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E33D"/>
    <a:srgbClr val="97C25E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D15D8-8B0A-4CF3-B3F0-17401BF79084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7B07B-03E2-4A18-B9D5-9E55A98C2A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F1927-CA21-4802-A356-B3C04439F8D3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CE3D3-9EA1-423B-9A3C-35CB8DD51D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1A837-22C1-426B-A9EB-405F66A98E6D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AD7F6-B8B7-49F6-B67D-0DF3B98C69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7825A-97A8-4DBF-BF10-71C8DA86D34D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EF2C3-EB95-4676-8BF9-26748C31E5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E515A-190C-4F3F-9D2E-2A05B2FDA4F4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84F16-D73A-4E6A-A5B0-890A757286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75368-6BFC-458F-9EDB-85F0F83D6EFD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EF67-E778-44E5-A911-BA3C8B538E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ABB3-B0B5-4D84-99D6-DC55B99C435B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6B130-009C-4E06-A7C6-C436879F58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3F902-8758-4E49-A688-FCD1DFB08A50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22B46-E0A2-4F2C-A832-278D5BB569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3326E-4CC6-4F3A-A12A-69A228C72459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EDB82-929B-49A9-8B0A-DD9265BB47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42286-20C4-4253-84EB-F7C13287CF56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504A-D521-419D-AE83-FF667F35FE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E6C87-7F12-4BD3-A606-FFC398381236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076AE-CAFB-4A3E-B2F3-E0A225F6C6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F35E74-9521-4088-8F77-40C35F0AFA02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996A1B-30E5-484B-8B2D-2C7D72101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483768" y="2564904"/>
            <a:ext cx="5286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抽象涂鸦幻灯片背景</a:t>
            </a:r>
            <a:endParaRPr lang="zh-CN" altLang="en-US" sz="4000" dirty="0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2987824" y="3429000"/>
            <a:ext cx="3643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10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lenovo</cp:lastModifiedBy>
  <cp:revision>17</cp:revision>
  <dcterms:created xsi:type="dcterms:W3CDTF">2013-10-30T09:04:50Z</dcterms:created>
  <dcterms:modified xsi:type="dcterms:W3CDTF">2014-01-01T09:41:35Z</dcterms:modified>
</cp:coreProperties>
</file>