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4E2"/>
    <a:srgbClr val="FF0066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055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30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48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046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49130-CB54-435C-B8E5-877749AFAC26}" type="datetimeFigureOut">
              <a:rPr lang="zh-CN" altLang="en-US" smtClean="0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9D526-C5D8-40B1-9458-FCE6FF7C178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8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29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5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619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1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29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2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53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4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749130-CB54-435C-B8E5-877749AFAC26}" type="datetimeFigureOut">
              <a:rPr lang="zh-CN" altLang="en-US"/>
              <a:pPr>
                <a:defRPr/>
              </a:pPr>
              <a:t>2014/1/1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89D526-C5D8-40B1-9458-FCE6FF7C17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8143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971600" y="4500563"/>
            <a:ext cx="72437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穿心箭爱情幻灯片背景</a:t>
            </a:r>
            <a:endParaRPr lang="zh-CN" altLang="en-US" sz="5400" dirty="0">
              <a:solidFill>
                <a:srgbClr val="FF0066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987824" y="5345113"/>
            <a:ext cx="3643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40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157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16</cp:revision>
  <dcterms:created xsi:type="dcterms:W3CDTF">2013-10-30T09:04:50Z</dcterms:created>
  <dcterms:modified xsi:type="dcterms:W3CDTF">2014-01-01T02:08:17Z</dcterms:modified>
</cp:coreProperties>
</file>