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27BB0-545A-4F02-8B6A-39599E3AAC03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F1DBF-E2E0-4AE3-8E2F-6045765DDA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47505-BECC-4497-9D33-61D7EF32DB2D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6E95E-98DE-4879-934B-CC02CE14EA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A3F12-9F98-4927-BDBF-9264268B4760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00F06-9A7C-4410-A605-691DFB62B1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22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3172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8125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4085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060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574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285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224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CFDA5-F233-47D0-9203-8ED5C9E4F4AF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0EF67-C05C-4FF0-AB70-C6B1374AEC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333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7129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590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1D9D5-4680-44CF-8117-ACBE8F08D49A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34408-D8FA-4CD6-BE17-93C434F185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9CA40-4C8C-4A5A-B42E-D6B4F454C311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42F8A-0A20-4EF4-8577-F412996276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3B31D-0307-4BDB-A3B4-BE7A8367278E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6E98B-64D5-49C7-B693-BAC1F45F07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92505-AE8B-4E93-BB9C-090F0FC8C7BE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F3441-5CE7-4454-8151-8E14FBC83B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B211E-B4D9-43B0-A8CC-57639988F1B4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1489-D42F-470A-A21C-2CD158EF75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1D853-0BA5-4FD4-8E59-8F6EE89C642D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6F976-A37F-44EE-8CEC-2FB31BEAD0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16B1-4298-413A-A124-20735D50B126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42E88-5E96-4330-AB67-C14CA35326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FF8949A-91B1-41DE-8FC5-151DF6BDF63C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A12C812-A7C0-4BB4-94ED-4FE3D427F8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9699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image" Target="../media/image3.jpg"/><Relationship Id="rId3" Type="http://schemas.openxmlformats.org/officeDocument/2006/relationships/hyperlink" Target="http://www.1ppt.com/moban/" TargetMode="External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image" Target="../media/image2.jpg"/><Relationship Id="rId16" Type="http://schemas.openxmlformats.org/officeDocument/2006/relationships/hyperlink" Target="http://www.1ppt.com/shiti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971600" y="4572000"/>
            <a:ext cx="71722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accent2">
                    <a:lumMod val="50000"/>
                  </a:schemeClr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圣诞祝福幻灯片模板</a:t>
            </a:r>
            <a:endParaRPr lang="zh-CN" altLang="en-US" sz="5400" dirty="0">
              <a:solidFill>
                <a:schemeClr val="accent2">
                  <a:lumMod val="50000"/>
                </a:schemeClr>
              </a:solidFill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131840" y="5626982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22513" y="1340768"/>
            <a:ext cx="4441031" cy="1294618"/>
            <a:chOff x="2322513" y="1340768"/>
            <a:chExt cx="4441031" cy="1294618"/>
          </a:xfrm>
        </p:grpSpPr>
        <p:sp>
          <p:nvSpPr>
            <p:cNvPr id="13" name="矩形 12"/>
            <p:cNvSpPr/>
            <p:nvPr/>
          </p:nvSpPr>
          <p:spPr>
            <a:xfrm>
              <a:off x="5652120" y="2072447"/>
              <a:ext cx="648071" cy="144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3"/>
                </a:rPr>
                <a:t>www.1ppt.com/moban/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行业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4"/>
                </a:rPr>
                <a:t>www.1ppt.com/hangye/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节日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5"/>
                </a:rPr>
                <a:t>www.1ppt.com/jieri/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素材下载：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6"/>
                </a:rPr>
                <a:t>www.1ppt.com/sucai/</a:t>
              </a:r>
              <a:endParaRPr lang="en-US" altLang="zh-CN" sz="100" dirty="0">
                <a:solidFill>
                  <a:srgbClr val="EEECE1">
                    <a:lumMod val="25000"/>
                  </a:srgbClr>
                </a:solidFill>
              </a:endParaRP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背景图片：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7"/>
                </a:rPr>
                <a:t>www.1ppt.com/beijing/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图表下载：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8"/>
                </a:rPr>
                <a:t>www.1ppt.com/tubiao/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优秀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9"/>
                </a:rPr>
                <a:t>www.1ppt.com/xiazai/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0"/>
                </a:rPr>
                <a:t>www.1ppt.com/powerpoint/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Word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1"/>
                </a:rPr>
                <a:t>www.1ppt.com/word/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Excel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2"/>
                </a:rPr>
                <a:t>www.1ppt.com/excel/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资料下载：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3"/>
                </a:rPr>
                <a:t>www.1ppt.com/ziliao/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课件下载：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4"/>
                </a:rPr>
                <a:t>www.1ppt.com/kejian/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范文下载：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5"/>
                </a:rPr>
                <a:t>www.1ppt.com/fanwen/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试卷下载：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6"/>
                </a:rPr>
                <a:t>www.1ppt.com/shiti/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教案下载：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7"/>
                </a:rPr>
                <a:t>www.1ppt.com/jiaoan/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  <a:endParaRPr lang="zh-CN" altLang="en-US" sz="100" dirty="0">
                <a:solidFill>
                  <a:srgbClr val="EEECE1">
                    <a:lumMod val="25000"/>
                  </a:srgbClr>
                </a:solidFill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2513" y="1340768"/>
              <a:ext cx="4441031" cy="1294618"/>
            </a:xfrm>
            <a:prstGeom prst="rect">
              <a:avLst/>
            </a:prstGeom>
          </p:spPr>
        </p:pic>
      </p:grpSp>
      <p:sp>
        <p:nvSpPr>
          <p:cNvPr id="3074" name="矩形 8"/>
          <p:cNvSpPr>
            <a:spLocks noChangeArrowheads="1"/>
          </p:cNvSpPr>
          <p:nvPr/>
        </p:nvSpPr>
        <p:spPr bwMode="auto">
          <a:xfrm>
            <a:off x="1043608" y="633766"/>
            <a:ext cx="11080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5"/>
          <p:cNvSpPr>
            <a:spLocks noChangeArrowheads="1"/>
          </p:cNvSpPr>
          <p:nvPr/>
        </p:nvSpPr>
        <p:spPr bwMode="auto">
          <a:xfrm>
            <a:off x="3620795" y="1913623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6"/>
          <p:cNvSpPr>
            <a:spLocks noChangeArrowheads="1"/>
          </p:cNvSpPr>
          <p:nvPr/>
        </p:nvSpPr>
        <p:spPr bwMode="auto">
          <a:xfrm>
            <a:off x="4000500" y="3525705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512" y="2600974"/>
            <a:ext cx="4441031" cy="12946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512" y="3895592"/>
            <a:ext cx="4441031" cy="12946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512" y="5185126"/>
            <a:ext cx="4441031" cy="1294618"/>
          </a:xfrm>
          <a:prstGeom prst="rect">
            <a:avLst/>
          </a:prstGeom>
        </p:spPr>
      </p:pic>
      <p:sp>
        <p:nvSpPr>
          <p:cNvPr id="10" name="矩形 5"/>
          <p:cNvSpPr>
            <a:spLocks noChangeArrowheads="1"/>
          </p:cNvSpPr>
          <p:nvPr/>
        </p:nvSpPr>
        <p:spPr bwMode="auto">
          <a:xfrm>
            <a:off x="3620795" y="3200556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1" name="矩形 5"/>
          <p:cNvSpPr>
            <a:spLocks noChangeArrowheads="1"/>
          </p:cNvSpPr>
          <p:nvPr/>
        </p:nvSpPr>
        <p:spPr bwMode="auto">
          <a:xfrm>
            <a:off x="3620795" y="4487489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2" name="矩形 5"/>
          <p:cNvSpPr>
            <a:spLocks noChangeArrowheads="1"/>
          </p:cNvSpPr>
          <p:nvPr/>
        </p:nvSpPr>
        <p:spPr bwMode="auto">
          <a:xfrm>
            <a:off x="3620795" y="5751845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71600" y="4572000"/>
            <a:ext cx="71722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accent2">
                    <a:lumMod val="50000"/>
                  </a:schemeClr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谢谢观看！</a:t>
            </a:r>
            <a:endParaRPr lang="zh-CN" altLang="en-US" sz="5400" dirty="0">
              <a:solidFill>
                <a:schemeClr val="accent2">
                  <a:lumMod val="50000"/>
                </a:schemeClr>
              </a:solidFill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067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258</Words>
  <Application>Microsoft Office PowerPoint</Application>
  <PresentationFormat>全屏显示(4:3)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lenovo</cp:lastModifiedBy>
  <cp:revision>23</cp:revision>
  <dcterms:created xsi:type="dcterms:W3CDTF">2013-10-30T09:04:50Z</dcterms:created>
  <dcterms:modified xsi:type="dcterms:W3CDTF">2013-12-31T03:49:53Z</dcterms:modified>
</cp:coreProperties>
</file>