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4E4"/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3B08C-9570-4C65-A736-213AAE289C1A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F23B6-30C0-4510-A833-7F0787BD8E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FC2AE-EC8E-454F-8171-A887FC5FD604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EA006-CFC6-421F-A38C-0B0E6333C6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8AC06-2B37-4BD6-9575-15CC79F339E3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17262-3339-4684-B45F-3B73315397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22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6323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2096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6937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2901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3598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5810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235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863B3-B68C-4102-AE7E-10D454AEA1D5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E6188-774C-49A0-AC18-BC2D7CDF3F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0731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3827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776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0307A-F1C3-4EFE-B196-22B6E60E275F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805EC-4768-4EBD-A8E2-B67E8783C3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7EDCA-72D1-47F9-9577-1DDEE9AD3B6C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C5B8C-06B6-4137-BC2E-B2E115CE79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0371C-BDFF-4A3C-93F8-EEA7D181AC25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AF204-5B15-4A41-9EB3-511FF9BBDE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CBA32-4FF4-4DE9-92EE-9DE892F69D78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EA42C-9758-4013-B8A6-3F235578F0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F1AD5-DCFF-40F6-91E6-861DF0D65DFE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0BC78-A64C-4E13-98E9-34142B2F02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3BBD7-76A0-4665-A764-1B5953F0076E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A7B3A-967D-416C-A84A-BF1A289B6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72D56-72AA-42AA-929E-6C156F6625B1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51627-6161-4371-B5D3-F366A29EA7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C648F58-14D6-4781-A26A-CCE1FCC0A742}" type="datetimeFigureOut">
              <a:rPr lang="zh-CN" altLang="en-US"/>
              <a:pPr>
                <a:defRPr/>
              </a:pPr>
              <a:t>2013/12/31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36CAD2D-153C-4222-A0F7-4970E6534A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2013/12/31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63708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971600" y="4819799"/>
            <a:ext cx="718242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spc="300" dirty="0" smtClean="0">
                <a:solidFill>
                  <a:schemeClr val="bg2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2014</a:t>
            </a:r>
            <a:r>
              <a:rPr lang="zh-CN" altLang="en-US" sz="4400" spc="300" dirty="0" smtClean="0">
                <a:solidFill>
                  <a:schemeClr val="bg2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圣诞节</a:t>
            </a:r>
            <a:r>
              <a:rPr lang="en-US" altLang="zh-CN" sz="4400" spc="300" dirty="0" smtClean="0">
                <a:solidFill>
                  <a:schemeClr val="bg2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/</a:t>
            </a:r>
            <a:r>
              <a:rPr lang="zh-CN" altLang="en-US" sz="4400" spc="300" dirty="0" smtClean="0">
                <a:solidFill>
                  <a:schemeClr val="bg2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新年</a:t>
            </a:r>
            <a:r>
              <a:rPr lang="en-US" altLang="zh-CN" sz="4400" spc="300" dirty="0" smtClean="0">
                <a:solidFill>
                  <a:schemeClr val="bg2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PPT</a:t>
            </a:r>
            <a:r>
              <a:rPr lang="zh-CN" altLang="en-US" sz="4400" spc="300" dirty="0" smtClean="0">
                <a:solidFill>
                  <a:schemeClr val="bg2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模板</a:t>
            </a:r>
            <a:endParaRPr lang="zh-CN" altLang="en-US" sz="4400" spc="300" dirty="0">
              <a:solidFill>
                <a:schemeClr val="bg2">
                  <a:lumMod val="25000"/>
                </a:schemeClr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357563" y="5715000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23920" y="0"/>
            <a:ext cx="7200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rgbClr val="E4E4E4"/>
                </a:solidFill>
              </a:rPr>
              <a:t>PPT</a:t>
            </a:r>
            <a:r>
              <a:rPr lang="zh-CN" altLang="en-US" sz="100" dirty="0">
                <a:solidFill>
                  <a:srgbClr val="E4E4E4"/>
                </a:solidFill>
              </a:rPr>
              <a:t>模板下载：</a:t>
            </a:r>
            <a:r>
              <a:rPr lang="en-US" altLang="zh-CN" sz="100" dirty="0">
                <a:solidFill>
                  <a:srgbClr val="E4E4E4"/>
                </a:solidFill>
              </a:rPr>
              <a:t>www.1ppt.com/moban/     </a:t>
            </a:r>
            <a:r>
              <a:rPr lang="zh-CN" altLang="en-US" sz="100" dirty="0">
                <a:solidFill>
                  <a:srgbClr val="E4E4E4"/>
                </a:solidFill>
              </a:rPr>
              <a:t>行业</a:t>
            </a:r>
            <a:r>
              <a:rPr lang="en-US" altLang="zh-CN" sz="100" dirty="0">
                <a:solidFill>
                  <a:srgbClr val="E4E4E4"/>
                </a:solidFill>
              </a:rPr>
              <a:t>PPT</a:t>
            </a:r>
            <a:r>
              <a:rPr lang="zh-CN" altLang="en-US" sz="100" dirty="0">
                <a:solidFill>
                  <a:srgbClr val="E4E4E4"/>
                </a:solidFill>
              </a:rPr>
              <a:t>模板：</a:t>
            </a:r>
            <a:r>
              <a:rPr lang="en-US" altLang="zh-CN" sz="100" dirty="0">
                <a:solidFill>
                  <a:srgbClr val="E4E4E4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rgbClr val="E4E4E4"/>
                </a:solidFill>
              </a:rPr>
              <a:t>节日</a:t>
            </a:r>
            <a:r>
              <a:rPr lang="en-US" altLang="zh-CN" sz="100" dirty="0">
                <a:solidFill>
                  <a:srgbClr val="E4E4E4"/>
                </a:solidFill>
              </a:rPr>
              <a:t>PPT</a:t>
            </a:r>
            <a:r>
              <a:rPr lang="zh-CN" altLang="en-US" sz="100" dirty="0">
                <a:solidFill>
                  <a:srgbClr val="E4E4E4"/>
                </a:solidFill>
              </a:rPr>
              <a:t>模板：</a:t>
            </a:r>
            <a:r>
              <a:rPr lang="en-US" altLang="zh-CN" sz="100" dirty="0">
                <a:solidFill>
                  <a:srgbClr val="E4E4E4"/>
                </a:solidFill>
              </a:rPr>
              <a:t>www.1ppt.com/jieri/           PPT</a:t>
            </a:r>
            <a:r>
              <a:rPr lang="zh-CN" altLang="en-US" sz="100" dirty="0">
                <a:solidFill>
                  <a:srgbClr val="E4E4E4"/>
                </a:solidFill>
              </a:rPr>
              <a:t>素材下载：</a:t>
            </a:r>
            <a:r>
              <a:rPr lang="en-US" altLang="zh-CN" sz="100" dirty="0">
                <a:solidFill>
                  <a:srgbClr val="E4E4E4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rgbClr val="E4E4E4"/>
                </a:solidFill>
              </a:rPr>
              <a:t>PPT</a:t>
            </a:r>
            <a:r>
              <a:rPr lang="zh-CN" altLang="en-US" sz="100" dirty="0">
                <a:solidFill>
                  <a:srgbClr val="E4E4E4"/>
                </a:solidFill>
              </a:rPr>
              <a:t>背景图片：</a:t>
            </a:r>
            <a:r>
              <a:rPr lang="en-US" altLang="zh-CN" sz="100" dirty="0">
                <a:solidFill>
                  <a:srgbClr val="E4E4E4"/>
                </a:solidFill>
              </a:rPr>
              <a:t>www.1ppt.com/beijing/      PPT</a:t>
            </a:r>
            <a:r>
              <a:rPr lang="zh-CN" altLang="en-US" sz="100" dirty="0">
                <a:solidFill>
                  <a:srgbClr val="E4E4E4"/>
                </a:solidFill>
              </a:rPr>
              <a:t>图表下载：</a:t>
            </a:r>
            <a:r>
              <a:rPr lang="en-US" altLang="zh-CN" sz="100" dirty="0">
                <a:solidFill>
                  <a:srgbClr val="E4E4E4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rgbClr val="E4E4E4"/>
                </a:solidFill>
              </a:rPr>
              <a:t>优秀</a:t>
            </a:r>
            <a:r>
              <a:rPr lang="en-US" altLang="zh-CN" sz="100" dirty="0">
                <a:solidFill>
                  <a:srgbClr val="E4E4E4"/>
                </a:solidFill>
              </a:rPr>
              <a:t>PPT</a:t>
            </a:r>
            <a:r>
              <a:rPr lang="zh-CN" altLang="en-US" sz="100" dirty="0">
                <a:solidFill>
                  <a:srgbClr val="E4E4E4"/>
                </a:solidFill>
              </a:rPr>
              <a:t>下载：</a:t>
            </a:r>
            <a:r>
              <a:rPr lang="en-US" altLang="zh-CN" sz="100" dirty="0">
                <a:solidFill>
                  <a:srgbClr val="E4E4E4"/>
                </a:solidFill>
              </a:rPr>
              <a:t>www.1ppt.com/xiazai/        PPT</a:t>
            </a:r>
            <a:r>
              <a:rPr lang="zh-CN" altLang="en-US" sz="100" dirty="0">
                <a:solidFill>
                  <a:srgbClr val="E4E4E4"/>
                </a:solidFill>
              </a:rPr>
              <a:t>教程： </a:t>
            </a:r>
            <a:r>
              <a:rPr lang="en-US" altLang="zh-CN" sz="100" dirty="0">
                <a:solidFill>
                  <a:srgbClr val="E4E4E4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rgbClr val="E4E4E4"/>
                </a:solidFill>
              </a:rPr>
              <a:t>Word</a:t>
            </a:r>
            <a:r>
              <a:rPr lang="zh-CN" altLang="en-US" sz="100" dirty="0">
                <a:solidFill>
                  <a:srgbClr val="E4E4E4"/>
                </a:solidFill>
              </a:rPr>
              <a:t>教程： </a:t>
            </a:r>
            <a:r>
              <a:rPr lang="en-US" altLang="zh-CN" sz="100" dirty="0">
                <a:solidFill>
                  <a:srgbClr val="E4E4E4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rgbClr val="E4E4E4"/>
                </a:solidFill>
              </a:rPr>
              <a:t>教程：</a:t>
            </a:r>
            <a:r>
              <a:rPr lang="en-US" altLang="zh-CN" sz="100" dirty="0">
                <a:solidFill>
                  <a:srgbClr val="E4E4E4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rgbClr val="E4E4E4"/>
                </a:solidFill>
              </a:rPr>
              <a:t>资料下载：</a:t>
            </a:r>
            <a:r>
              <a:rPr lang="en-US" altLang="zh-CN" sz="100" dirty="0">
                <a:solidFill>
                  <a:srgbClr val="E4E4E4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rgbClr val="E4E4E4"/>
                </a:solidFill>
              </a:rPr>
              <a:t>课件下载：</a:t>
            </a:r>
            <a:r>
              <a:rPr lang="en-US" altLang="zh-CN" sz="100" dirty="0">
                <a:solidFill>
                  <a:srgbClr val="E4E4E4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rgbClr val="E4E4E4"/>
                </a:solidFill>
              </a:rPr>
              <a:t>范文下载：</a:t>
            </a:r>
            <a:r>
              <a:rPr lang="en-US" altLang="zh-CN" sz="100" dirty="0">
                <a:solidFill>
                  <a:srgbClr val="E4E4E4"/>
                </a:solidFill>
              </a:rPr>
              <a:t>www.1ppt.com/fanwen/             </a:t>
            </a:r>
            <a:r>
              <a:rPr lang="zh-CN" altLang="en-US" sz="100" dirty="0">
                <a:solidFill>
                  <a:srgbClr val="E4E4E4"/>
                </a:solidFill>
              </a:rPr>
              <a:t>试卷下载：</a:t>
            </a:r>
            <a:r>
              <a:rPr lang="en-US" altLang="zh-CN" sz="100" dirty="0">
                <a:solidFill>
                  <a:srgbClr val="E4E4E4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rgbClr val="E4E4E4"/>
                </a:solidFill>
              </a:rPr>
              <a:t>教案下载：</a:t>
            </a:r>
            <a:r>
              <a:rPr lang="en-US" altLang="zh-CN" sz="100" dirty="0">
                <a:solidFill>
                  <a:srgbClr val="E4E4E4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rgbClr val="E4E4E4"/>
                </a:solidFill>
              </a:rPr>
              <a:t> </a:t>
            </a:r>
            <a:endParaRPr lang="zh-CN" altLang="en-US" sz="100" dirty="0">
              <a:solidFill>
                <a:srgbClr val="E4E4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3929063" y="857250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378777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8"/>
          <p:cNvSpPr>
            <a:spLocks noChangeArrowheads="1"/>
          </p:cNvSpPr>
          <p:nvPr/>
        </p:nvSpPr>
        <p:spPr bwMode="auto">
          <a:xfrm>
            <a:off x="3857625" y="4786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7"/>
          <p:cNvSpPr>
            <a:spLocks noChangeArrowheads="1"/>
          </p:cNvSpPr>
          <p:nvPr/>
        </p:nvSpPr>
        <p:spPr bwMode="auto">
          <a:xfrm>
            <a:off x="3787775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3500438" y="9286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071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253</Words>
  <Application>Microsoft Office PowerPoint</Application>
  <PresentationFormat>全屏显示(4:3)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lenovo</cp:lastModifiedBy>
  <cp:revision>23</cp:revision>
  <dcterms:created xsi:type="dcterms:W3CDTF">2013-10-30T09:04:50Z</dcterms:created>
  <dcterms:modified xsi:type="dcterms:W3CDTF">2013-12-31T00:49:55Z</dcterms:modified>
</cp:coreProperties>
</file>