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  <p:sldId id="257" r:id="rId4"/>
    <p:sldId id="258" r:id="rId5"/>
    <p:sldId id="262" r:id="rId6"/>
    <p:sldId id="263" r:id="rId7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CEAEE"/>
    <a:srgbClr val="F5BDC9"/>
    <a:srgbClr val="F2A4B5"/>
    <a:srgbClr val="EA718A"/>
    <a:srgbClr val="4B7D71"/>
    <a:srgbClr val="4B7D8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55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44AC60-B5D6-4BF7-BB0B-EAAE434F3E8C}" type="datetimeFigureOut">
              <a:rPr lang="zh-CN" altLang="en-US"/>
              <a:pPr>
                <a:defRPr/>
              </a:pPr>
              <a:t>2013/12/30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7EF8D2-2482-4E72-8E51-BBD1B567C77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28D912-D2A2-4A7C-8E97-AE557455B7F6}" type="datetimeFigureOut">
              <a:rPr lang="zh-CN" altLang="en-US"/>
              <a:pPr>
                <a:defRPr/>
              </a:pPr>
              <a:t>2013/12/30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D94B15-6CE5-4911-9A7D-D1A9F49ACC3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22F5FE-E244-4FDA-9463-2A12F5071BC3}" type="datetimeFigureOut">
              <a:rPr lang="zh-CN" altLang="en-US"/>
              <a:pPr>
                <a:defRPr/>
              </a:pPr>
              <a:t>2013/12/30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D644E1-BB1E-471F-9300-026EB4E3725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216593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7197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862772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166328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656313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207147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987449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79338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555AFE-EF17-47A5-9940-167286322F34}" type="datetimeFigureOut">
              <a:rPr lang="zh-CN" altLang="en-US"/>
              <a:pPr>
                <a:defRPr/>
              </a:pPr>
              <a:t>2013/12/30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02BFB3-A721-45AD-B89E-FD10044BB7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381525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505155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38906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77AA6A-3B07-4963-BE1A-CE3C389AF56F}" type="datetimeFigureOut">
              <a:rPr lang="zh-CN" altLang="en-US"/>
              <a:pPr>
                <a:defRPr/>
              </a:pPr>
              <a:t>2013/12/30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BC3C66-170B-4CD1-A0EA-7EA0E027531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89E2AC-374E-428D-A0E8-EF82941BAA34}" type="datetimeFigureOut">
              <a:rPr lang="zh-CN" altLang="en-US"/>
              <a:pPr>
                <a:defRPr/>
              </a:pPr>
              <a:t>2013/12/30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7B6C33-541E-4DC7-B07D-FF4B3F6D9C2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339D4E-CF95-4294-AAD2-35242FD7E597}" type="datetimeFigureOut">
              <a:rPr lang="zh-CN" altLang="en-US"/>
              <a:pPr>
                <a:defRPr/>
              </a:pPr>
              <a:t>2013/12/30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4CB3E6-8B7C-4942-9F2B-1ACA5567AA7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E3B8D7-A41A-4C76-9686-238403CB046F}" type="datetimeFigureOut">
              <a:rPr lang="zh-CN" altLang="en-US"/>
              <a:pPr>
                <a:defRPr/>
              </a:pPr>
              <a:t>2013/12/30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C00450-9946-4B22-B8ED-9B5A518ADC4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66AE45-502A-4A3E-BE29-6AE53BF1E351}" type="datetimeFigureOut">
              <a:rPr lang="zh-CN" altLang="en-US"/>
              <a:pPr>
                <a:defRPr/>
              </a:pPr>
              <a:t>2013/12/30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DE80ED-F59D-4037-894E-BF3618A3555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51BCB5-EAEA-447D-AE4E-389086498471}" type="datetimeFigureOut">
              <a:rPr lang="zh-CN" altLang="en-US"/>
              <a:pPr>
                <a:defRPr/>
              </a:pPr>
              <a:t>2013/12/30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1CC034-3767-4A86-89C9-FFC505D1191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357DE0-6F8E-4E46-9355-0E1904CDABB1}" type="datetimeFigureOut">
              <a:rPr lang="zh-CN" altLang="en-US"/>
              <a:pPr>
                <a:defRPr/>
              </a:pPr>
              <a:t>2013/12/30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5D3D62-7BE4-485D-AB30-67D4CAA34CA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9AF53C1A-E9A4-457E-A2A0-6C0F5E9FAC8F}" type="datetimeFigureOut">
              <a:rPr lang="zh-CN" altLang="en-US"/>
              <a:pPr>
                <a:defRPr/>
              </a:pPr>
              <a:t>2013/12/30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24F78E98-A042-443B-AC47-56D3B719BF6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2013/12/30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9001758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9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image" Target="../media/image8.png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19" Type="http://schemas.openxmlformats.org/officeDocument/2006/relationships/image" Target="../media/image10.png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Box 3"/>
          <p:cNvSpPr txBox="1">
            <a:spLocks noChangeArrowheads="1"/>
          </p:cNvSpPr>
          <p:nvPr/>
        </p:nvSpPr>
        <p:spPr bwMode="auto">
          <a:xfrm>
            <a:off x="1647056" y="4038163"/>
            <a:ext cx="6381328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4800" b="1" dirty="0" smtClean="0">
                <a:ln w="18000">
                  <a:solidFill>
                    <a:srgbClr val="FF0000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马年春节</a:t>
            </a:r>
            <a:r>
              <a:rPr lang="en-US" altLang="zh-CN" sz="4800" b="1" dirty="0" smtClean="0">
                <a:ln w="18000">
                  <a:solidFill>
                    <a:srgbClr val="FF0000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PPT</a:t>
            </a:r>
            <a:r>
              <a:rPr lang="zh-CN" altLang="en-US" sz="4800" b="1" dirty="0" smtClean="0">
                <a:ln w="18000">
                  <a:solidFill>
                    <a:srgbClr val="FF0000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模板</a:t>
            </a:r>
            <a:endParaRPr lang="zh-CN" altLang="en-US" sz="4800" b="1" dirty="0">
              <a:ln w="18000">
                <a:solidFill>
                  <a:srgbClr val="FF0000"/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sp>
        <p:nvSpPr>
          <p:cNvPr id="2051" name="TextBox 4"/>
          <p:cNvSpPr txBox="1">
            <a:spLocks noChangeArrowheads="1"/>
          </p:cNvSpPr>
          <p:nvPr/>
        </p:nvSpPr>
        <p:spPr bwMode="auto">
          <a:xfrm>
            <a:off x="2987824" y="4857750"/>
            <a:ext cx="3643313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1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1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3"/>
          <p:cNvGrpSpPr>
            <a:grpSpLocks/>
          </p:cNvGrpSpPr>
          <p:nvPr/>
        </p:nvGrpSpPr>
        <p:grpSpPr bwMode="auto">
          <a:xfrm>
            <a:off x="2612046" y="2332757"/>
            <a:ext cx="4895850" cy="684212"/>
            <a:chOff x="0" y="0"/>
            <a:chExt cx="2578139" cy="521890"/>
          </a:xfrm>
        </p:grpSpPr>
        <p:sp>
          <p:nvSpPr>
            <p:cNvPr id="7" name="任意多边形 5"/>
            <p:cNvSpPr>
              <a:spLocks/>
            </p:cNvSpPr>
            <p:nvPr/>
          </p:nvSpPr>
          <p:spPr bwMode="auto">
            <a:xfrm>
              <a:off x="0" y="0"/>
              <a:ext cx="2578139" cy="521890"/>
            </a:xfrm>
            <a:custGeom>
              <a:avLst/>
              <a:gdLst>
                <a:gd name="T0" fmla="*/ 0 w 2578139"/>
                <a:gd name="T1" fmla="*/ 86999 h 521890"/>
                <a:gd name="T2" fmla="*/ 86999 w 2578139"/>
                <a:gd name="T3" fmla="*/ 0 h 521890"/>
                <a:gd name="T4" fmla="*/ 2491140 w 2578139"/>
                <a:gd name="T5" fmla="*/ 0 h 521890"/>
                <a:gd name="T6" fmla="*/ 2578139 w 2578139"/>
                <a:gd name="T7" fmla="*/ 86999 h 521890"/>
                <a:gd name="T8" fmla="*/ 2578139 w 2578139"/>
                <a:gd name="T9" fmla="*/ 434891 h 521890"/>
                <a:gd name="T10" fmla="*/ 2491140 w 2578139"/>
                <a:gd name="T11" fmla="*/ 521890 h 521890"/>
                <a:gd name="T12" fmla="*/ 86999 w 2578139"/>
                <a:gd name="T13" fmla="*/ 521890 h 521890"/>
                <a:gd name="T14" fmla="*/ 0 w 2578139"/>
                <a:gd name="T15" fmla="*/ 434891 h 521890"/>
                <a:gd name="T16" fmla="*/ 0 w 2578139"/>
                <a:gd name="T17" fmla="*/ 86999 h 5218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78139" h="521890">
                  <a:moveTo>
                    <a:pt x="0" y="86999"/>
                  </a:moveTo>
                  <a:cubicBezTo>
                    <a:pt x="0" y="38951"/>
                    <a:pt x="38951" y="0"/>
                    <a:pt x="86999" y="0"/>
                  </a:cubicBezTo>
                  <a:lnTo>
                    <a:pt x="2491140" y="0"/>
                  </a:lnTo>
                  <a:cubicBezTo>
                    <a:pt x="2539188" y="0"/>
                    <a:pt x="2578139" y="38951"/>
                    <a:pt x="2578139" y="86999"/>
                  </a:cubicBezTo>
                  <a:lnTo>
                    <a:pt x="2578139" y="434891"/>
                  </a:lnTo>
                  <a:cubicBezTo>
                    <a:pt x="2578139" y="482939"/>
                    <a:pt x="2539188" y="521890"/>
                    <a:pt x="2491140" y="521890"/>
                  </a:cubicBezTo>
                  <a:lnTo>
                    <a:pt x="86999" y="521890"/>
                  </a:lnTo>
                  <a:cubicBezTo>
                    <a:pt x="38951" y="521890"/>
                    <a:pt x="0" y="482939"/>
                    <a:pt x="0" y="434891"/>
                  </a:cubicBezTo>
                  <a:lnTo>
                    <a:pt x="0" y="86999"/>
                  </a:lnTo>
                  <a:close/>
                </a:path>
              </a:pathLst>
            </a:custGeom>
            <a:gradFill rotWithShape="0">
              <a:gsLst>
                <a:gs pos="0">
                  <a:srgbClr val="FFFFFF"/>
                </a:gs>
                <a:gs pos="50000">
                  <a:srgbClr val="F0F0F0"/>
                </a:gs>
                <a:gs pos="100000">
                  <a:srgbClr val="FFFFFF"/>
                </a:gs>
              </a:gsLst>
              <a:lin ang="5400000" scaled="1"/>
            </a:gradFill>
            <a:ln w="9525" cmpd="sng">
              <a:solidFill>
                <a:srgbClr val="DDDDDD"/>
              </a:solidFill>
              <a:round/>
              <a:headEnd/>
              <a:tailEnd/>
            </a:ln>
            <a:effectLst>
              <a:outerShdw sx="100999" sy="100999" algn="ctr" rotWithShape="0">
                <a:srgbClr val="000000">
                  <a:alpha val="6999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8" name="任意多边形 6"/>
            <p:cNvSpPr>
              <a:spLocks noChangeArrowheads="1"/>
            </p:cNvSpPr>
            <p:nvPr/>
          </p:nvSpPr>
          <p:spPr bwMode="auto">
            <a:xfrm>
              <a:off x="25400" y="12700"/>
              <a:ext cx="2527339" cy="496490"/>
            </a:xfrm>
            <a:custGeom>
              <a:avLst/>
              <a:gdLst>
                <a:gd name="T0" fmla="*/ 0 w 2578139"/>
                <a:gd name="T1" fmla="*/ 82765 h 521890"/>
                <a:gd name="T2" fmla="*/ 85285 w 2578139"/>
                <a:gd name="T3" fmla="*/ 0 h 521890"/>
                <a:gd name="T4" fmla="*/ 2442055 w 2578139"/>
                <a:gd name="T5" fmla="*/ 0 h 521890"/>
                <a:gd name="T6" fmla="*/ 2527339 w 2578139"/>
                <a:gd name="T7" fmla="*/ 82765 h 521890"/>
                <a:gd name="T8" fmla="*/ 2527339 w 2578139"/>
                <a:gd name="T9" fmla="*/ 413725 h 521890"/>
                <a:gd name="T10" fmla="*/ 2442055 w 2578139"/>
                <a:gd name="T11" fmla="*/ 496490 h 521890"/>
                <a:gd name="T12" fmla="*/ 85285 w 2578139"/>
                <a:gd name="T13" fmla="*/ 496490 h 521890"/>
                <a:gd name="T14" fmla="*/ 0 w 2578139"/>
                <a:gd name="T15" fmla="*/ 413725 h 521890"/>
                <a:gd name="T16" fmla="*/ 0 w 2578139"/>
                <a:gd name="T17" fmla="*/ 82765 h 52189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578139"/>
                <a:gd name="T28" fmla="*/ 0 h 521890"/>
                <a:gd name="T29" fmla="*/ 2578139 w 2578139"/>
                <a:gd name="T30" fmla="*/ 521890 h 52189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578139" h="521890">
                  <a:moveTo>
                    <a:pt x="0" y="86999"/>
                  </a:moveTo>
                  <a:cubicBezTo>
                    <a:pt x="0" y="38951"/>
                    <a:pt x="38951" y="0"/>
                    <a:pt x="86999" y="0"/>
                  </a:cubicBezTo>
                  <a:lnTo>
                    <a:pt x="2491140" y="0"/>
                  </a:lnTo>
                  <a:cubicBezTo>
                    <a:pt x="2539188" y="0"/>
                    <a:pt x="2578139" y="38951"/>
                    <a:pt x="2578139" y="86999"/>
                  </a:cubicBezTo>
                  <a:lnTo>
                    <a:pt x="2578139" y="434891"/>
                  </a:lnTo>
                  <a:cubicBezTo>
                    <a:pt x="2578139" y="482939"/>
                    <a:pt x="2539188" y="521890"/>
                    <a:pt x="2491140" y="521890"/>
                  </a:cubicBezTo>
                  <a:lnTo>
                    <a:pt x="86999" y="521890"/>
                  </a:lnTo>
                  <a:cubicBezTo>
                    <a:pt x="38951" y="521890"/>
                    <a:pt x="0" y="482939"/>
                    <a:pt x="0" y="434891"/>
                  </a:cubicBezTo>
                  <a:lnTo>
                    <a:pt x="0" y="86999"/>
                  </a:lnTo>
                  <a:close/>
                </a:path>
              </a:pathLst>
            </a:custGeom>
            <a:gradFill rotWithShape="1">
              <a:gsLst>
                <a:gs pos="0">
                  <a:srgbClr val="F8F8F8"/>
                </a:gs>
                <a:gs pos="8000">
                  <a:srgbClr val="F8F8F8"/>
                </a:gs>
                <a:gs pos="50000">
                  <a:srgbClr val="ECECEC"/>
                </a:gs>
                <a:gs pos="51657">
                  <a:srgbClr val="E8E8E8"/>
                </a:gs>
                <a:gs pos="98000">
                  <a:srgbClr val="F9F9F9"/>
                </a:gs>
                <a:gs pos="100000">
                  <a:srgbClr val="FFFFFF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zh-CN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646464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单击此处添加文字内容</a:t>
              </a:r>
            </a:p>
          </p:txBody>
        </p:sp>
      </p:grpSp>
      <p:grpSp>
        <p:nvGrpSpPr>
          <p:cNvPr id="9" name="Group 6"/>
          <p:cNvGrpSpPr>
            <a:grpSpLocks/>
          </p:cNvGrpSpPr>
          <p:nvPr/>
        </p:nvGrpSpPr>
        <p:grpSpPr bwMode="auto">
          <a:xfrm>
            <a:off x="2612046" y="3099519"/>
            <a:ext cx="4895850" cy="682625"/>
            <a:chOff x="0" y="0"/>
            <a:chExt cx="2578139" cy="521890"/>
          </a:xfrm>
        </p:grpSpPr>
        <p:sp>
          <p:nvSpPr>
            <p:cNvPr id="10" name="任意多边形 8"/>
            <p:cNvSpPr>
              <a:spLocks/>
            </p:cNvSpPr>
            <p:nvPr/>
          </p:nvSpPr>
          <p:spPr bwMode="auto">
            <a:xfrm>
              <a:off x="0" y="0"/>
              <a:ext cx="2578139" cy="521890"/>
            </a:xfrm>
            <a:custGeom>
              <a:avLst/>
              <a:gdLst>
                <a:gd name="T0" fmla="*/ 0 w 2578139"/>
                <a:gd name="T1" fmla="*/ 86999 h 521890"/>
                <a:gd name="T2" fmla="*/ 86999 w 2578139"/>
                <a:gd name="T3" fmla="*/ 0 h 521890"/>
                <a:gd name="T4" fmla="*/ 2491140 w 2578139"/>
                <a:gd name="T5" fmla="*/ 0 h 521890"/>
                <a:gd name="T6" fmla="*/ 2578139 w 2578139"/>
                <a:gd name="T7" fmla="*/ 86999 h 521890"/>
                <a:gd name="T8" fmla="*/ 2578139 w 2578139"/>
                <a:gd name="T9" fmla="*/ 434891 h 521890"/>
                <a:gd name="T10" fmla="*/ 2491140 w 2578139"/>
                <a:gd name="T11" fmla="*/ 521890 h 521890"/>
                <a:gd name="T12" fmla="*/ 86999 w 2578139"/>
                <a:gd name="T13" fmla="*/ 521890 h 521890"/>
                <a:gd name="T14" fmla="*/ 0 w 2578139"/>
                <a:gd name="T15" fmla="*/ 434891 h 521890"/>
                <a:gd name="T16" fmla="*/ 0 w 2578139"/>
                <a:gd name="T17" fmla="*/ 86999 h 5218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78139" h="521890">
                  <a:moveTo>
                    <a:pt x="0" y="86999"/>
                  </a:moveTo>
                  <a:cubicBezTo>
                    <a:pt x="0" y="38951"/>
                    <a:pt x="38951" y="0"/>
                    <a:pt x="86999" y="0"/>
                  </a:cubicBezTo>
                  <a:lnTo>
                    <a:pt x="2491140" y="0"/>
                  </a:lnTo>
                  <a:cubicBezTo>
                    <a:pt x="2539188" y="0"/>
                    <a:pt x="2578139" y="38951"/>
                    <a:pt x="2578139" y="86999"/>
                  </a:cubicBezTo>
                  <a:lnTo>
                    <a:pt x="2578139" y="434891"/>
                  </a:lnTo>
                  <a:cubicBezTo>
                    <a:pt x="2578139" y="482939"/>
                    <a:pt x="2539188" y="521890"/>
                    <a:pt x="2491140" y="521890"/>
                  </a:cubicBezTo>
                  <a:lnTo>
                    <a:pt x="86999" y="521890"/>
                  </a:lnTo>
                  <a:cubicBezTo>
                    <a:pt x="38951" y="521890"/>
                    <a:pt x="0" y="482939"/>
                    <a:pt x="0" y="434891"/>
                  </a:cubicBezTo>
                  <a:lnTo>
                    <a:pt x="0" y="86999"/>
                  </a:lnTo>
                  <a:close/>
                </a:path>
              </a:pathLst>
            </a:custGeom>
            <a:gradFill rotWithShape="0">
              <a:gsLst>
                <a:gs pos="0">
                  <a:srgbClr val="FFFFFF"/>
                </a:gs>
                <a:gs pos="50000">
                  <a:srgbClr val="F0F0F0"/>
                </a:gs>
                <a:gs pos="100000">
                  <a:srgbClr val="FFFFFF"/>
                </a:gs>
              </a:gsLst>
              <a:lin ang="5400000" scaled="1"/>
            </a:gradFill>
            <a:ln w="9525" cmpd="sng">
              <a:solidFill>
                <a:srgbClr val="DDDDDD"/>
              </a:solidFill>
              <a:round/>
              <a:headEnd/>
              <a:tailEnd/>
            </a:ln>
            <a:effectLst>
              <a:outerShdw sx="100999" sy="100999" algn="ctr" rotWithShape="0">
                <a:srgbClr val="000000">
                  <a:alpha val="6999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" name="任意多边形 9"/>
            <p:cNvSpPr>
              <a:spLocks noChangeArrowheads="1"/>
            </p:cNvSpPr>
            <p:nvPr/>
          </p:nvSpPr>
          <p:spPr bwMode="auto">
            <a:xfrm>
              <a:off x="25400" y="12700"/>
              <a:ext cx="2527339" cy="496490"/>
            </a:xfrm>
            <a:custGeom>
              <a:avLst/>
              <a:gdLst>
                <a:gd name="T0" fmla="*/ 0 w 2578139"/>
                <a:gd name="T1" fmla="*/ 82765 h 521890"/>
                <a:gd name="T2" fmla="*/ 85285 w 2578139"/>
                <a:gd name="T3" fmla="*/ 0 h 521890"/>
                <a:gd name="T4" fmla="*/ 2442055 w 2578139"/>
                <a:gd name="T5" fmla="*/ 0 h 521890"/>
                <a:gd name="T6" fmla="*/ 2527339 w 2578139"/>
                <a:gd name="T7" fmla="*/ 82765 h 521890"/>
                <a:gd name="T8" fmla="*/ 2527339 w 2578139"/>
                <a:gd name="T9" fmla="*/ 413725 h 521890"/>
                <a:gd name="T10" fmla="*/ 2442055 w 2578139"/>
                <a:gd name="T11" fmla="*/ 496490 h 521890"/>
                <a:gd name="T12" fmla="*/ 85285 w 2578139"/>
                <a:gd name="T13" fmla="*/ 496490 h 521890"/>
                <a:gd name="T14" fmla="*/ 0 w 2578139"/>
                <a:gd name="T15" fmla="*/ 413725 h 521890"/>
                <a:gd name="T16" fmla="*/ 0 w 2578139"/>
                <a:gd name="T17" fmla="*/ 82765 h 52189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578139"/>
                <a:gd name="T28" fmla="*/ 0 h 521890"/>
                <a:gd name="T29" fmla="*/ 2578139 w 2578139"/>
                <a:gd name="T30" fmla="*/ 521890 h 52189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578139" h="521890">
                  <a:moveTo>
                    <a:pt x="0" y="86999"/>
                  </a:moveTo>
                  <a:cubicBezTo>
                    <a:pt x="0" y="38951"/>
                    <a:pt x="38951" y="0"/>
                    <a:pt x="86999" y="0"/>
                  </a:cubicBezTo>
                  <a:lnTo>
                    <a:pt x="2491140" y="0"/>
                  </a:lnTo>
                  <a:cubicBezTo>
                    <a:pt x="2539188" y="0"/>
                    <a:pt x="2578139" y="38951"/>
                    <a:pt x="2578139" y="86999"/>
                  </a:cubicBezTo>
                  <a:lnTo>
                    <a:pt x="2578139" y="434891"/>
                  </a:lnTo>
                  <a:cubicBezTo>
                    <a:pt x="2578139" y="482939"/>
                    <a:pt x="2539188" y="521890"/>
                    <a:pt x="2491140" y="521890"/>
                  </a:cubicBezTo>
                  <a:lnTo>
                    <a:pt x="86999" y="521890"/>
                  </a:lnTo>
                  <a:cubicBezTo>
                    <a:pt x="38951" y="521890"/>
                    <a:pt x="0" y="482939"/>
                    <a:pt x="0" y="434891"/>
                  </a:cubicBezTo>
                  <a:lnTo>
                    <a:pt x="0" y="86999"/>
                  </a:lnTo>
                  <a:close/>
                </a:path>
              </a:pathLst>
            </a:custGeom>
            <a:gradFill rotWithShape="1">
              <a:gsLst>
                <a:gs pos="0">
                  <a:srgbClr val="F8F8F8"/>
                </a:gs>
                <a:gs pos="8000">
                  <a:srgbClr val="F8F8F8"/>
                </a:gs>
                <a:gs pos="50000">
                  <a:srgbClr val="ECECEC"/>
                </a:gs>
                <a:gs pos="51657">
                  <a:srgbClr val="E8E8E8"/>
                </a:gs>
                <a:gs pos="98000">
                  <a:srgbClr val="F9F9F9"/>
                </a:gs>
                <a:gs pos="100000">
                  <a:srgbClr val="FFFFFF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zh-CN" sz="1600" b="0" i="0" u="none" strike="noStrike" kern="0" cap="none" spc="0" normalizeH="0" baseline="0" noProof="0" smtClean="0">
                  <a:ln>
                    <a:noFill/>
                  </a:ln>
                  <a:solidFill>
                    <a:srgbClr val="646464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单击此处添加文字内容</a:t>
              </a:r>
            </a:p>
          </p:txBody>
        </p:sp>
      </p:grpSp>
      <p:grpSp>
        <p:nvGrpSpPr>
          <p:cNvPr id="12" name="Group 9"/>
          <p:cNvGrpSpPr>
            <a:grpSpLocks/>
          </p:cNvGrpSpPr>
          <p:nvPr/>
        </p:nvGrpSpPr>
        <p:grpSpPr bwMode="auto">
          <a:xfrm>
            <a:off x="2612046" y="3864694"/>
            <a:ext cx="4895850" cy="684213"/>
            <a:chOff x="0" y="0"/>
            <a:chExt cx="2578139" cy="521890"/>
          </a:xfrm>
        </p:grpSpPr>
        <p:sp>
          <p:nvSpPr>
            <p:cNvPr id="13" name="任意多边形 11"/>
            <p:cNvSpPr>
              <a:spLocks/>
            </p:cNvSpPr>
            <p:nvPr/>
          </p:nvSpPr>
          <p:spPr bwMode="auto">
            <a:xfrm>
              <a:off x="0" y="0"/>
              <a:ext cx="2578139" cy="521890"/>
            </a:xfrm>
            <a:custGeom>
              <a:avLst/>
              <a:gdLst>
                <a:gd name="T0" fmla="*/ 0 w 2578139"/>
                <a:gd name="T1" fmla="*/ 86999 h 521890"/>
                <a:gd name="T2" fmla="*/ 86999 w 2578139"/>
                <a:gd name="T3" fmla="*/ 0 h 521890"/>
                <a:gd name="T4" fmla="*/ 2491140 w 2578139"/>
                <a:gd name="T5" fmla="*/ 0 h 521890"/>
                <a:gd name="T6" fmla="*/ 2578139 w 2578139"/>
                <a:gd name="T7" fmla="*/ 86999 h 521890"/>
                <a:gd name="T8" fmla="*/ 2578139 w 2578139"/>
                <a:gd name="T9" fmla="*/ 434891 h 521890"/>
                <a:gd name="T10" fmla="*/ 2491140 w 2578139"/>
                <a:gd name="T11" fmla="*/ 521890 h 521890"/>
                <a:gd name="T12" fmla="*/ 86999 w 2578139"/>
                <a:gd name="T13" fmla="*/ 521890 h 521890"/>
                <a:gd name="T14" fmla="*/ 0 w 2578139"/>
                <a:gd name="T15" fmla="*/ 434891 h 521890"/>
                <a:gd name="T16" fmla="*/ 0 w 2578139"/>
                <a:gd name="T17" fmla="*/ 86999 h 5218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78139" h="521890">
                  <a:moveTo>
                    <a:pt x="0" y="86999"/>
                  </a:moveTo>
                  <a:cubicBezTo>
                    <a:pt x="0" y="38951"/>
                    <a:pt x="38951" y="0"/>
                    <a:pt x="86999" y="0"/>
                  </a:cubicBezTo>
                  <a:lnTo>
                    <a:pt x="2491140" y="0"/>
                  </a:lnTo>
                  <a:cubicBezTo>
                    <a:pt x="2539188" y="0"/>
                    <a:pt x="2578139" y="38951"/>
                    <a:pt x="2578139" y="86999"/>
                  </a:cubicBezTo>
                  <a:lnTo>
                    <a:pt x="2578139" y="434891"/>
                  </a:lnTo>
                  <a:cubicBezTo>
                    <a:pt x="2578139" y="482939"/>
                    <a:pt x="2539188" y="521890"/>
                    <a:pt x="2491140" y="521890"/>
                  </a:cubicBezTo>
                  <a:lnTo>
                    <a:pt x="86999" y="521890"/>
                  </a:lnTo>
                  <a:cubicBezTo>
                    <a:pt x="38951" y="521890"/>
                    <a:pt x="0" y="482939"/>
                    <a:pt x="0" y="434891"/>
                  </a:cubicBezTo>
                  <a:lnTo>
                    <a:pt x="0" y="86999"/>
                  </a:lnTo>
                  <a:close/>
                </a:path>
              </a:pathLst>
            </a:custGeom>
            <a:gradFill rotWithShape="0">
              <a:gsLst>
                <a:gs pos="0">
                  <a:srgbClr val="FFFFFF"/>
                </a:gs>
                <a:gs pos="50000">
                  <a:srgbClr val="F0F0F0"/>
                </a:gs>
                <a:gs pos="100000">
                  <a:srgbClr val="FFFFFF"/>
                </a:gs>
              </a:gsLst>
              <a:lin ang="5400000" scaled="1"/>
            </a:gradFill>
            <a:ln w="9525" cmpd="sng">
              <a:solidFill>
                <a:srgbClr val="DDDDDD"/>
              </a:solidFill>
              <a:round/>
              <a:headEnd/>
              <a:tailEnd/>
            </a:ln>
            <a:effectLst>
              <a:outerShdw sx="100999" sy="100999" algn="ctr" rotWithShape="0">
                <a:srgbClr val="000000">
                  <a:alpha val="6999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" name="任意多边形 12"/>
            <p:cNvSpPr>
              <a:spLocks noChangeArrowheads="1"/>
            </p:cNvSpPr>
            <p:nvPr/>
          </p:nvSpPr>
          <p:spPr bwMode="auto">
            <a:xfrm>
              <a:off x="25400" y="12700"/>
              <a:ext cx="2527339" cy="496490"/>
            </a:xfrm>
            <a:custGeom>
              <a:avLst/>
              <a:gdLst>
                <a:gd name="T0" fmla="*/ 0 w 2578139"/>
                <a:gd name="T1" fmla="*/ 82765 h 521890"/>
                <a:gd name="T2" fmla="*/ 85285 w 2578139"/>
                <a:gd name="T3" fmla="*/ 0 h 521890"/>
                <a:gd name="T4" fmla="*/ 2442055 w 2578139"/>
                <a:gd name="T5" fmla="*/ 0 h 521890"/>
                <a:gd name="T6" fmla="*/ 2527339 w 2578139"/>
                <a:gd name="T7" fmla="*/ 82765 h 521890"/>
                <a:gd name="T8" fmla="*/ 2527339 w 2578139"/>
                <a:gd name="T9" fmla="*/ 413725 h 521890"/>
                <a:gd name="T10" fmla="*/ 2442055 w 2578139"/>
                <a:gd name="T11" fmla="*/ 496490 h 521890"/>
                <a:gd name="T12" fmla="*/ 85285 w 2578139"/>
                <a:gd name="T13" fmla="*/ 496490 h 521890"/>
                <a:gd name="T14" fmla="*/ 0 w 2578139"/>
                <a:gd name="T15" fmla="*/ 413725 h 521890"/>
                <a:gd name="T16" fmla="*/ 0 w 2578139"/>
                <a:gd name="T17" fmla="*/ 82765 h 52189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578139"/>
                <a:gd name="T28" fmla="*/ 0 h 521890"/>
                <a:gd name="T29" fmla="*/ 2578139 w 2578139"/>
                <a:gd name="T30" fmla="*/ 521890 h 52189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578139" h="521890">
                  <a:moveTo>
                    <a:pt x="0" y="86999"/>
                  </a:moveTo>
                  <a:cubicBezTo>
                    <a:pt x="0" y="38951"/>
                    <a:pt x="38951" y="0"/>
                    <a:pt x="86999" y="0"/>
                  </a:cubicBezTo>
                  <a:lnTo>
                    <a:pt x="2491140" y="0"/>
                  </a:lnTo>
                  <a:cubicBezTo>
                    <a:pt x="2539188" y="0"/>
                    <a:pt x="2578139" y="38951"/>
                    <a:pt x="2578139" y="86999"/>
                  </a:cubicBezTo>
                  <a:lnTo>
                    <a:pt x="2578139" y="434891"/>
                  </a:lnTo>
                  <a:cubicBezTo>
                    <a:pt x="2578139" y="482939"/>
                    <a:pt x="2539188" y="521890"/>
                    <a:pt x="2491140" y="521890"/>
                  </a:cubicBezTo>
                  <a:lnTo>
                    <a:pt x="86999" y="521890"/>
                  </a:lnTo>
                  <a:cubicBezTo>
                    <a:pt x="38951" y="521890"/>
                    <a:pt x="0" y="482939"/>
                    <a:pt x="0" y="434891"/>
                  </a:cubicBezTo>
                  <a:lnTo>
                    <a:pt x="0" y="86999"/>
                  </a:lnTo>
                  <a:close/>
                </a:path>
              </a:pathLst>
            </a:custGeom>
            <a:gradFill rotWithShape="1">
              <a:gsLst>
                <a:gs pos="0">
                  <a:srgbClr val="F8F8F8"/>
                </a:gs>
                <a:gs pos="8000">
                  <a:srgbClr val="F8F8F8"/>
                </a:gs>
                <a:gs pos="50000">
                  <a:srgbClr val="ECECEC"/>
                </a:gs>
                <a:gs pos="51657">
                  <a:srgbClr val="E8E8E8"/>
                </a:gs>
                <a:gs pos="98000">
                  <a:srgbClr val="F9F9F9"/>
                </a:gs>
                <a:gs pos="100000">
                  <a:srgbClr val="FFFFFF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zh-CN" sz="1600" b="0" i="0" u="none" strike="noStrike" kern="0" cap="none" spc="0" normalizeH="0" baseline="0" noProof="0" smtClean="0">
                  <a:ln>
                    <a:noFill/>
                  </a:ln>
                  <a:solidFill>
                    <a:srgbClr val="646464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单击此处添加文字内容</a:t>
              </a:r>
            </a:p>
          </p:txBody>
        </p:sp>
      </p:grpSp>
      <p:grpSp>
        <p:nvGrpSpPr>
          <p:cNvPr id="15" name="Group 12"/>
          <p:cNvGrpSpPr>
            <a:grpSpLocks/>
          </p:cNvGrpSpPr>
          <p:nvPr/>
        </p:nvGrpSpPr>
        <p:grpSpPr bwMode="auto">
          <a:xfrm>
            <a:off x="2612046" y="4631457"/>
            <a:ext cx="4895850" cy="682625"/>
            <a:chOff x="0" y="0"/>
            <a:chExt cx="2578139" cy="521890"/>
          </a:xfrm>
        </p:grpSpPr>
        <p:sp>
          <p:nvSpPr>
            <p:cNvPr id="16" name="任意多边形 14"/>
            <p:cNvSpPr>
              <a:spLocks/>
            </p:cNvSpPr>
            <p:nvPr/>
          </p:nvSpPr>
          <p:spPr bwMode="auto">
            <a:xfrm>
              <a:off x="0" y="0"/>
              <a:ext cx="2578139" cy="521890"/>
            </a:xfrm>
            <a:custGeom>
              <a:avLst/>
              <a:gdLst>
                <a:gd name="T0" fmla="*/ 0 w 2578139"/>
                <a:gd name="T1" fmla="*/ 86999 h 521890"/>
                <a:gd name="T2" fmla="*/ 86999 w 2578139"/>
                <a:gd name="T3" fmla="*/ 0 h 521890"/>
                <a:gd name="T4" fmla="*/ 2491140 w 2578139"/>
                <a:gd name="T5" fmla="*/ 0 h 521890"/>
                <a:gd name="T6" fmla="*/ 2578139 w 2578139"/>
                <a:gd name="T7" fmla="*/ 86999 h 521890"/>
                <a:gd name="T8" fmla="*/ 2578139 w 2578139"/>
                <a:gd name="T9" fmla="*/ 434891 h 521890"/>
                <a:gd name="T10" fmla="*/ 2491140 w 2578139"/>
                <a:gd name="T11" fmla="*/ 521890 h 521890"/>
                <a:gd name="T12" fmla="*/ 86999 w 2578139"/>
                <a:gd name="T13" fmla="*/ 521890 h 521890"/>
                <a:gd name="T14" fmla="*/ 0 w 2578139"/>
                <a:gd name="T15" fmla="*/ 434891 h 521890"/>
                <a:gd name="T16" fmla="*/ 0 w 2578139"/>
                <a:gd name="T17" fmla="*/ 86999 h 5218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78139" h="521890">
                  <a:moveTo>
                    <a:pt x="0" y="86999"/>
                  </a:moveTo>
                  <a:cubicBezTo>
                    <a:pt x="0" y="38951"/>
                    <a:pt x="38951" y="0"/>
                    <a:pt x="86999" y="0"/>
                  </a:cubicBezTo>
                  <a:lnTo>
                    <a:pt x="2491140" y="0"/>
                  </a:lnTo>
                  <a:cubicBezTo>
                    <a:pt x="2539188" y="0"/>
                    <a:pt x="2578139" y="38951"/>
                    <a:pt x="2578139" y="86999"/>
                  </a:cubicBezTo>
                  <a:lnTo>
                    <a:pt x="2578139" y="434891"/>
                  </a:lnTo>
                  <a:cubicBezTo>
                    <a:pt x="2578139" y="482939"/>
                    <a:pt x="2539188" y="521890"/>
                    <a:pt x="2491140" y="521890"/>
                  </a:cubicBezTo>
                  <a:lnTo>
                    <a:pt x="86999" y="521890"/>
                  </a:lnTo>
                  <a:cubicBezTo>
                    <a:pt x="38951" y="521890"/>
                    <a:pt x="0" y="482939"/>
                    <a:pt x="0" y="434891"/>
                  </a:cubicBezTo>
                  <a:lnTo>
                    <a:pt x="0" y="86999"/>
                  </a:lnTo>
                  <a:close/>
                </a:path>
              </a:pathLst>
            </a:custGeom>
            <a:gradFill rotWithShape="0">
              <a:gsLst>
                <a:gs pos="0">
                  <a:srgbClr val="FFFFFF"/>
                </a:gs>
                <a:gs pos="50000">
                  <a:srgbClr val="F0F0F0"/>
                </a:gs>
                <a:gs pos="100000">
                  <a:srgbClr val="FFFFFF"/>
                </a:gs>
              </a:gsLst>
              <a:lin ang="5400000" scaled="1"/>
            </a:gradFill>
            <a:ln w="9525" cmpd="sng">
              <a:solidFill>
                <a:srgbClr val="DDDDDD"/>
              </a:solidFill>
              <a:round/>
              <a:headEnd/>
              <a:tailEnd/>
            </a:ln>
            <a:effectLst>
              <a:outerShdw sx="100999" sy="100999" algn="ctr" rotWithShape="0">
                <a:srgbClr val="000000">
                  <a:alpha val="6999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7" name="任意多边形 15"/>
            <p:cNvSpPr>
              <a:spLocks noChangeArrowheads="1"/>
            </p:cNvSpPr>
            <p:nvPr/>
          </p:nvSpPr>
          <p:spPr bwMode="auto">
            <a:xfrm>
              <a:off x="25400" y="12700"/>
              <a:ext cx="2527339" cy="496490"/>
            </a:xfrm>
            <a:custGeom>
              <a:avLst/>
              <a:gdLst>
                <a:gd name="T0" fmla="*/ 0 w 2578139"/>
                <a:gd name="T1" fmla="*/ 82765 h 521890"/>
                <a:gd name="T2" fmla="*/ 85285 w 2578139"/>
                <a:gd name="T3" fmla="*/ 0 h 521890"/>
                <a:gd name="T4" fmla="*/ 2442055 w 2578139"/>
                <a:gd name="T5" fmla="*/ 0 h 521890"/>
                <a:gd name="T6" fmla="*/ 2527339 w 2578139"/>
                <a:gd name="T7" fmla="*/ 82765 h 521890"/>
                <a:gd name="T8" fmla="*/ 2527339 w 2578139"/>
                <a:gd name="T9" fmla="*/ 413725 h 521890"/>
                <a:gd name="T10" fmla="*/ 2442055 w 2578139"/>
                <a:gd name="T11" fmla="*/ 496490 h 521890"/>
                <a:gd name="T12" fmla="*/ 85285 w 2578139"/>
                <a:gd name="T13" fmla="*/ 496490 h 521890"/>
                <a:gd name="T14" fmla="*/ 0 w 2578139"/>
                <a:gd name="T15" fmla="*/ 413725 h 521890"/>
                <a:gd name="T16" fmla="*/ 0 w 2578139"/>
                <a:gd name="T17" fmla="*/ 82765 h 52189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578139"/>
                <a:gd name="T28" fmla="*/ 0 h 521890"/>
                <a:gd name="T29" fmla="*/ 2578139 w 2578139"/>
                <a:gd name="T30" fmla="*/ 521890 h 52189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578139" h="521890">
                  <a:moveTo>
                    <a:pt x="0" y="86999"/>
                  </a:moveTo>
                  <a:cubicBezTo>
                    <a:pt x="0" y="38951"/>
                    <a:pt x="38951" y="0"/>
                    <a:pt x="86999" y="0"/>
                  </a:cubicBezTo>
                  <a:lnTo>
                    <a:pt x="2491140" y="0"/>
                  </a:lnTo>
                  <a:cubicBezTo>
                    <a:pt x="2539188" y="0"/>
                    <a:pt x="2578139" y="38951"/>
                    <a:pt x="2578139" y="86999"/>
                  </a:cubicBezTo>
                  <a:lnTo>
                    <a:pt x="2578139" y="434891"/>
                  </a:lnTo>
                  <a:cubicBezTo>
                    <a:pt x="2578139" y="482939"/>
                    <a:pt x="2539188" y="521890"/>
                    <a:pt x="2491140" y="521890"/>
                  </a:cubicBezTo>
                  <a:lnTo>
                    <a:pt x="86999" y="521890"/>
                  </a:lnTo>
                  <a:cubicBezTo>
                    <a:pt x="38951" y="521890"/>
                    <a:pt x="0" y="482939"/>
                    <a:pt x="0" y="434891"/>
                  </a:cubicBezTo>
                  <a:lnTo>
                    <a:pt x="0" y="86999"/>
                  </a:lnTo>
                  <a:close/>
                </a:path>
              </a:pathLst>
            </a:custGeom>
            <a:gradFill rotWithShape="1">
              <a:gsLst>
                <a:gs pos="0">
                  <a:srgbClr val="F8F8F8"/>
                </a:gs>
                <a:gs pos="8000">
                  <a:srgbClr val="F8F8F8"/>
                </a:gs>
                <a:gs pos="50000">
                  <a:srgbClr val="ECECEC"/>
                </a:gs>
                <a:gs pos="51657">
                  <a:srgbClr val="E8E8E8"/>
                </a:gs>
                <a:gs pos="98000">
                  <a:srgbClr val="F9F9F9"/>
                </a:gs>
                <a:gs pos="100000">
                  <a:srgbClr val="FFFFFF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zh-CN" sz="1600" b="0" i="0" u="none" strike="noStrike" kern="0" cap="none" spc="0" normalizeH="0" baseline="0" noProof="0" smtClean="0">
                  <a:ln>
                    <a:noFill/>
                  </a:ln>
                  <a:solidFill>
                    <a:srgbClr val="646464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单击此处添加文字内容</a:t>
              </a:r>
            </a:p>
          </p:txBody>
        </p:sp>
      </p:grpSp>
      <p:grpSp>
        <p:nvGrpSpPr>
          <p:cNvPr id="18" name="Group 15"/>
          <p:cNvGrpSpPr>
            <a:grpSpLocks/>
          </p:cNvGrpSpPr>
          <p:nvPr/>
        </p:nvGrpSpPr>
        <p:grpSpPr bwMode="auto">
          <a:xfrm>
            <a:off x="2612046" y="5396632"/>
            <a:ext cx="4895850" cy="684212"/>
            <a:chOff x="0" y="0"/>
            <a:chExt cx="2578139" cy="521890"/>
          </a:xfrm>
        </p:grpSpPr>
        <p:sp>
          <p:nvSpPr>
            <p:cNvPr id="19" name="任意多边形 17"/>
            <p:cNvSpPr>
              <a:spLocks/>
            </p:cNvSpPr>
            <p:nvPr/>
          </p:nvSpPr>
          <p:spPr bwMode="auto">
            <a:xfrm>
              <a:off x="0" y="0"/>
              <a:ext cx="2578139" cy="521890"/>
            </a:xfrm>
            <a:custGeom>
              <a:avLst/>
              <a:gdLst>
                <a:gd name="T0" fmla="*/ 0 w 2578139"/>
                <a:gd name="T1" fmla="*/ 86999 h 521890"/>
                <a:gd name="T2" fmla="*/ 86999 w 2578139"/>
                <a:gd name="T3" fmla="*/ 0 h 521890"/>
                <a:gd name="T4" fmla="*/ 2491140 w 2578139"/>
                <a:gd name="T5" fmla="*/ 0 h 521890"/>
                <a:gd name="T6" fmla="*/ 2578139 w 2578139"/>
                <a:gd name="T7" fmla="*/ 86999 h 521890"/>
                <a:gd name="T8" fmla="*/ 2578139 w 2578139"/>
                <a:gd name="T9" fmla="*/ 434891 h 521890"/>
                <a:gd name="T10" fmla="*/ 2491140 w 2578139"/>
                <a:gd name="T11" fmla="*/ 521890 h 521890"/>
                <a:gd name="T12" fmla="*/ 86999 w 2578139"/>
                <a:gd name="T13" fmla="*/ 521890 h 521890"/>
                <a:gd name="T14" fmla="*/ 0 w 2578139"/>
                <a:gd name="T15" fmla="*/ 434891 h 521890"/>
                <a:gd name="T16" fmla="*/ 0 w 2578139"/>
                <a:gd name="T17" fmla="*/ 86999 h 5218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78139" h="521890">
                  <a:moveTo>
                    <a:pt x="0" y="86999"/>
                  </a:moveTo>
                  <a:cubicBezTo>
                    <a:pt x="0" y="38951"/>
                    <a:pt x="38951" y="0"/>
                    <a:pt x="86999" y="0"/>
                  </a:cubicBezTo>
                  <a:lnTo>
                    <a:pt x="2491140" y="0"/>
                  </a:lnTo>
                  <a:cubicBezTo>
                    <a:pt x="2539188" y="0"/>
                    <a:pt x="2578139" y="38951"/>
                    <a:pt x="2578139" y="86999"/>
                  </a:cubicBezTo>
                  <a:lnTo>
                    <a:pt x="2578139" y="434891"/>
                  </a:lnTo>
                  <a:cubicBezTo>
                    <a:pt x="2578139" y="482939"/>
                    <a:pt x="2539188" y="521890"/>
                    <a:pt x="2491140" y="521890"/>
                  </a:cubicBezTo>
                  <a:lnTo>
                    <a:pt x="86999" y="521890"/>
                  </a:lnTo>
                  <a:cubicBezTo>
                    <a:pt x="38951" y="521890"/>
                    <a:pt x="0" y="482939"/>
                    <a:pt x="0" y="434891"/>
                  </a:cubicBezTo>
                  <a:lnTo>
                    <a:pt x="0" y="86999"/>
                  </a:lnTo>
                  <a:close/>
                </a:path>
              </a:pathLst>
            </a:custGeom>
            <a:gradFill rotWithShape="0">
              <a:gsLst>
                <a:gs pos="0">
                  <a:srgbClr val="FFFFFF"/>
                </a:gs>
                <a:gs pos="50000">
                  <a:srgbClr val="F0F0F0"/>
                </a:gs>
                <a:gs pos="100000">
                  <a:srgbClr val="FFFFFF"/>
                </a:gs>
              </a:gsLst>
              <a:lin ang="5400000" scaled="1"/>
            </a:gradFill>
            <a:ln w="9525" cmpd="sng">
              <a:solidFill>
                <a:srgbClr val="DDDDDD"/>
              </a:solidFill>
              <a:round/>
              <a:headEnd/>
              <a:tailEnd/>
            </a:ln>
            <a:effectLst>
              <a:outerShdw sx="100999" sy="100999" algn="ctr" rotWithShape="0">
                <a:srgbClr val="000000">
                  <a:alpha val="6999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20" name="任意多边形 18"/>
            <p:cNvSpPr>
              <a:spLocks noChangeArrowheads="1"/>
            </p:cNvSpPr>
            <p:nvPr/>
          </p:nvSpPr>
          <p:spPr bwMode="auto">
            <a:xfrm>
              <a:off x="25400" y="12700"/>
              <a:ext cx="2527339" cy="496490"/>
            </a:xfrm>
            <a:custGeom>
              <a:avLst/>
              <a:gdLst>
                <a:gd name="T0" fmla="*/ 0 w 2578139"/>
                <a:gd name="T1" fmla="*/ 82765 h 521890"/>
                <a:gd name="T2" fmla="*/ 85285 w 2578139"/>
                <a:gd name="T3" fmla="*/ 0 h 521890"/>
                <a:gd name="T4" fmla="*/ 2442055 w 2578139"/>
                <a:gd name="T5" fmla="*/ 0 h 521890"/>
                <a:gd name="T6" fmla="*/ 2527339 w 2578139"/>
                <a:gd name="T7" fmla="*/ 82765 h 521890"/>
                <a:gd name="T8" fmla="*/ 2527339 w 2578139"/>
                <a:gd name="T9" fmla="*/ 413725 h 521890"/>
                <a:gd name="T10" fmla="*/ 2442055 w 2578139"/>
                <a:gd name="T11" fmla="*/ 496490 h 521890"/>
                <a:gd name="T12" fmla="*/ 85285 w 2578139"/>
                <a:gd name="T13" fmla="*/ 496490 h 521890"/>
                <a:gd name="T14" fmla="*/ 0 w 2578139"/>
                <a:gd name="T15" fmla="*/ 413725 h 521890"/>
                <a:gd name="T16" fmla="*/ 0 w 2578139"/>
                <a:gd name="T17" fmla="*/ 82765 h 52189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578139"/>
                <a:gd name="T28" fmla="*/ 0 h 521890"/>
                <a:gd name="T29" fmla="*/ 2578139 w 2578139"/>
                <a:gd name="T30" fmla="*/ 521890 h 52189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578139" h="521890">
                  <a:moveTo>
                    <a:pt x="0" y="86999"/>
                  </a:moveTo>
                  <a:cubicBezTo>
                    <a:pt x="0" y="38951"/>
                    <a:pt x="38951" y="0"/>
                    <a:pt x="86999" y="0"/>
                  </a:cubicBezTo>
                  <a:lnTo>
                    <a:pt x="2491140" y="0"/>
                  </a:lnTo>
                  <a:cubicBezTo>
                    <a:pt x="2539188" y="0"/>
                    <a:pt x="2578139" y="38951"/>
                    <a:pt x="2578139" y="86999"/>
                  </a:cubicBezTo>
                  <a:lnTo>
                    <a:pt x="2578139" y="434891"/>
                  </a:lnTo>
                  <a:cubicBezTo>
                    <a:pt x="2578139" y="482939"/>
                    <a:pt x="2539188" y="521890"/>
                    <a:pt x="2491140" y="521890"/>
                  </a:cubicBezTo>
                  <a:lnTo>
                    <a:pt x="86999" y="521890"/>
                  </a:lnTo>
                  <a:cubicBezTo>
                    <a:pt x="38951" y="521890"/>
                    <a:pt x="0" y="482939"/>
                    <a:pt x="0" y="434891"/>
                  </a:cubicBezTo>
                  <a:lnTo>
                    <a:pt x="0" y="86999"/>
                  </a:lnTo>
                  <a:close/>
                </a:path>
              </a:pathLst>
            </a:custGeom>
            <a:gradFill rotWithShape="1">
              <a:gsLst>
                <a:gs pos="0">
                  <a:srgbClr val="F8F8F8"/>
                </a:gs>
                <a:gs pos="8000">
                  <a:srgbClr val="F8F8F8"/>
                </a:gs>
                <a:gs pos="50000">
                  <a:srgbClr val="ECECEC"/>
                </a:gs>
                <a:gs pos="51657">
                  <a:srgbClr val="E8E8E8"/>
                </a:gs>
                <a:gs pos="98000">
                  <a:srgbClr val="F9F9F9"/>
                </a:gs>
                <a:gs pos="100000">
                  <a:srgbClr val="FFFFFF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zh-CN" sz="1600" b="0" i="0" u="none" strike="noStrike" kern="0" cap="none" spc="0" normalizeH="0" baseline="0" noProof="0" smtClean="0">
                  <a:ln>
                    <a:noFill/>
                  </a:ln>
                  <a:solidFill>
                    <a:srgbClr val="646464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单击此处添加文字内容</a:t>
              </a:r>
            </a:p>
          </p:txBody>
        </p:sp>
      </p:grpSp>
      <p:grpSp>
        <p:nvGrpSpPr>
          <p:cNvPr id="21" name="Group 18"/>
          <p:cNvGrpSpPr>
            <a:grpSpLocks/>
          </p:cNvGrpSpPr>
          <p:nvPr/>
        </p:nvGrpSpPr>
        <p:grpSpPr bwMode="auto">
          <a:xfrm>
            <a:off x="1675421" y="1526307"/>
            <a:ext cx="5832475" cy="684212"/>
            <a:chOff x="0" y="0"/>
            <a:chExt cx="3131343" cy="521890"/>
          </a:xfrm>
        </p:grpSpPr>
        <p:sp>
          <p:nvSpPr>
            <p:cNvPr id="22" name="任意多边形 23"/>
            <p:cNvSpPr>
              <a:spLocks/>
            </p:cNvSpPr>
            <p:nvPr/>
          </p:nvSpPr>
          <p:spPr bwMode="auto">
            <a:xfrm>
              <a:off x="0" y="0"/>
              <a:ext cx="3131343" cy="521890"/>
            </a:xfrm>
            <a:custGeom>
              <a:avLst/>
              <a:gdLst>
                <a:gd name="T0" fmla="*/ 0 w 3131343"/>
                <a:gd name="T1" fmla="*/ 52189 h 521890"/>
                <a:gd name="T2" fmla="*/ 52189 w 3131343"/>
                <a:gd name="T3" fmla="*/ 0 h 521890"/>
                <a:gd name="T4" fmla="*/ 3079154 w 3131343"/>
                <a:gd name="T5" fmla="*/ 0 h 521890"/>
                <a:gd name="T6" fmla="*/ 3131343 w 3131343"/>
                <a:gd name="T7" fmla="*/ 52189 h 521890"/>
                <a:gd name="T8" fmla="*/ 3131343 w 3131343"/>
                <a:gd name="T9" fmla="*/ 469701 h 521890"/>
                <a:gd name="T10" fmla="*/ 3079154 w 3131343"/>
                <a:gd name="T11" fmla="*/ 521890 h 521890"/>
                <a:gd name="T12" fmla="*/ 52189 w 3131343"/>
                <a:gd name="T13" fmla="*/ 521890 h 521890"/>
                <a:gd name="T14" fmla="*/ 0 w 3131343"/>
                <a:gd name="T15" fmla="*/ 469701 h 521890"/>
                <a:gd name="T16" fmla="*/ 0 w 3131343"/>
                <a:gd name="T17" fmla="*/ 52189 h 5218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31343" h="521890">
                  <a:moveTo>
                    <a:pt x="0" y="52189"/>
                  </a:moveTo>
                  <a:cubicBezTo>
                    <a:pt x="0" y="23366"/>
                    <a:pt x="23366" y="0"/>
                    <a:pt x="52189" y="0"/>
                  </a:cubicBezTo>
                  <a:lnTo>
                    <a:pt x="3079154" y="0"/>
                  </a:lnTo>
                  <a:cubicBezTo>
                    <a:pt x="3107977" y="0"/>
                    <a:pt x="3131343" y="23366"/>
                    <a:pt x="3131343" y="52189"/>
                  </a:cubicBezTo>
                  <a:lnTo>
                    <a:pt x="3131343" y="469701"/>
                  </a:lnTo>
                  <a:cubicBezTo>
                    <a:pt x="3131343" y="498524"/>
                    <a:pt x="3107977" y="521890"/>
                    <a:pt x="3079154" y="521890"/>
                  </a:cubicBezTo>
                  <a:lnTo>
                    <a:pt x="52189" y="521890"/>
                  </a:lnTo>
                  <a:cubicBezTo>
                    <a:pt x="23366" y="521890"/>
                    <a:pt x="0" y="498524"/>
                    <a:pt x="0" y="469701"/>
                  </a:cubicBezTo>
                  <a:lnTo>
                    <a:pt x="0" y="52189"/>
                  </a:lnTo>
                  <a:close/>
                </a:path>
              </a:pathLst>
            </a:custGeom>
            <a:gradFill rotWithShape="0">
              <a:gsLst>
                <a:gs pos="0">
                  <a:srgbClr val="FFBFBF"/>
                </a:gs>
                <a:gs pos="50000">
                  <a:srgbClr val="FF4040"/>
                </a:gs>
                <a:gs pos="100000">
                  <a:srgbClr val="FFBFBF"/>
                </a:gs>
              </a:gsLst>
              <a:lin ang="5400000" scaled="1"/>
            </a:gradFill>
            <a:ln w="9525" cmpd="sng">
              <a:solidFill>
                <a:srgbClr val="FF4040"/>
              </a:solidFill>
              <a:round/>
              <a:headEnd/>
              <a:tailEnd/>
            </a:ln>
            <a:effectLst>
              <a:outerShdw sx="100999" sy="100999" algn="ctr" rotWithShape="0">
                <a:srgbClr val="000000">
                  <a:alpha val="17000"/>
                </a:srgbClr>
              </a:outerShdw>
            </a:effectLst>
          </p:spPr>
          <p:txBody>
            <a:bodyPr lIns="68626" tIns="50846" rIns="68626" bIns="50846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23" name="Group 20"/>
            <p:cNvGrpSpPr>
              <a:grpSpLocks/>
            </p:cNvGrpSpPr>
            <p:nvPr/>
          </p:nvGrpSpPr>
          <p:grpSpPr bwMode="auto">
            <a:xfrm>
              <a:off x="19055" y="10251"/>
              <a:ext cx="3092139" cy="502453"/>
              <a:chOff x="0" y="0"/>
              <a:chExt cx="3767328" cy="658368"/>
            </a:xfrm>
          </p:grpSpPr>
          <p:pic>
            <p:nvPicPr>
              <p:cNvPr id="24" name="任意多边形 24"/>
              <p:cNvPicPr>
                <a:picLocks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3767328" cy="6583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5" name="Text Box 22"/>
              <p:cNvSpPr txBox="1">
                <a:spLocks noChangeArrowheads="1"/>
              </p:cNvSpPr>
              <p:nvPr/>
            </p:nvSpPr>
            <p:spPr bwMode="auto">
              <a:xfrm>
                <a:off x="7730" y="3209"/>
                <a:ext cx="3753199" cy="6505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zh-CN" sz="28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文本</a:t>
                </a:r>
              </a:p>
            </p:txBody>
          </p:sp>
        </p:grpSp>
      </p:grpSp>
      <p:grpSp>
        <p:nvGrpSpPr>
          <p:cNvPr id="26" name="Group 23"/>
          <p:cNvGrpSpPr>
            <a:grpSpLocks/>
          </p:cNvGrpSpPr>
          <p:nvPr/>
        </p:nvGrpSpPr>
        <p:grpSpPr bwMode="auto">
          <a:xfrm>
            <a:off x="1677009" y="2332757"/>
            <a:ext cx="719137" cy="684212"/>
            <a:chOff x="0" y="0"/>
            <a:chExt cx="521890" cy="521890"/>
          </a:xfrm>
        </p:grpSpPr>
        <p:sp>
          <p:nvSpPr>
            <p:cNvPr id="27" name="圆角矩形 26"/>
            <p:cNvSpPr>
              <a:spLocks noChangeArrowheads="1"/>
            </p:cNvSpPr>
            <p:nvPr/>
          </p:nvSpPr>
          <p:spPr bwMode="auto">
            <a:xfrm>
              <a:off x="0" y="0"/>
              <a:ext cx="521890" cy="521890"/>
            </a:xfrm>
            <a:prstGeom prst="roundRect">
              <a:avLst>
                <a:gd name="adj" fmla="val 16671"/>
              </a:avLst>
            </a:prstGeom>
            <a:gradFill rotWithShape="0">
              <a:gsLst>
                <a:gs pos="0">
                  <a:srgbClr val="FFBFBF"/>
                </a:gs>
                <a:gs pos="50000">
                  <a:srgbClr val="FF4040"/>
                </a:gs>
                <a:gs pos="100000">
                  <a:srgbClr val="FFBFBF"/>
                </a:gs>
              </a:gsLst>
              <a:lin ang="5400000" scaled="1"/>
            </a:gradFill>
            <a:ln w="9525" cmpd="sng">
              <a:solidFill>
                <a:srgbClr val="FF4040"/>
              </a:solidFill>
              <a:round/>
              <a:headEnd/>
              <a:tailEnd/>
            </a:ln>
            <a:effectLst>
              <a:outerShdw sx="100999" sy="100999" algn="ctr" rotWithShape="0">
                <a:srgbClr val="000000">
                  <a:alpha val="17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28" name="Group 25"/>
            <p:cNvGrpSpPr>
              <a:grpSpLocks/>
            </p:cNvGrpSpPr>
            <p:nvPr/>
          </p:nvGrpSpPr>
          <p:grpSpPr bwMode="auto">
            <a:xfrm>
              <a:off x="21284" y="8529"/>
              <a:ext cx="478047" cy="507105"/>
              <a:chOff x="0" y="0"/>
              <a:chExt cx="658368" cy="664464"/>
            </a:xfrm>
          </p:grpSpPr>
          <p:pic>
            <p:nvPicPr>
              <p:cNvPr id="29" name="圆角矩形 27"/>
              <p:cNvPicPr>
                <a:picLocks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658368" cy="6644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0" name="Text Box 27"/>
              <p:cNvSpPr txBox="1">
                <a:spLocks noChangeArrowheads="1"/>
              </p:cNvSpPr>
              <p:nvPr/>
            </p:nvSpPr>
            <p:spPr bwMode="auto">
              <a:xfrm>
                <a:off x="37346" y="37142"/>
                <a:ext cx="585432" cy="5872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zh-CN" sz="36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Impact" pitchFamily="34" charset="0"/>
                    <a:ea typeface="微软雅黑" pitchFamily="34" charset="-122"/>
                  </a:rPr>
                  <a:t>1</a:t>
                </a:r>
              </a:p>
            </p:txBody>
          </p:sp>
        </p:grpSp>
      </p:grpSp>
      <p:grpSp>
        <p:nvGrpSpPr>
          <p:cNvPr id="31" name="Group 28"/>
          <p:cNvGrpSpPr>
            <a:grpSpLocks/>
          </p:cNvGrpSpPr>
          <p:nvPr/>
        </p:nvGrpSpPr>
        <p:grpSpPr bwMode="auto">
          <a:xfrm>
            <a:off x="1677009" y="3099519"/>
            <a:ext cx="719137" cy="682625"/>
            <a:chOff x="0" y="0"/>
            <a:chExt cx="521890" cy="521890"/>
          </a:xfrm>
        </p:grpSpPr>
        <p:sp>
          <p:nvSpPr>
            <p:cNvPr id="32" name="圆角矩形 29"/>
            <p:cNvSpPr>
              <a:spLocks noChangeArrowheads="1"/>
            </p:cNvSpPr>
            <p:nvPr/>
          </p:nvSpPr>
          <p:spPr bwMode="auto">
            <a:xfrm>
              <a:off x="0" y="0"/>
              <a:ext cx="521890" cy="521890"/>
            </a:xfrm>
            <a:prstGeom prst="roundRect">
              <a:avLst>
                <a:gd name="adj" fmla="val 16671"/>
              </a:avLst>
            </a:prstGeom>
            <a:gradFill rotWithShape="0">
              <a:gsLst>
                <a:gs pos="0">
                  <a:srgbClr val="FFBFBF"/>
                </a:gs>
                <a:gs pos="50000">
                  <a:srgbClr val="FF4040"/>
                </a:gs>
                <a:gs pos="100000">
                  <a:srgbClr val="FFBFBF"/>
                </a:gs>
              </a:gsLst>
              <a:lin ang="5400000" scaled="1"/>
            </a:gradFill>
            <a:ln w="9525" cmpd="sng">
              <a:solidFill>
                <a:srgbClr val="FF4040"/>
              </a:solidFill>
              <a:round/>
              <a:headEnd/>
              <a:tailEnd/>
            </a:ln>
            <a:effectLst>
              <a:outerShdw sx="100999" sy="100999" algn="ctr" rotWithShape="0">
                <a:srgbClr val="000000">
                  <a:alpha val="17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33" name="Group 30"/>
            <p:cNvGrpSpPr>
              <a:grpSpLocks/>
            </p:cNvGrpSpPr>
            <p:nvPr/>
          </p:nvGrpSpPr>
          <p:grpSpPr bwMode="auto">
            <a:xfrm>
              <a:off x="21284" y="10207"/>
              <a:ext cx="478047" cy="502453"/>
              <a:chOff x="0" y="0"/>
              <a:chExt cx="658368" cy="658368"/>
            </a:xfrm>
          </p:grpSpPr>
          <p:pic>
            <p:nvPicPr>
              <p:cNvPr id="34" name="圆角矩形 30"/>
              <p:cNvPicPr>
                <a:picLocks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658368" cy="6583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5" name="Text Box 32"/>
              <p:cNvSpPr txBox="1">
                <a:spLocks noChangeArrowheads="1"/>
              </p:cNvSpPr>
              <p:nvPr/>
            </p:nvSpPr>
            <p:spPr bwMode="auto">
              <a:xfrm>
                <a:off x="37346" y="34944"/>
                <a:ext cx="585432" cy="5872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zh-CN" sz="36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Impact" pitchFamily="34" charset="0"/>
                    <a:ea typeface="微软雅黑" pitchFamily="34" charset="-122"/>
                  </a:rPr>
                  <a:t>2</a:t>
                </a:r>
              </a:p>
            </p:txBody>
          </p:sp>
        </p:grpSp>
      </p:grpSp>
      <p:grpSp>
        <p:nvGrpSpPr>
          <p:cNvPr id="36" name="Group 33"/>
          <p:cNvGrpSpPr>
            <a:grpSpLocks/>
          </p:cNvGrpSpPr>
          <p:nvPr/>
        </p:nvGrpSpPr>
        <p:grpSpPr bwMode="auto">
          <a:xfrm>
            <a:off x="1677009" y="3864694"/>
            <a:ext cx="719137" cy="684213"/>
            <a:chOff x="0" y="0"/>
            <a:chExt cx="521890" cy="521890"/>
          </a:xfrm>
        </p:grpSpPr>
        <p:sp>
          <p:nvSpPr>
            <p:cNvPr id="37" name="圆角矩形 32"/>
            <p:cNvSpPr>
              <a:spLocks noChangeArrowheads="1"/>
            </p:cNvSpPr>
            <p:nvPr/>
          </p:nvSpPr>
          <p:spPr bwMode="auto">
            <a:xfrm>
              <a:off x="0" y="0"/>
              <a:ext cx="521890" cy="521890"/>
            </a:xfrm>
            <a:prstGeom prst="roundRect">
              <a:avLst>
                <a:gd name="adj" fmla="val 16671"/>
              </a:avLst>
            </a:prstGeom>
            <a:gradFill rotWithShape="0">
              <a:gsLst>
                <a:gs pos="0">
                  <a:srgbClr val="FFBFBF"/>
                </a:gs>
                <a:gs pos="50000">
                  <a:srgbClr val="FF4040"/>
                </a:gs>
                <a:gs pos="100000">
                  <a:srgbClr val="FFBFBF"/>
                </a:gs>
              </a:gsLst>
              <a:lin ang="5400000" scaled="1"/>
            </a:gradFill>
            <a:ln w="9525" cmpd="sng">
              <a:solidFill>
                <a:srgbClr val="FF4040"/>
              </a:solidFill>
              <a:round/>
              <a:headEnd/>
              <a:tailEnd/>
            </a:ln>
            <a:effectLst>
              <a:outerShdw sx="100999" sy="100999" algn="ctr" rotWithShape="0">
                <a:srgbClr val="000000">
                  <a:alpha val="17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38" name="Group 35"/>
            <p:cNvGrpSpPr>
              <a:grpSpLocks/>
            </p:cNvGrpSpPr>
            <p:nvPr/>
          </p:nvGrpSpPr>
          <p:grpSpPr bwMode="auto">
            <a:xfrm>
              <a:off x="21284" y="7232"/>
              <a:ext cx="478047" cy="507105"/>
              <a:chOff x="0" y="0"/>
              <a:chExt cx="658368" cy="664464"/>
            </a:xfrm>
          </p:grpSpPr>
          <p:pic>
            <p:nvPicPr>
              <p:cNvPr id="39" name="圆角矩形 33"/>
              <p:cNvPicPr>
                <a:picLocks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658368" cy="6644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40" name="Text Box 37"/>
              <p:cNvSpPr txBox="1">
                <a:spLocks noChangeArrowheads="1"/>
              </p:cNvSpPr>
              <p:nvPr/>
            </p:nvSpPr>
            <p:spPr bwMode="auto">
              <a:xfrm>
                <a:off x="37346" y="38842"/>
                <a:ext cx="585432" cy="5872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zh-CN" sz="36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Impact" pitchFamily="34" charset="0"/>
                    <a:ea typeface="微软雅黑" pitchFamily="34" charset="-122"/>
                  </a:rPr>
                  <a:t>3</a:t>
                </a:r>
              </a:p>
            </p:txBody>
          </p:sp>
        </p:grpSp>
      </p:grpSp>
      <p:grpSp>
        <p:nvGrpSpPr>
          <p:cNvPr id="41" name="Group 38"/>
          <p:cNvGrpSpPr>
            <a:grpSpLocks/>
          </p:cNvGrpSpPr>
          <p:nvPr/>
        </p:nvGrpSpPr>
        <p:grpSpPr bwMode="auto">
          <a:xfrm>
            <a:off x="1677009" y="4631457"/>
            <a:ext cx="719137" cy="682625"/>
            <a:chOff x="0" y="0"/>
            <a:chExt cx="521890" cy="521890"/>
          </a:xfrm>
        </p:grpSpPr>
        <p:sp>
          <p:nvSpPr>
            <p:cNvPr id="42" name="圆角矩形 35"/>
            <p:cNvSpPr>
              <a:spLocks noChangeArrowheads="1"/>
            </p:cNvSpPr>
            <p:nvPr/>
          </p:nvSpPr>
          <p:spPr bwMode="auto">
            <a:xfrm>
              <a:off x="0" y="0"/>
              <a:ext cx="521890" cy="521890"/>
            </a:xfrm>
            <a:prstGeom prst="roundRect">
              <a:avLst>
                <a:gd name="adj" fmla="val 16671"/>
              </a:avLst>
            </a:prstGeom>
            <a:gradFill rotWithShape="0">
              <a:gsLst>
                <a:gs pos="0">
                  <a:srgbClr val="FFBFBF"/>
                </a:gs>
                <a:gs pos="50000">
                  <a:srgbClr val="FF4040"/>
                </a:gs>
                <a:gs pos="100000">
                  <a:srgbClr val="FFBFBF"/>
                </a:gs>
              </a:gsLst>
              <a:lin ang="5400000" scaled="1"/>
            </a:gradFill>
            <a:ln w="9525" cmpd="sng">
              <a:solidFill>
                <a:srgbClr val="FF4040"/>
              </a:solidFill>
              <a:round/>
              <a:headEnd/>
              <a:tailEnd/>
            </a:ln>
            <a:effectLst>
              <a:outerShdw sx="100999" sy="100999" algn="ctr" rotWithShape="0">
                <a:srgbClr val="000000">
                  <a:alpha val="17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43" name="Group 40"/>
            <p:cNvGrpSpPr>
              <a:grpSpLocks/>
            </p:cNvGrpSpPr>
            <p:nvPr/>
          </p:nvGrpSpPr>
          <p:grpSpPr bwMode="auto">
            <a:xfrm>
              <a:off x="21284" y="8910"/>
              <a:ext cx="478047" cy="507105"/>
              <a:chOff x="0" y="0"/>
              <a:chExt cx="658368" cy="664464"/>
            </a:xfrm>
          </p:grpSpPr>
          <p:pic>
            <p:nvPicPr>
              <p:cNvPr id="44" name="圆角矩形 36"/>
              <p:cNvPicPr>
                <a:picLocks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658368" cy="6644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45" name="Text Box 42"/>
              <p:cNvSpPr txBox="1">
                <a:spLocks noChangeArrowheads="1"/>
              </p:cNvSpPr>
              <p:nvPr/>
            </p:nvSpPr>
            <p:spPr bwMode="auto">
              <a:xfrm>
                <a:off x="37346" y="36643"/>
                <a:ext cx="585432" cy="5872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zh-CN" sz="36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Impact" pitchFamily="34" charset="0"/>
                    <a:ea typeface="微软雅黑" pitchFamily="34" charset="-122"/>
                  </a:rPr>
                  <a:t>4</a:t>
                </a:r>
              </a:p>
            </p:txBody>
          </p:sp>
        </p:grpSp>
      </p:grpSp>
      <p:grpSp>
        <p:nvGrpSpPr>
          <p:cNvPr id="46" name="Group 43"/>
          <p:cNvGrpSpPr>
            <a:grpSpLocks/>
          </p:cNvGrpSpPr>
          <p:nvPr/>
        </p:nvGrpSpPr>
        <p:grpSpPr bwMode="auto">
          <a:xfrm>
            <a:off x="1677009" y="5396632"/>
            <a:ext cx="719137" cy="684212"/>
            <a:chOff x="0" y="0"/>
            <a:chExt cx="521890" cy="521890"/>
          </a:xfrm>
        </p:grpSpPr>
        <p:sp>
          <p:nvSpPr>
            <p:cNvPr id="47" name="圆角矩形 38"/>
            <p:cNvSpPr>
              <a:spLocks noChangeArrowheads="1"/>
            </p:cNvSpPr>
            <p:nvPr/>
          </p:nvSpPr>
          <p:spPr bwMode="auto">
            <a:xfrm>
              <a:off x="0" y="0"/>
              <a:ext cx="521890" cy="521890"/>
            </a:xfrm>
            <a:prstGeom prst="roundRect">
              <a:avLst>
                <a:gd name="adj" fmla="val 16671"/>
              </a:avLst>
            </a:prstGeom>
            <a:gradFill rotWithShape="0">
              <a:gsLst>
                <a:gs pos="0">
                  <a:srgbClr val="FFBFBF"/>
                </a:gs>
                <a:gs pos="50000">
                  <a:srgbClr val="FF4040"/>
                </a:gs>
                <a:gs pos="100000">
                  <a:srgbClr val="FFBFBF"/>
                </a:gs>
              </a:gsLst>
              <a:lin ang="5400000" scaled="1"/>
            </a:gradFill>
            <a:ln w="9525" cmpd="sng">
              <a:solidFill>
                <a:srgbClr val="FF4040"/>
              </a:solidFill>
              <a:round/>
              <a:headEnd/>
              <a:tailEnd/>
            </a:ln>
            <a:effectLst>
              <a:outerShdw sx="100999" sy="100999" algn="ctr" rotWithShape="0">
                <a:srgbClr val="000000">
                  <a:alpha val="17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48" name="Group 45"/>
            <p:cNvGrpSpPr>
              <a:grpSpLocks/>
            </p:cNvGrpSpPr>
            <p:nvPr/>
          </p:nvGrpSpPr>
          <p:grpSpPr bwMode="auto">
            <a:xfrm>
              <a:off x="21284" y="5934"/>
              <a:ext cx="478047" cy="507105"/>
              <a:chOff x="0" y="0"/>
              <a:chExt cx="658368" cy="664464"/>
            </a:xfrm>
          </p:grpSpPr>
          <p:pic>
            <p:nvPicPr>
              <p:cNvPr id="49" name="圆角矩形 39"/>
              <p:cNvPicPr>
                <a:picLocks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658368" cy="6644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50" name="Text Box 47"/>
              <p:cNvSpPr txBox="1">
                <a:spLocks noChangeArrowheads="1"/>
              </p:cNvSpPr>
              <p:nvPr/>
            </p:nvSpPr>
            <p:spPr bwMode="auto">
              <a:xfrm>
                <a:off x="37346" y="40542"/>
                <a:ext cx="585432" cy="5872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zh-CN" sz="36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Impact" pitchFamily="34" charset="0"/>
                    <a:ea typeface="微软雅黑" pitchFamily="34" charset="-122"/>
                  </a:rPr>
                  <a:t>5</a:t>
                </a:r>
              </a:p>
            </p:txBody>
          </p:sp>
        </p:grp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1647056" y="4038163"/>
            <a:ext cx="6381328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4800" b="1" dirty="0" smtClean="0">
                <a:ln w="18000">
                  <a:solidFill>
                    <a:srgbClr val="FF0000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谢谢观看！</a:t>
            </a:r>
            <a:endParaRPr lang="zh-CN" altLang="en-US" sz="4800" b="1" dirty="0">
              <a:ln w="18000">
                <a:solidFill>
                  <a:srgbClr val="FF0000"/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388424" y="332656"/>
            <a:ext cx="648072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100" dirty="0">
                <a:solidFill>
                  <a:srgbClr val="FCEAEE"/>
                </a:solidFill>
              </a:rPr>
              <a:t>PPT</a:t>
            </a:r>
            <a:r>
              <a:rPr lang="zh-CN" altLang="en-US" sz="100" dirty="0">
                <a:solidFill>
                  <a:srgbClr val="FCEAEE"/>
                </a:solidFill>
              </a:rPr>
              <a:t>模板下载：</a:t>
            </a:r>
            <a:r>
              <a:rPr lang="en-US" altLang="zh-CN" sz="100" dirty="0">
                <a:solidFill>
                  <a:srgbClr val="FCEAEE"/>
                </a:solidFill>
              </a:rPr>
              <a:t>www.1ppt.com/moban/     </a:t>
            </a:r>
            <a:r>
              <a:rPr lang="zh-CN" altLang="en-US" sz="100" dirty="0">
                <a:solidFill>
                  <a:srgbClr val="FCEAEE"/>
                </a:solidFill>
              </a:rPr>
              <a:t>行业</a:t>
            </a:r>
            <a:r>
              <a:rPr lang="en-US" altLang="zh-CN" sz="100" dirty="0">
                <a:solidFill>
                  <a:srgbClr val="FCEAEE"/>
                </a:solidFill>
              </a:rPr>
              <a:t>PPT</a:t>
            </a:r>
            <a:r>
              <a:rPr lang="zh-CN" altLang="en-US" sz="100" dirty="0">
                <a:solidFill>
                  <a:srgbClr val="FCEAEE"/>
                </a:solidFill>
              </a:rPr>
              <a:t>模板：</a:t>
            </a:r>
            <a:r>
              <a:rPr lang="en-US" altLang="zh-CN" sz="100" dirty="0">
                <a:solidFill>
                  <a:srgbClr val="FCEAEE"/>
                </a:solidFill>
              </a:rPr>
              <a:t>www.1ppt.com/hangye/ </a:t>
            </a:r>
          </a:p>
          <a:p>
            <a:pPr lvl="0"/>
            <a:r>
              <a:rPr lang="zh-CN" altLang="en-US" sz="100" dirty="0">
                <a:solidFill>
                  <a:srgbClr val="FCEAEE"/>
                </a:solidFill>
              </a:rPr>
              <a:t>节日</a:t>
            </a:r>
            <a:r>
              <a:rPr lang="en-US" altLang="zh-CN" sz="100" dirty="0">
                <a:solidFill>
                  <a:srgbClr val="FCEAEE"/>
                </a:solidFill>
              </a:rPr>
              <a:t>PPT</a:t>
            </a:r>
            <a:r>
              <a:rPr lang="zh-CN" altLang="en-US" sz="100" dirty="0">
                <a:solidFill>
                  <a:srgbClr val="FCEAEE"/>
                </a:solidFill>
              </a:rPr>
              <a:t>模板：</a:t>
            </a:r>
            <a:r>
              <a:rPr lang="en-US" altLang="zh-CN" sz="100" dirty="0">
                <a:solidFill>
                  <a:srgbClr val="FCEAEE"/>
                </a:solidFill>
              </a:rPr>
              <a:t>www.1ppt.com/jieri/           PPT</a:t>
            </a:r>
            <a:r>
              <a:rPr lang="zh-CN" altLang="en-US" sz="100" dirty="0">
                <a:solidFill>
                  <a:srgbClr val="FCEAEE"/>
                </a:solidFill>
              </a:rPr>
              <a:t>素材下载：</a:t>
            </a:r>
            <a:r>
              <a:rPr lang="en-US" altLang="zh-CN" sz="100" dirty="0">
                <a:solidFill>
                  <a:srgbClr val="FCEAEE"/>
                </a:solidFill>
              </a:rPr>
              <a:t>www.1ppt.com/sucai/</a:t>
            </a:r>
          </a:p>
          <a:p>
            <a:pPr lvl="0"/>
            <a:r>
              <a:rPr lang="en-US" altLang="zh-CN" sz="100" dirty="0">
                <a:solidFill>
                  <a:srgbClr val="FCEAEE"/>
                </a:solidFill>
              </a:rPr>
              <a:t>PPT</a:t>
            </a:r>
            <a:r>
              <a:rPr lang="zh-CN" altLang="en-US" sz="100" dirty="0">
                <a:solidFill>
                  <a:srgbClr val="FCEAEE"/>
                </a:solidFill>
              </a:rPr>
              <a:t>背景图片：</a:t>
            </a:r>
            <a:r>
              <a:rPr lang="en-US" altLang="zh-CN" sz="100" dirty="0">
                <a:solidFill>
                  <a:srgbClr val="FCEAEE"/>
                </a:solidFill>
              </a:rPr>
              <a:t>www.1ppt.com/beijing/      PPT</a:t>
            </a:r>
            <a:r>
              <a:rPr lang="zh-CN" altLang="en-US" sz="100" dirty="0">
                <a:solidFill>
                  <a:srgbClr val="FCEAEE"/>
                </a:solidFill>
              </a:rPr>
              <a:t>图表下载：</a:t>
            </a:r>
            <a:r>
              <a:rPr lang="en-US" altLang="zh-CN" sz="100" dirty="0">
                <a:solidFill>
                  <a:srgbClr val="FCEAEE"/>
                </a:solidFill>
              </a:rPr>
              <a:t>www.1ppt.com/tubiao/      </a:t>
            </a:r>
          </a:p>
          <a:p>
            <a:pPr lvl="0"/>
            <a:r>
              <a:rPr lang="zh-CN" altLang="en-US" sz="100" dirty="0">
                <a:solidFill>
                  <a:srgbClr val="FCEAEE"/>
                </a:solidFill>
              </a:rPr>
              <a:t>优秀</a:t>
            </a:r>
            <a:r>
              <a:rPr lang="en-US" altLang="zh-CN" sz="100" dirty="0">
                <a:solidFill>
                  <a:srgbClr val="FCEAEE"/>
                </a:solidFill>
              </a:rPr>
              <a:t>PPT</a:t>
            </a:r>
            <a:r>
              <a:rPr lang="zh-CN" altLang="en-US" sz="100" dirty="0">
                <a:solidFill>
                  <a:srgbClr val="FCEAEE"/>
                </a:solidFill>
              </a:rPr>
              <a:t>下载：</a:t>
            </a:r>
            <a:r>
              <a:rPr lang="en-US" altLang="zh-CN" sz="100" dirty="0">
                <a:solidFill>
                  <a:srgbClr val="FCEAEE"/>
                </a:solidFill>
              </a:rPr>
              <a:t>www.1ppt.com/xiazai/        PPT</a:t>
            </a:r>
            <a:r>
              <a:rPr lang="zh-CN" altLang="en-US" sz="100" dirty="0">
                <a:solidFill>
                  <a:srgbClr val="FCEAEE"/>
                </a:solidFill>
              </a:rPr>
              <a:t>教程： </a:t>
            </a:r>
            <a:r>
              <a:rPr lang="en-US" altLang="zh-CN" sz="100" dirty="0">
                <a:solidFill>
                  <a:srgbClr val="FCEAEE"/>
                </a:solidFill>
              </a:rPr>
              <a:t>www.1ppt.com/powerpoint/      </a:t>
            </a:r>
          </a:p>
          <a:p>
            <a:pPr lvl="0"/>
            <a:r>
              <a:rPr lang="en-US" altLang="zh-CN" sz="100" dirty="0">
                <a:solidFill>
                  <a:srgbClr val="FCEAEE"/>
                </a:solidFill>
              </a:rPr>
              <a:t>Word</a:t>
            </a:r>
            <a:r>
              <a:rPr lang="zh-CN" altLang="en-US" sz="100" dirty="0">
                <a:solidFill>
                  <a:srgbClr val="FCEAEE"/>
                </a:solidFill>
              </a:rPr>
              <a:t>教程： </a:t>
            </a:r>
            <a:r>
              <a:rPr lang="en-US" altLang="zh-CN" sz="100" dirty="0">
                <a:solidFill>
                  <a:srgbClr val="FCEAEE"/>
                </a:solidFill>
              </a:rPr>
              <a:t>www.1ppt.com/word/              Excel</a:t>
            </a:r>
            <a:r>
              <a:rPr lang="zh-CN" altLang="en-US" sz="100" dirty="0">
                <a:solidFill>
                  <a:srgbClr val="FCEAEE"/>
                </a:solidFill>
              </a:rPr>
              <a:t>教程：</a:t>
            </a:r>
            <a:r>
              <a:rPr lang="en-US" altLang="zh-CN" sz="100" dirty="0">
                <a:solidFill>
                  <a:srgbClr val="FCEAEE"/>
                </a:solidFill>
              </a:rPr>
              <a:t>www.1ppt.com/excel/  </a:t>
            </a:r>
          </a:p>
          <a:p>
            <a:pPr lvl="0"/>
            <a:r>
              <a:rPr lang="zh-CN" altLang="en-US" sz="100" dirty="0">
                <a:solidFill>
                  <a:srgbClr val="FCEAEE"/>
                </a:solidFill>
              </a:rPr>
              <a:t>资料下载：</a:t>
            </a:r>
            <a:r>
              <a:rPr lang="en-US" altLang="zh-CN" sz="100" dirty="0">
                <a:solidFill>
                  <a:srgbClr val="FCEAEE"/>
                </a:solidFill>
              </a:rPr>
              <a:t>www.1ppt.com/ziliao/                PPT</a:t>
            </a:r>
            <a:r>
              <a:rPr lang="zh-CN" altLang="en-US" sz="100" dirty="0">
                <a:solidFill>
                  <a:srgbClr val="FCEAEE"/>
                </a:solidFill>
              </a:rPr>
              <a:t>课件下载：</a:t>
            </a:r>
            <a:r>
              <a:rPr lang="en-US" altLang="zh-CN" sz="100" dirty="0">
                <a:solidFill>
                  <a:srgbClr val="FCEAEE"/>
                </a:solidFill>
              </a:rPr>
              <a:t>www.1ppt.com/kejian/ </a:t>
            </a:r>
          </a:p>
          <a:p>
            <a:pPr lvl="0"/>
            <a:r>
              <a:rPr lang="zh-CN" altLang="en-US" sz="100" dirty="0">
                <a:solidFill>
                  <a:srgbClr val="FCEAEE"/>
                </a:solidFill>
              </a:rPr>
              <a:t>范文下载：</a:t>
            </a:r>
            <a:r>
              <a:rPr lang="en-US" altLang="zh-CN" sz="100" dirty="0">
                <a:solidFill>
                  <a:srgbClr val="FCEAEE"/>
                </a:solidFill>
              </a:rPr>
              <a:t>www.1ppt.com/fanwen/             </a:t>
            </a:r>
            <a:r>
              <a:rPr lang="zh-CN" altLang="en-US" sz="100" dirty="0">
                <a:solidFill>
                  <a:srgbClr val="FCEAEE"/>
                </a:solidFill>
              </a:rPr>
              <a:t>试卷下载：</a:t>
            </a:r>
            <a:r>
              <a:rPr lang="en-US" altLang="zh-CN" sz="100" dirty="0">
                <a:solidFill>
                  <a:srgbClr val="FCEAEE"/>
                </a:solidFill>
              </a:rPr>
              <a:t>www.1ppt.com/shiti/  </a:t>
            </a:r>
          </a:p>
          <a:p>
            <a:pPr lvl="0"/>
            <a:r>
              <a:rPr lang="zh-CN" altLang="en-US" sz="100" dirty="0">
                <a:solidFill>
                  <a:srgbClr val="FCEAEE"/>
                </a:solidFill>
              </a:rPr>
              <a:t>教案下载：</a:t>
            </a:r>
            <a:r>
              <a:rPr lang="en-US" altLang="zh-CN" sz="100" dirty="0">
                <a:solidFill>
                  <a:srgbClr val="FCEAEE"/>
                </a:solidFill>
              </a:rPr>
              <a:t>www.1ppt.com/jiaoan/  </a:t>
            </a:r>
          </a:p>
          <a:p>
            <a:pPr lvl="0"/>
            <a:r>
              <a:rPr lang="en-US" altLang="zh-CN" sz="100" dirty="0">
                <a:solidFill>
                  <a:srgbClr val="FCEAEE"/>
                </a:solidFill>
              </a:rPr>
              <a:t> </a:t>
            </a:r>
            <a:endParaRPr lang="zh-CN" altLang="en-US" sz="100" dirty="0">
              <a:solidFill>
                <a:srgbClr val="FCEAEE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72805" y="4328517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www.1ppt.com/ziliao/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www.1ppt.com/shiti/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www.1ppt.com/jiaoan/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710243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3381" y="348680"/>
            <a:ext cx="5580620" cy="1944216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809313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809313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84875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</TotalTime>
  <Words>273</Words>
  <Application>Microsoft Office PowerPoint</Application>
  <PresentationFormat>全屏显示(4:3)</PresentationFormat>
  <Paragraphs>38</Paragraphs>
  <Slides>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5</vt:i4>
      </vt:variant>
    </vt:vector>
  </HeadingPairs>
  <TitlesOfParts>
    <vt:vector size="7" baseType="lpstr">
      <vt:lpstr>Office 主题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bj</dc:creator>
  <cp:lastModifiedBy>lenovo</cp:lastModifiedBy>
  <cp:revision>12</cp:revision>
  <dcterms:created xsi:type="dcterms:W3CDTF">2013-10-30T09:04:50Z</dcterms:created>
  <dcterms:modified xsi:type="dcterms:W3CDTF">2013-12-30T14:26:09Z</dcterms:modified>
</cp:coreProperties>
</file>