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30590" y="1052736"/>
            <a:ext cx="3887993" cy="3268156"/>
            <a:chOff x="5584369" y="1196752"/>
            <a:chExt cx="3887993" cy="3268156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>
              <a:off x="7307321" y="4156552"/>
              <a:ext cx="2165041" cy="30835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584369" y="1196752"/>
              <a:ext cx="3683303" cy="3121520"/>
              <a:chOff x="5584369" y="1196752"/>
              <a:chExt cx="3683303" cy="312152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84369" y="1196752"/>
                <a:ext cx="3683303" cy="3121520"/>
              </a:xfrm>
              <a:prstGeom prst="rect">
                <a:avLst/>
              </a:prstGeom>
            </p:spPr>
          </p:pic>
          <p:sp>
            <p:nvSpPr>
              <p:cNvPr id="6" name="TextBox 21"/>
              <p:cNvSpPr txBox="1"/>
              <p:nvPr/>
            </p:nvSpPr>
            <p:spPr>
              <a:xfrm>
                <a:off x="6313612" y="1804754"/>
                <a:ext cx="251536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20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企业之间相互调查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TextBox 22"/>
              <p:cNvSpPr txBox="1"/>
              <p:nvPr/>
            </p:nvSpPr>
            <p:spPr>
              <a:xfrm>
                <a:off x="6313611" y="2280413"/>
                <a:ext cx="2515363" cy="932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200" b="0" i="0" u="none" strike="noStrike" kern="0" cap="none" spc="0" normalizeH="0" baseline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lvl="0">
                  <a:defRPr/>
                </a:pPr>
                <a:r>
                  <a:rPr lang="zh-CN" altLang="en-US" sz="1400" dirty="0">
                    <a:solidFill>
                      <a:sysClr val="window" lastClr="FFFFFF"/>
                    </a:solidFill>
                  </a:rPr>
                  <a:t>可以采取座谈会、问卷调查等多种</a:t>
                </a:r>
                <a:r>
                  <a:rPr lang="zh-CN" altLang="en-US" sz="1400" dirty="0" smtClean="0">
                    <a:solidFill>
                      <a:sysClr val="window" lastClr="FFFFFF"/>
                    </a:solidFill>
                  </a:rPr>
                  <a:t>形式，共享相互之间的薪酬信息。</a:t>
                </a:r>
                <a:endPara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691680" y="3964738"/>
            <a:ext cx="2624309" cy="2234085"/>
            <a:chOff x="4945459" y="4108754"/>
            <a:chExt cx="2624309" cy="2234085"/>
          </a:xfrm>
        </p:grpSpPr>
        <p:sp>
          <p:nvSpPr>
            <p:cNvPr id="9" name="Oval 65"/>
            <p:cNvSpPr>
              <a:spLocks noChangeArrowheads="1"/>
            </p:cNvSpPr>
            <p:nvPr/>
          </p:nvSpPr>
          <p:spPr bwMode="auto">
            <a:xfrm>
              <a:off x="5816616" y="5608842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5459" y="4108754"/>
              <a:ext cx="1860028" cy="1577177"/>
            </a:xfrm>
            <a:prstGeom prst="rect">
              <a:avLst/>
            </a:prstGeom>
          </p:spPr>
        </p:pic>
        <p:sp>
          <p:nvSpPr>
            <p:cNvPr id="11" name="TextBox 23"/>
            <p:cNvSpPr txBox="1"/>
            <p:nvPr/>
          </p:nvSpPr>
          <p:spPr>
            <a:xfrm>
              <a:off x="5155392" y="4464693"/>
              <a:ext cx="14401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 委托专业</a:t>
              </a:r>
              <a:r>
                <a:rPr lang="zh-CN" altLang="en-US" b="1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机构</a:t>
              </a: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进行调查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25"/>
            <p:cNvSpPr txBox="1"/>
            <p:nvPr/>
          </p:nvSpPr>
          <p:spPr>
            <a:xfrm>
              <a:off x="5054405" y="5690353"/>
              <a:ext cx="2515363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140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通过专业</a:t>
              </a: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管理顾问公司或人才服务公司</a:t>
              </a:r>
              <a:r>
                <a:rPr lang="zh-CN" altLang="en-US" sz="140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机构实施薪酬调查。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364088" y="3870096"/>
            <a:ext cx="2736304" cy="2309942"/>
            <a:chOff x="8617867" y="4014112"/>
            <a:chExt cx="2736304" cy="2309942"/>
          </a:xfrm>
        </p:grpSpPr>
        <p:sp>
          <p:nvSpPr>
            <p:cNvPr id="14" name="Oval 65"/>
            <p:cNvSpPr>
              <a:spLocks noChangeArrowheads="1"/>
            </p:cNvSpPr>
            <p:nvPr/>
          </p:nvSpPr>
          <p:spPr bwMode="auto">
            <a:xfrm>
              <a:off x="9826641" y="5437000"/>
              <a:ext cx="1023474" cy="1541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3768" y="4014112"/>
              <a:ext cx="1787619" cy="1516081"/>
            </a:xfrm>
            <a:prstGeom prst="rect">
              <a:avLst/>
            </a:prstGeom>
          </p:spPr>
        </p:pic>
        <p:sp>
          <p:nvSpPr>
            <p:cNvPr id="16" name="TextBox 24"/>
            <p:cNvSpPr txBox="1"/>
            <p:nvPr/>
          </p:nvSpPr>
          <p:spPr>
            <a:xfrm>
              <a:off x="9155918" y="4375449"/>
              <a:ext cx="14433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 从公开的信息中了解</a:t>
              </a:r>
              <a:endPara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26"/>
            <p:cNvSpPr txBox="1"/>
            <p:nvPr/>
          </p:nvSpPr>
          <p:spPr>
            <a:xfrm>
              <a:off x="8617867" y="5671568"/>
              <a:ext cx="2736304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ysClr val="window" lastClr="FFFFFF">
                      <a:lumMod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>
                <a:defRPr/>
              </a:pPr>
              <a:r>
                <a:rPr lang="zh-CN" altLang="en-US" sz="140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公开的薪</a:t>
              </a: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酬参考</a:t>
              </a:r>
              <a:r>
                <a:rPr lang="zh-CN" altLang="en-US" sz="140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信息，从</a:t>
              </a:r>
              <a:r>
                <a:rPr lang="zh-CN" altLang="en-US" sz="140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其它企业来本企业应聘人员的了解等。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19868</TotalTime>
  <Words>223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970</cp:revision>
  <dcterms:created xsi:type="dcterms:W3CDTF">2009-02-11T05:37:22Z</dcterms:created>
  <dcterms:modified xsi:type="dcterms:W3CDTF">2013-12-30T03:06:33Z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