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3582" y="4336548"/>
            <a:ext cx="7157903" cy="1119666"/>
            <a:chOff x="1053582" y="4336548"/>
            <a:chExt cx="7157903" cy="1119666"/>
          </a:xfrm>
        </p:grpSpPr>
        <p:sp>
          <p:nvSpPr>
            <p:cNvPr id="35" name="矩形 34"/>
            <p:cNvSpPr/>
            <p:nvPr/>
          </p:nvSpPr>
          <p:spPr>
            <a:xfrm>
              <a:off x="1691680" y="4988162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53582" y="4336548"/>
              <a:ext cx="7157903" cy="1119666"/>
              <a:chOff x="981574" y="4469574"/>
              <a:chExt cx="7157903" cy="111966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26"/>
              <p:cNvSpPr/>
              <p:nvPr/>
            </p:nvSpPr>
            <p:spPr>
              <a:xfrm>
                <a:off x="995015" y="4469574"/>
                <a:ext cx="7107343" cy="491737"/>
              </a:xfrm>
              <a:custGeom>
                <a:avLst/>
                <a:gdLst>
                  <a:gd name="connsiteX0" fmla="*/ 0 w 7006450"/>
                  <a:gd name="connsiteY0" fmla="*/ 0 h 452377"/>
                  <a:gd name="connsiteX1" fmla="*/ 7006450 w 7006450"/>
                  <a:gd name="connsiteY1" fmla="*/ 0 h 452377"/>
                  <a:gd name="connsiteX2" fmla="*/ 7006450 w 7006450"/>
                  <a:gd name="connsiteY2" fmla="*/ 452377 h 452377"/>
                  <a:gd name="connsiteX3" fmla="*/ 0 w 7006450"/>
                  <a:gd name="connsiteY3" fmla="*/ 452377 h 452377"/>
                  <a:gd name="connsiteX4" fmla="*/ 0 w 7006450"/>
                  <a:gd name="connsiteY4" fmla="*/ 0 h 452377"/>
                  <a:gd name="connsiteX0" fmla="*/ 240632 w 7006450"/>
                  <a:gd name="connsiteY0" fmla="*/ 12031 h 452377"/>
                  <a:gd name="connsiteX1" fmla="*/ 7006450 w 7006450"/>
                  <a:gd name="connsiteY1" fmla="*/ 0 h 452377"/>
                  <a:gd name="connsiteX2" fmla="*/ 7006450 w 7006450"/>
                  <a:gd name="connsiteY2" fmla="*/ 452377 h 452377"/>
                  <a:gd name="connsiteX3" fmla="*/ 0 w 7006450"/>
                  <a:gd name="connsiteY3" fmla="*/ 452377 h 452377"/>
                  <a:gd name="connsiteX4" fmla="*/ 240632 w 7006450"/>
                  <a:gd name="connsiteY4" fmla="*/ 12031 h 452377"/>
                  <a:gd name="connsiteX0" fmla="*/ 240632 w 7162860"/>
                  <a:gd name="connsiteY0" fmla="*/ 36094 h 476440"/>
                  <a:gd name="connsiteX1" fmla="*/ 7162860 w 7162860"/>
                  <a:gd name="connsiteY1" fmla="*/ 0 h 476440"/>
                  <a:gd name="connsiteX2" fmla="*/ 7006450 w 7162860"/>
                  <a:gd name="connsiteY2" fmla="*/ 476440 h 476440"/>
                  <a:gd name="connsiteX3" fmla="*/ 0 w 7162860"/>
                  <a:gd name="connsiteY3" fmla="*/ 476440 h 476440"/>
                  <a:gd name="connsiteX4" fmla="*/ 240632 w 7162860"/>
                  <a:gd name="connsiteY4" fmla="*/ 36094 h 476440"/>
                  <a:gd name="connsiteX0" fmla="*/ 240632 w 7162860"/>
                  <a:gd name="connsiteY0" fmla="*/ 36094 h 488471"/>
                  <a:gd name="connsiteX1" fmla="*/ 7162860 w 7162860"/>
                  <a:gd name="connsiteY1" fmla="*/ 0 h 488471"/>
                  <a:gd name="connsiteX2" fmla="*/ 7042545 w 7162860"/>
                  <a:gd name="connsiteY2" fmla="*/ 488471 h 488471"/>
                  <a:gd name="connsiteX3" fmla="*/ 0 w 7162860"/>
                  <a:gd name="connsiteY3" fmla="*/ 476440 h 488471"/>
                  <a:gd name="connsiteX4" fmla="*/ 240632 w 7162860"/>
                  <a:gd name="connsiteY4" fmla="*/ 36094 h 488471"/>
                  <a:gd name="connsiteX0" fmla="*/ 240632 w 7107343"/>
                  <a:gd name="connsiteY0" fmla="*/ 39360 h 491737"/>
                  <a:gd name="connsiteX1" fmla="*/ 7107343 w 7107343"/>
                  <a:gd name="connsiteY1" fmla="*/ 0 h 491737"/>
                  <a:gd name="connsiteX2" fmla="*/ 7042545 w 7107343"/>
                  <a:gd name="connsiteY2" fmla="*/ 491737 h 491737"/>
                  <a:gd name="connsiteX3" fmla="*/ 0 w 7107343"/>
                  <a:gd name="connsiteY3" fmla="*/ 479706 h 491737"/>
                  <a:gd name="connsiteX4" fmla="*/ 240632 w 7107343"/>
                  <a:gd name="connsiteY4" fmla="*/ 39360 h 49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07343" h="491737">
                    <a:moveTo>
                      <a:pt x="240632" y="39360"/>
                    </a:moveTo>
                    <a:lnTo>
                      <a:pt x="7107343" y="0"/>
                    </a:lnTo>
                    <a:lnTo>
                      <a:pt x="7042545" y="491737"/>
                    </a:lnTo>
                    <a:lnTo>
                      <a:pt x="0" y="479706"/>
                    </a:lnTo>
                    <a:lnTo>
                      <a:pt x="240632" y="39360"/>
                    </a:lnTo>
                    <a:close/>
                  </a:path>
                </a:pathLst>
              </a:custGeom>
              <a:solidFill>
                <a:srgbClr val="B19A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27"/>
              <p:cNvSpPr/>
              <p:nvPr/>
            </p:nvSpPr>
            <p:spPr>
              <a:xfrm>
                <a:off x="7997275" y="4515110"/>
                <a:ext cx="142202" cy="1069177"/>
              </a:xfrm>
              <a:custGeom>
                <a:avLst/>
                <a:gdLst>
                  <a:gd name="connsiteX0" fmla="*/ 0 w 864096"/>
                  <a:gd name="connsiteY0" fmla="*/ 0 h 648072"/>
                  <a:gd name="connsiteX1" fmla="*/ 864096 w 864096"/>
                  <a:gd name="connsiteY1" fmla="*/ 0 h 648072"/>
                  <a:gd name="connsiteX2" fmla="*/ 864096 w 864096"/>
                  <a:gd name="connsiteY2" fmla="*/ 648072 h 648072"/>
                  <a:gd name="connsiteX3" fmla="*/ 0 w 864096"/>
                  <a:gd name="connsiteY3" fmla="*/ 648072 h 648072"/>
                  <a:gd name="connsiteX4" fmla="*/ 0 w 864096"/>
                  <a:gd name="connsiteY4" fmla="*/ 0 h 648072"/>
                  <a:gd name="connsiteX0" fmla="*/ 0 w 864096"/>
                  <a:gd name="connsiteY0" fmla="*/ 421105 h 1069177"/>
                  <a:gd name="connsiteX1" fmla="*/ 130169 w 864096"/>
                  <a:gd name="connsiteY1" fmla="*/ 0 h 1069177"/>
                  <a:gd name="connsiteX2" fmla="*/ 864096 w 864096"/>
                  <a:gd name="connsiteY2" fmla="*/ 1069177 h 1069177"/>
                  <a:gd name="connsiteX3" fmla="*/ 0 w 864096"/>
                  <a:gd name="connsiteY3" fmla="*/ 1069177 h 1069177"/>
                  <a:gd name="connsiteX4" fmla="*/ 0 w 864096"/>
                  <a:gd name="connsiteY4" fmla="*/ 421105 h 1069177"/>
                  <a:gd name="connsiteX0" fmla="*/ 0 w 166265"/>
                  <a:gd name="connsiteY0" fmla="*/ 421105 h 1069177"/>
                  <a:gd name="connsiteX1" fmla="*/ 130169 w 166265"/>
                  <a:gd name="connsiteY1" fmla="*/ 0 h 1069177"/>
                  <a:gd name="connsiteX2" fmla="*/ 166265 w 166265"/>
                  <a:gd name="connsiteY2" fmla="*/ 660103 h 1069177"/>
                  <a:gd name="connsiteX3" fmla="*/ 0 w 166265"/>
                  <a:gd name="connsiteY3" fmla="*/ 1069177 h 1069177"/>
                  <a:gd name="connsiteX4" fmla="*/ 0 w 166265"/>
                  <a:gd name="connsiteY4" fmla="*/ 421105 h 1069177"/>
                  <a:gd name="connsiteX0" fmla="*/ 0 w 166265"/>
                  <a:gd name="connsiteY0" fmla="*/ 445168 h 1069177"/>
                  <a:gd name="connsiteX1" fmla="*/ 130169 w 166265"/>
                  <a:gd name="connsiteY1" fmla="*/ 0 h 1069177"/>
                  <a:gd name="connsiteX2" fmla="*/ 166265 w 166265"/>
                  <a:gd name="connsiteY2" fmla="*/ 660103 h 1069177"/>
                  <a:gd name="connsiteX3" fmla="*/ 0 w 166265"/>
                  <a:gd name="connsiteY3" fmla="*/ 1069177 h 1069177"/>
                  <a:gd name="connsiteX4" fmla="*/ 0 w 166265"/>
                  <a:gd name="connsiteY4" fmla="*/ 445168 h 1069177"/>
                  <a:gd name="connsiteX0" fmla="*/ 0 w 142202"/>
                  <a:gd name="connsiteY0" fmla="*/ 445168 h 1069177"/>
                  <a:gd name="connsiteX1" fmla="*/ 130169 w 142202"/>
                  <a:gd name="connsiteY1" fmla="*/ 0 h 1069177"/>
                  <a:gd name="connsiteX2" fmla="*/ 142202 w 142202"/>
                  <a:gd name="connsiteY2" fmla="*/ 587914 h 1069177"/>
                  <a:gd name="connsiteX3" fmla="*/ 0 w 142202"/>
                  <a:gd name="connsiteY3" fmla="*/ 1069177 h 1069177"/>
                  <a:gd name="connsiteX4" fmla="*/ 0 w 142202"/>
                  <a:gd name="connsiteY4" fmla="*/ 445168 h 106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202" h="1069177">
                    <a:moveTo>
                      <a:pt x="0" y="445168"/>
                    </a:moveTo>
                    <a:lnTo>
                      <a:pt x="130169" y="0"/>
                    </a:lnTo>
                    <a:lnTo>
                      <a:pt x="142202" y="587914"/>
                    </a:lnTo>
                    <a:lnTo>
                      <a:pt x="0" y="1069177"/>
                    </a:lnTo>
                    <a:lnTo>
                      <a:pt x="0" y="4451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6AF00">
                      <a:shade val="30000"/>
                      <a:satMod val="115000"/>
                    </a:srgbClr>
                  </a:gs>
                  <a:gs pos="50000">
                    <a:srgbClr val="E6AF00">
                      <a:shade val="67500"/>
                      <a:satMod val="115000"/>
                    </a:srgbClr>
                  </a:gs>
                  <a:gs pos="100000">
                    <a:srgbClr val="E6AF0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81574" y="4941168"/>
                <a:ext cx="7006450" cy="648072"/>
              </a:xfrm>
              <a:prstGeom prst="rect">
                <a:avLst/>
              </a:prstGeom>
              <a:gradFill flip="none" rotWithShape="1">
                <a:gsLst>
                  <a:gs pos="0">
                    <a:srgbClr val="8F771D">
                      <a:shade val="30000"/>
                      <a:satMod val="115000"/>
                    </a:srgbClr>
                  </a:gs>
                  <a:gs pos="50000">
                    <a:srgbClr val="8F771D">
                      <a:shade val="67500"/>
                      <a:satMod val="115000"/>
                    </a:srgbClr>
                  </a:gs>
                  <a:gs pos="100000">
                    <a:srgbClr val="8F771D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solidFill>
                  <a:srgbClr val="D1C28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043608" y="2079916"/>
            <a:ext cx="3589533" cy="2567690"/>
            <a:chOff x="958712" y="2180212"/>
            <a:chExt cx="3589533" cy="25676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直角三角形 2"/>
            <p:cNvSpPr/>
            <p:nvPr/>
          </p:nvSpPr>
          <p:spPr>
            <a:xfrm rot="5400000">
              <a:off x="2591542" y="2787222"/>
              <a:ext cx="2563713" cy="1349693"/>
            </a:xfrm>
            <a:custGeom>
              <a:avLst/>
              <a:gdLst>
                <a:gd name="connsiteX0" fmla="*/ 0 w 2425988"/>
                <a:gd name="connsiteY0" fmla="*/ 2346096 h 2346096"/>
                <a:gd name="connsiteX1" fmla="*/ 0 w 2425988"/>
                <a:gd name="connsiteY1" fmla="*/ 0 h 2346096"/>
                <a:gd name="connsiteX2" fmla="*/ 2425988 w 2425988"/>
                <a:gd name="connsiteY2" fmla="*/ 2346096 h 2346096"/>
                <a:gd name="connsiteX3" fmla="*/ 0 w 2425988"/>
                <a:gd name="connsiteY3" fmla="*/ 2346096 h 2346096"/>
                <a:gd name="connsiteX0" fmla="*/ 529389 w 2955377"/>
                <a:gd name="connsiteY0" fmla="*/ 914338 h 914338"/>
                <a:gd name="connsiteX1" fmla="*/ 0 w 2955377"/>
                <a:gd name="connsiteY1" fmla="*/ 0 h 914338"/>
                <a:gd name="connsiteX2" fmla="*/ 2955377 w 2955377"/>
                <a:gd name="connsiteY2" fmla="*/ 914338 h 914338"/>
                <a:gd name="connsiteX3" fmla="*/ 529389 w 2955377"/>
                <a:gd name="connsiteY3" fmla="*/ 914338 h 914338"/>
                <a:gd name="connsiteX0" fmla="*/ 616925 w 3042913"/>
                <a:gd name="connsiteY0" fmla="*/ 457138 h 457138"/>
                <a:gd name="connsiteX1" fmla="*/ 0 w 3042913"/>
                <a:gd name="connsiteY1" fmla="*/ 0 h 457138"/>
                <a:gd name="connsiteX2" fmla="*/ 3042913 w 3042913"/>
                <a:gd name="connsiteY2" fmla="*/ 457138 h 457138"/>
                <a:gd name="connsiteX3" fmla="*/ 616925 w 3042913"/>
                <a:gd name="connsiteY3" fmla="*/ 457138 h 457138"/>
                <a:gd name="connsiteX0" fmla="*/ 690752 w 3116740"/>
                <a:gd name="connsiteY0" fmla="*/ 1323697 h 1323697"/>
                <a:gd name="connsiteX1" fmla="*/ 0 w 3116740"/>
                <a:gd name="connsiteY1" fmla="*/ 0 h 1323697"/>
                <a:gd name="connsiteX2" fmla="*/ 3116740 w 3116740"/>
                <a:gd name="connsiteY2" fmla="*/ 1323697 h 1323697"/>
                <a:gd name="connsiteX3" fmla="*/ 690752 w 3116740"/>
                <a:gd name="connsiteY3" fmla="*/ 1323697 h 1323697"/>
                <a:gd name="connsiteX0" fmla="*/ 690750 w 3116738"/>
                <a:gd name="connsiteY0" fmla="*/ 1408929 h 1408929"/>
                <a:gd name="connsiteX1" fmla="*/ 1 w 3116738"/>
                <a:gd name="connsiteY1" fmla="*/ 0 h 1408929"/>
                <a:gd name="connsiteX2" fmla="*/ 3116738 w 3116738"/>
                <a:gd name="connsiteY2" fmla="*/ 1408929 h 1408929"/>
                <a:gd name="connsiteX3" fmla="*/ 690750 w 3116738"/>
                <a:gd name="connsiteY3" fmla="*/ 1408929 h 1408929"/>
                <a:gd name="connsiteX0" fmla="*/ 720280 w 3146268"/>
                <a:gd name="connsiteY0" fmla="*/ 1593605 h 1593605"/>
                <a:gd name="connsiteX1" fmla="*/ 0 w 3146268"/>
                <a:gd name="connsiteY1" fmla="*/ 0 h 1593605"/>
                <a:gd name="connsiteX2" fmla="*/ 3146268 w 3146268"/>
                <a:gd name="connsiteY2" fmla="*/ 1593605 h 1593605"/>
                <a:gd name="connsiteX3" fmla="*/ 720280 w 3146268"/>
                <a:gd name="connsiteY3" fmla="*/ 1593605 h 159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6268" h="1593605">
                  <a:moveTo>
                    <a:pt x="720280" y="1593605"/>
                  </a:moveTo>
                  <a:lnTo>
                    <a:pt x="0" y="0"/>
                  </a:lnTo>
                  <a:lnTo>
                    <a:pt x="3146268" y="1593605"/>
                  </a:lnTo>
                  <a:lnTo>
                    <a:pt x="720280" y="159360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99921"/>
                </a:gs>
                <a:gs pos="42000">
                  <a:srgbClr val="8F771D"/>
                </a:gs>
                <a:gs pos="75000">
                  <a:srgbClr val="9E7800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86496" y="2764066"/>
              <a:ext cx="2208012" cy="1983836"/>
            </a:xfrm>
            <a:prstGeom prst="rect">
              <a:avLst/>
            </a:prstGeom>
            <a:gradFill flip="none" rotWithShape="1">
              <a:gsLst>
                <a:gs pos="0">
                  <a:srgbClr val="FFFF00"/>
                </a:gs>
                <a:gs pos="47000">
                  <a:srgbClr val="E6AF00"/>
                </a:gs>
                <a:gs pos="82000">
                  <a:srgbClr val="B1871F"/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33977" y="3126963"/>
              <a:ext cx="2113050" cy="1589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9"/>
            <p:cNvSpPr/>
            <p:nvPr/>
          </p:nvSpPr>
          <p:spPr>
            <a:xfrm flipH="1">
              <a:off x="958712" y="2192832"/>
              <a:ext cx="3554695" cy="584853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12607"/>
                <a:gd name="connsiteY0" fmla="*/ 0 h 1289585"/>
                <a:gd name="connsiteX1" fmla="*/ 4312607 w 4312607"/>
                <a:gd name="connsiteY1" fmla="*/ 1266959 h 1289585"/>
                <a:gd name="connsiteX2" fmla="*/ 755393 w 4312607"/>
                <a:gd name="connsiteY2" fmla="*/ 1289585 h 1289585"/>
                <a:gd name="connsiteX3" fmla="*/ 0 w 4312607"/>
                <a:gd name="connsiteY3" fmla="*/ 0 h 1289585"/>
                <a:gd name="connsiteX0" fmla="*/ 0 w 5570345"/>
                <a:gd name="connsiteY0" fmla="*/ 0 h 1237456"/>
                <a:gd name="connsiteX1" fmla="*/ 5570345 w 5570345"/>
                <a:gd name="connsiteY1" fmla="*/ 1214830 h 1237456"/>
                <a:gd name="connsiteX2" fmla="*/ 2013131 w 5570345"/>
                <a:gd name="connsiteY2" fmla="*/ 1237456 h 1237456"/>
                <a:gd name="connsiteX3" fmla="*/ 0 w 5570345"/>
                <a:gd name="connsiteY3" fmla="*/ 0 h 1237456"/>
                <a:gd name="connsiteX0" fmla="*/ 0 w 5727563"/>
                <a:gd name="connsiteY0" fmla="*/ 0 h 1237456"/>
                <a:gd name="connsiteX1" fmla="*/ 5727563 w 5727563"/>
                <a:gd name="connsiteY1" fmla="*/ 1214830 h 1237456"/>
                <a:gd name="connsiteX2" fmla="*/ 2170349 w 5727563"/>
                <a:gd name="connsiteY2" fmla="*/ 1237456 h 1237456"/>
                <a:gd name="connsiteX3" fmla="*/ 0 w 5727563"/>
                <a:gd name="connsiteY3" fmla="*/ 0 h 1237456"/>
                <a:gd name="connsiteX0" fmla="*/ 0 w 5806173"/>
                <a:gd name="connsiteY0" fmla="*/ 0 h 1266959"/>
                <a:gd name="connsiteX1" fmla="*/ 5806173 w 5806173"/>
                <a:gd name="connsiteY1" fmla="*/ 1266959 h 1266959"/>
                <a:gd name="connsiteX2" fmla="*/ 2170349 w 5806173"/>
                <a:gd name="connsiteY2" fmla="*/ 1237456 h 1266959"/>
                <a:gd name="connsiteX3" fmla="*/ 0 w 5806173"/>
                <a:gd name="connsiteY3" fmla="*/ 0 h 126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6173" h="1266959">
                  <a:moveTo>
                    <a:pt x="0" y="0"/>
                  </a:moveTo>
                  <a:lnTo>
                    <a:pt x="5806173" y="1266959"/>
                  </a:lnTo>
                  <a:lnTo>
                    <a:pt x="2170349" y="123745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96817"/>
                </a:gs>
                <a:gs pos="42000">
                  <a:srgbClr val="E6AF00"/>
                </a:gs>
                <a:gs pos="67000">
                  <a:srgbClr val="C99921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1453" y="2060848"/>
            <a:ext cx="3573835" cy="2579721"/>
            <a:chOff x="4526557" y="2161144"/>
            <a:chExt cx="3573835" cy="25797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直角三角形 2"/>
            <p:cNvSpPr/>
            <p:nvPr/>
          </p:nvSpPr>
          <p:spPr>
            <a:xfrm rot="16200000" flipH="1">
              <a:off x="3919602" y="2768153"/>
              <a:ext cx="2575744" cy="1361725"/>
            </a:xfrm>
            <a:custGeom>
              <a:avLst/>
              <a:gdLst>
                <a:gd name="connsiteX0" fmla="*/ 0 w 2425988"/>
                <a:gd name="connsiteY0" fmla="*/ 2346096 h 2346096"/>
                <a:gd name="connsiteX1" fmla="*/ 0 w 2425988"/>
                <a:gd name="connsiteY1" fmla="*/ 0 h 2346096"/>
                <a:gd name="connsiteX2" fmla="*/ 2425988 w 2425988"/>
                <a:gd name="connsiteY2" fmla="*/ 2346096 h 2346096"/>
                <a:gd name="connsiteX3" fmla="*/ 0 w 2425988"/>
                <a:gd name="connsiteY3" fmla="*/ 2346096 h 2346096"/>
                <a:gd name="connsiteX0" fmla="*/ 529389 w 2955377"/>
                <a:gd name="connsiteY0" fmla="*/ 914338 h 914338"/>
                <a:gd name="connsiteX1" fmla="*/ 0 w 2955377"/>
                <a:gd name="connsiteY1" fmla="*/ 0 h 914338"/>
                <a:gd name="connsiteX2" fmla="*/ 2955377 w 2955377"/>
                <a:gd name="connsiteY2" fmla="*/ 914338 h 914338"/>
                <a:gd name="connsiteX3" fmla="*/ 529389 w 2955377"/>
                <a:gd name="connsiteY3" fmla="*/ 914338 h 914338"/>
                <a:gd name="connsiteX0" fmla="*/ 616925 w 3042913"/>
                <a:gd name="connsiteY0" fmla="*/ 457138 h 457138"/>
                <a:gd name="connsiteX1" fmla="*/ 0 w 3042913"/>
                <a:gd name="connsiteY1" fmla="*/ 0 h 457138"/>
                <a:gd name="connsiteX2" fmla="*/ 3042913 w 3042913"/>
                <a:gd name="connsiteY2" fmla="*/ 457138 h 457138"/>
                <a:gd name="connsiteX3" fmla="*/ 616925 w 3042913"/>
                <a:gd name="connsiteY3" fmla="*/ 457138 h 457138"/>
                <a:gd name="connsiteX0" fmla="*/ 690752 w 3116740"/>
                <a:gd name="connsiteY0" fmla="*/ 1323697 h 1323697"/>
                <a:gd name="connsiteX1" fmla="*/ 0 w 3116740"/>
                <a:gd name="connsiteY1" fmla="*/ 0 h 1323697"/>
                <a:gd name="connsiteX2" fmla="*/ 3116740 w 3116740"/>
                <a:gd name="connsiteY2" fmla="*/ 1323697 h 1323697"/>
                <a:gd name="connsiteX3" fmla="*/ 690752 w 3116740"/>
                <a:gd name="connsiteY3" fmla="*/ 1323697 h 1323697"/>
                <a:gd name="connsiteX0" fmla="*/ 690750 w 3116738"/>
                <a:gd name="connsiteY0" fmla="*/ 1408929 h 1408929"/>
                <a:gd name="connsiteX1" fmla="*/ 1 w 3116738"/>
                <a:gd name="connsiteY1" fmla="*/ 0 h 1408929"/>
                <a:gd name="connsiteX2" fmla="*/ 3116738 w 3116738"/>
                <a:gd name="connsiteY2" fmla="*/ 1408929 h 1408929"/>
                <a:gd name="connsiteX3" fmla="*/ 690750 w 3116738"/>
                <a:gd name="connsiteY3" fmla="*/ 1408929 h 1408929"/>
                <a:gd name="connsiteX0" fmla="*/ 735044 w 3161032"/>
                <a:gd name="connsiteY0" fmla="*/ 1607811 h 1607811"/>
                <a:gd name="connsiteX1" fmla="*/ 0 w 3161032"/>
                <a:gd name="connsiteY1" fmla="*/ 0 h 1607811"/>
                <a:gd name="connsiteX2" fmla="*/ 3161032 w 3161032"/>
                <a:gd name="connsiteY2" fmla="*/ 1607811 h 1607811"/>
                <a:gd name="connsiteX3" fmla="*/ 735044 w 3161032"/>
                <a:gd name="connsiteY3" fmla="*/ 1607811 h 160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1032" h="1607811">
                  <a:moveTo>
                    <a:pt x="735044" y="1607811"/>
                  </a:moveTo>
                  <a:lnTo>
                    <a:pt x="0" y="0"/>
                  </a:lnTo>
                  <a:lnTo>
                    <a:pt x="3161032" y="1607811"/>
                  </a:lnTo>
                  <a:lnTo>
                    <a:pt x="735044" y="1607811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C680E"/>
                </a:gs>
                <a:gs pos="75000">
                  <a:srgbClr val="B5C519"/>
                </a:gs>
                <a:gs pos="100000">
                  <a:srgbClr val="809B1D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5892380" y="2757029"/>
              <a:ext cx="2208012" cy="1983836"/>
            </a:xfrm>
            <a:prstGeom prst="rect">
              <a:avLst/>
            </a:prstGeom>
            <a:gradFill flip="none" rotWithShape="1">
              <a:gsLst>
                <a:gs pos="0">
                  <a:srgbClr val="DAED23"/>
                </a:gs>
                <a:gs pos="47000">
                  <a:srgbClr val="C1D31B"/>
                </a:gs>
                <a:gs pos="82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B3E21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5949989" y="3119926"/>
              <a:ext cx="2113050" cy="15895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9"/>
            <p:cNvSpPr/>
            <p:nvPr/>
          </p:nvSpPr>
          <p:spPr>
            <a:xfrm>
              <a:off x="4526557" y="2209858"/>
              <a:ext cx="3530630" cy="547171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12607"/>
                <a:gd name="connsiteY0" fmla="*/ 0 h 1289585"/>
                <a:gd name="connsiteX1" fmla="*/ 4312607 w 4312607"/>
                <a:gd name="connsiteY1" fmla="*/ 1266959 h 1289585"/>
                <a:gd name="connsiteX2" fmla="*/ 755393 w 4312607"/>
                <a:gd name="connsiteY2" fmla="*/ 1289585 h 1289585"/>
                <a:gd name="connsiteX3" fmla="*/ 0 w 4312607"/>
                <a:gd name="connsiteY3" fmla="*/ 0 h 1289585"/>
                <a:gd name="connsiteX0" fmla="*/ 0 w 5570345"/>
                <a:gd name="connsiteY0" fmla="*/ 0 h 1237456"/>
                <a:gd name="connsiteX1" fmla="*/ 5570345 w 5570345"/>
                <a:gd name="connsiteY1" fmla="*/ 1214830 h 1237456"/>
                <a:gd name="connsiteX2" fmla="*/ 2013131 w 5570345"/>
                <a:gd name="connsiteY2" fmla="*/ 1237456 h 1237456"/>
                <a:gd name="connsiteX3" fmla="*/ 0 w 5570345"/>
                <a:gd name="connsiteY3" fmla="*/ 0 h 1237456"/>
                <a:gd name="connsiteX0" fmla="*/ 0 w 5766865"/>
                <a:gd name="connsiteY0" fmla="*/ 0 h 1185329"/>
                <a:gd name="connsiteX1" fmla="*/ 5766865 w 5766865"/>
                <a:gd name="connsiteY1" fmla="*/ 1162703 h 1185329"/>
                <a:gd name="connsiteX2" fmla="*/ 2209651 w 5766865"/>
                <a:gd name="connsiteY2" fmla="*/ 1185329 h 1185329"/>
                <a:gd name="connsiteX3" fmla="*/ 0 w 5766865"/>
                <a:gd name="connsiteY3" fmla="*/ 0 h 118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6865" h="1185329">
                  <a:moveTo>
                    <a:pt x="0" y="0"/>
                  </a:moveTo>
                  <a:lnTo>
                    <a:pt x="5766865" y="1162703"/>
                  </a:lnTo>
                  <a:lnTo>
                    <a:pt x="2209651" y="118532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C680E"/>
                </a:gs>
                <a:gs pos="42000">
                  <a:srgbClr val="93A014"/>
                </a:gs>
                <a:gs pos="67000">
                  <a:srgbClr val="809B1D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23990" y="2097022"/>
            <a:ext cx="2198712" cy="2567104"/>
            <a:chOff x="3439094" y="2197318"/>
            <a:chExt cx="2198712" cy="256710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3444398" y="2780586"/>
              <a:ext cx="2186534" cy="1983836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47000">
                  <a:schemeClr val="tx2">
                    <a:lumMod val="60000"/>
                    <a:lumOff val="40000"/>
                  </a:schemeClr>
                </a:gs>
                <a:gs pos="82000">
                  <a:schemeClr val="accent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solidFill>
                <a:schemeClr val="tx2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496465" y="3165815"/>
              <a:ext cx="2087302" cy="15672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9"/>
            <p:cNvSpPr/>
            <p:nvPr/>
          </p:nvSpPr>
          <p:spPr>
            <a:xfrm flipH="1">
              <a:off x="3439094" y="2197318"/>
              <a:ext cx="2198712" cy="583267"/>
            </a:xfrm>
            <a:custGeom>
              <a:avLst/>
              <a:gdLst>
                <a:gd name="connsiteX0" fmla="*/ 0 w 2448272"/>
                <a:gd name="connsiteY0" fmla="*/ 1656184 h 1656184"/>
                <a:gd name="connsiteX1" fmla="*/ 0 w 2448272"/>
                <a:gd name="connsiteY1" fmla="*/ 0 h 1656184"/>
                <a:gd name="connsiteX2" fmla="*/ 2448272 w 2448272"/>
                <a:gd name="connsiteY2" fmla="*/ 1656184 h 1656184"/>
                <a:gd name="connsiteX3" fmla="*/ 0 w 2448272"/>
                <a:gd name="connsiteY3" fmla="*/ 1656184 h 1656184"/>
                <a:gd name="connsiteX0" fmla="*/ 0 w 2448272"/>
                <a:gd name="connsiteY0" fmla="*/ 1559932 h 1559932"/>
                <a:gd name="connsiteX1" fmla="*/ 12031 w 2448272"/>
                <a:gd name="connsiteY1" fmla="*/ 0 h 1559932"/>
                <a:gd name="connsiteX2" fmla="*/ 2448272 w 2448272"/>
                <a:gd name="connsiteY2" fmla="*/ 1559932 h 1559932"/>
                <a:gd name="connsiteX3" fmla="*/ 0 w 2448272"/>
                <a:gd name="connsiteY3" fmla="*/ 1559932 h 1559932"/>
                <a:gd name="connsiteX0" fmla="*/ 84348 w 2532620"/>
                <a:gd name="connsiteY0" fmla="*/ 1607802 h 1607802"/>
                <a:gd name="connsiteX1" fmla="*/ 127 w 2532620"/>
                <a:gd name="connsiteY1" fmla="*/ 0 h 1607802"/>
                <a:gd name="connsiteX2" fmla="*/ 2532620 w 2532620"/>
                <a:gd name="connsiteY2" fmla="*/ 1607802 h 1607802"/>
                <a:gd name="connsiteX3" fmla="*/ 84348 w 2532620"/>
                <a:gd name="connsiteY3" fmla="*/ 1607802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3" fmla="*/ 91440 w 2532493"/>
                <a:gd name="connsiteY3" fmla="*/ 121273 h 1607802"/>
                <a:gd name="connsiteX0" fmla="*/ 0 w 2532493"/>
                <a:gd name="connsiteY0" fmla="*/ 0 h 1607802"/>
                <a:gd name="connsiteX1" fmla="*/ 2532493 w 2532493"/>
                <a:gd name="connsiteY1" fmla="*/ 1607802 h 1607802"/>
                <a:gd name="connsiteX2" fmla="*/ 84221 w 2532493"/>
                <a:gd name="connsiteY2" fmla="*/ 1607802 h 1607802"/>
                <a:gd name="connsiteX0" fmla="*/ 0 w 2464399"/>
                <a:gd name="connsiteY0" fmla="*/ 0 h 1582000"/>
                <a:gd name="connsiteX1" fmla="*/ 2464399 w 2464399"/>
                <a:gd name="connsiteY1" fmla="*/ 1582000 h 1582000"/>
                <a:gd name="connsiteX2" fmla="*/ 16127 w 2464399"/>
                <a:gd name="connsiteY2" fmla="*/ 1582000 h 1582000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0" fmla="*/ 0 w 2454672"/>
                <a:gd name="connsiteY0" fmla="*/ 0 h 1620704"/>
                <a:gd name="connsiteX1" fmla="*/ 2454672 w 2454672"/>
                <a:gd name="connsiteY1" fmla="*/ 1620704 h 1620704"/>
                <a:gd name="connsiteX2" fmla="*/ 6400 w 2454672"/>
                <a:gd name="connsiteY2" fmla="*/ 1620704 h 1620704"/>
                <a:gd name="connsiteX3" fmla="*/ 0 w 2454672"/>
                <a:gd name="connsiteY3" fmla="*/ 0 h 1620704"/>
                <a:gd name="connsiteX0" fmla="*/ 0 w 3203665"/>
                <a:gd name="connsiteY0" fmla="*/ 0 h 1289585"/>
                <a:gd name="connsiteX1" fmla="*/ 3203665 w 3203665"/>
                <a:gd name="connsiteY1" fmla="*/ 1289585 h 1289585"/>
                <a:gd name="connsiteX2" fmla="*/ 755393 w 3203665"/>
                <a:gd name="connsiteY2" fmla="*/ 1289585 h 1289585"/>
                <a:gd name="connsiteX3" fmla="*/ 0 w 3203665"/>
                <a:gd name="connsiteY3" fmla="*/ 0 h 1289585"/>
                <a:gd name="connsiteX0" fmla="*/ 0 w 4346730"/>
                <a:gd name="connsiteY0" fmla="*/ 0 h 1289585"/>
                <a:gd name="connsiteX1" fmla="*/ 4346730 w 4346730"/>
                <a:gd name="connsiteY1" fmla="*/ 1289585 h 1289585"/>
                <a:gd name="connsiteX2" fmla="*/ 755393 w 4346730"/>
                <a:gd name="connsiteY2" fmla="*/ 1289585 h 1289585"/>
                <a:gd name="connsiteX3" fmla="*/ 0 w 4346730"/>
                <a:gd name="connsiteY3" fmla="*/ 0 h 1289585"/>
                <a:gd name="connsiteX0" fmla="*/ 1583213 w 3591337"/>
                <a:gd name="connsiteY0" fmla="*/ 0 h 1315650"/>
                <a:gd name="connsiteX1" fmla="*/ 3591337 w 3591337"/>
                <a:gd name="connsiteY1" fmla="*/ 1315650 h 1315650"/>
                <a:gd name="connsiteX2" fmla="*/ 0 w 3591337"/>
                <a:gd name="connsiteY2" fmla="*/ 1315650 h 1315650"/>
                <a:gd name="connsiteX3" fmla="*/ 1583213 w 3591337"/>
                <a:gd name="connsiteY3" fmla="*/ 0 h 1315650"/>
                <a:gd name="connsiteX0" fmla="*/ 1819039 w 3591337"/>
                <a:gd name="connsiteY0" fmla="*/ 0 h 1315650"/>
                <a:gd name="connsiteX1" fmla="*/ 3591337 w 3591337"/>
                <a:gd name="connsiteY1" fmla="*/ 1315650 h 1315650"/>
                <a:gd name="connsiteX2" fmla="*/ 0 w 3591337"/>
                <a:gd name="connsiteY2" fmla="*/ 1315650 h 1315650"/>
                <a:gd name="connsiteX3" fmla="*/ 1819039 w 3591337"/>
                <a:gd name="connsiteY3" fmla="*/ 0 h 1315650"/>
                <a:gd name="connsiteX0" fmla="*/ 1838692 w 3591337"/>
                <a:gd name="connsiteY0" fmla="*/ 0 h 1185331"/>
                <a:gd name="connsiteX1" fmla="*/ 3591337 w 3591337"/>
                <a:gd name="connsiteY1" fmla="*/ 1185331 h 1185331"/>
                <a:gd name="connsiteX2" fmla="*/ 0 w 3591337"/>
                <a:gd name="connsiteY2" fmla="*/ 1185331 h 1185331"/>
                <a:gd name="connsiteX3" fmla="*/ 1838692 w 3591337"/>
                <a:gd name="connsiteY3" fmla="*/ 0 h 1185331"/>
                <a:gd name="connsiteX0" fmla="*/ 1838692 w 3591337"/>
                <a:gd name="connsiteY0" fmla="*/ 0 h 1263523"/>
                <a:gd name="connsiteX1" fmla="*/ 3591337 w 3591337"/>
                <a:gd name="connsiteY1" fmla="*/ 1263523 h 1263523"/>
                <a:gd name="connsiteX2" fmla="*/ 0 w 3591337"/>
                <a:gd name="connsiteY2" fmla="*/ 1263523 h 1263523"/>
                <a:gd name="connsiteX3" fmla="*/ 1838692 w 3591337"/>
                <a:gd name="connsiteY3" fmla="*/ 0 h 1263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1337" h="1263523">
                  <a:moveTo>
                    <a:pt x="1838692" y="0"/>
                  </a:moveTo>
                  <a:lnTo>
                    <a:pt x="3591337" y="1263523"/>
                  </a:lnTo>
                  <a:lnTo>
                    <a:pt x="0" y="1263523"/>
                  </a:lnTo>
                  <a:lnTo>
                    <a:pt x="1838692" y="0"/>
                  </a:lnTo>
                  <a:close/>
                </a:path>
              </a:pathLst>
            </a:custGeom>
            <a:gradFill flip="none" rotWithShape="1">
              <a:gsLst>
                <a:gs pos="24000">
                  <a:schemeClr val="tx2">
                    <a:lumMod val="60000"/>
                    <a:lumOff val="40000"/>
                  </a:schemeClr>
                </a:gs>
                <a:gs pos="5000">
                  <a:srgbClr val="3379CD"/>
                </a:gs>
                <a:gs pos="82000">
                  <a:srgbClr val="1E344E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1246319" y="2647902"/>
            <a:ext cx="1957529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对岗不对人</a:t>
            </a:r>
          </a:p>
        </p:txBody>
      </p:sp>
      <p:sp>
        <p:nvSpPr>
          <p:cNvPr id="29" name="TextBox 34"/>
          <p:cNvSpPr txBox="1"/>
          <p:nvPr/>
        </p:nvSpPr>
        <p:spPr>
          <a:xfrm>
            <a:off x="1197365" y="3555103"/>
            <a:ext cx="2078491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评价的是岗位而不是岗位中的员工；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39"/>
          <p:cNvSpPr txBox="1">
            <a:spLocks noChangeArrowheads="1"/>
          </p:cNvSpPr>
          <p:nvPr/>
        </p:nvSpPr>
        <p:spPr bwMode="auto">
          <a:xfrm>
            <a:off x="3686291" y="2691729"/>
            <a:ext cx="1957529" cy="36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员工积极参与</a:t>
            </a:r>
          </a:p>
        </p:txBody>
      </p:sp>
      <p:sp>
        <p:nvSpPr>
          <p:cNvPr id="31" name="TextBox 36"/>
          <p:cNvSpPr txBox="1"/>
          <p:nvPr/>
        </p:nvSpPr>
        <p:spPr>
          <a:xfrm>
            <a:off x="3637337" y="3219435"/>
            <a:ext cx="2078491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让员工积极的参与到岗位评价工作中来，以便它们认同岗位评价的结果；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39"/>
          <p:cNvSpPr txBox="1">
            <a:spLocks noChangeArrowheads="1"/>
          </p:cNvSpPr>
          <p:nvPr/>
        </p:nvSpPr>
        <p:spPr bwMode="auto">
          <a:xfrm>
            <a:off x="6157672" y="2659012"/>
            <a:ext cx="1957529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评价结果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公开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6108718" y="3379478"/>
            <a:ext cx="207849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岗位评价的结果应该公开，并积极征询员工的意见或建议。</a:t>
            </a:r>
          </a:p>
        </p:txBody>
      </p:sp>
      <p:sp>
        <p:nvSpPr>
          <p:cNvPr id="34" name="TextBox 39"/>
          <p:cNvSpPr txBox="1"/>
          <p:nvPr/>
        </p:nvSpPr>
        <p:spPr>
          <a:xfrm>
            <a:off x="3784555" y="494751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岗位价值评估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19864</TotalTime>
  <Words>299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968</cp:revision>
  <dcterms:created xsi:type="dcterms:W3CDTF">2009-02-11T05:37:22Z</dcterms:created>
  <dcterms:modified xsi:type="dcterms:W3CDTF">2013-12-30T02:13:30Z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