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395540" y="1574433"/>
            <a:ext cx="8328041" cy="3726775"/>
            <a:chOff x="-1387993" y="1762749"/>
            <a:chExt cx="10972542" cy="4910183"/>
          </a:xfrm>
        </p:grpSpPr>
        <p:pic>
          <p:nvPicPr>
            <p:cNvPr id="120" name="Picture 125"/>
            <p:cNvPicPr>
              <a:picLocks noChangeAspect="1" noChangeArrowheads="1"/>
            </p:cNvPicPr>
            <p:nvPr/>
          </p:nvPicPr>
          <p:blipFill>
            <a:blip r:embed="rId2" cstate="screen">
              <a:lum bright="-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3638" y="5027066"/>
              <a:ext cx="4110037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1" name="Group 166"/>
            <p:cNvGrpSpPr>
              <a:grpSpLocks/>
            </p:cNvGrpSpPr>
            <p:nvPr/>
          </p:nvGrpSpPr>
          <p:grpSpPr bwMode="auto">
            <a:xfrm>
              <a:off x="2767013" y="2047329"/>
              <a:ext cx="3471862" cy="3467100"/>
              <a:chOff x="1749" y="1113"/>
              <a:chExt cx="2187" cy="2184"/>
            </a:xfrm>
            <a:effectLst>
              <a:outerShdw blurRad="50800" dist="50800" dir="5400000" algn="ctr" rotWithShape="0">
                <a:srgbClr val="000000">
                  <a:alpha val="36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</p:grpSpPr>
          <p:sp>
            <p:nvSpPr>
              <p:cNvPr id="194" name="Oval 6"/>
              <p:cNvSpPr>
                <a:spLocks noChangeArrowheads="1"/>
              </p:cNvSpPr>
              <p:nvPr/>
            </p:nvSpPr>
            <p:spPr bwMode="gray">
              <a:xfrm>
                <a:off x="1749" y="1113"/>
                <a:ext cx="2187" cy="2184"/>
              </a:xfrm>
              <a:prstGeom prst="ellipse">
                <a:avLst/>
              </a:prstGeom>
              <a:solidFill>
                <a:srgbClr val="777777"/>
              </a:solidFill>
              <a:ln w="9525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>
                <a:flatTx/>
              </a:bodyPr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5" name="Oval 8"/>
              <p:cNvSpPr>
                <a:spLocks noChangeArrowheads="1"/>
              </p:cNvSpPr>
              <p:nvPr/>
            </p:nvSpPr>
            <p:spPr bwMode="gray">
              <a:xfrm>
                <a:off x="1756" y="1119"/>
                <a:ext cx="2173" cy="2172"/>
              </a:xfrm>
              <a:prstGeom prst="ellipse">
                <a:avLst/>
              </a:prstGeom>
              <a:gradFill rotWithShape="1">
                <a:gsLst>
                  <a:gs pos="0">
                    <a:srgbClr val="B6B6B6"/>
                  </a:gs>
                  <a:gs pos="75000">
                    <a:srgbClr val="9F9F9F">
                      <a:gamma/>
                      <a:tint val="28235"/>
                      <a:invGamma/>
                    </a:srgbClr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6" name="Oval 9"/>
              <p:cNvSpPr>
                <a:spLocks noChangeArrowheads="1"/>
              </p:cNvSpPr>
              <p:nvPr/>
            </p:nvSpPr>
            <p:spPr bwMode="gray">
              <a:xfrm>
                <a:off x="1980" y="1343"/>
                <a:ext cx="1726" cy="17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7" name="Oval 10"/>
              <p:cNvSpPr>
                <a:spLocks noChangeArrowheads="1"/>
              </p:cNvSpPr>
              <p:nvPr/>
            </p:nvSpPr>
            <p:spPr bwMode="gray">
              <a:xfrm>
                <a:off x="2196" y="1558"/>
                <a:ext cx="1293" cy="1294"/>
              </a:xfrm>
              <a:prstGeom prst="ellipse">
                <a:avLst/>
              </a:prstGeom>
              <a:gradFill rotWithShape="1">
                <a:gsLst>
                  <a:gs pos="0">
                    <a:srgbClr val="333333"/>
                  </a:gs>
                  <a:gs pos="100000">
                    <a:srgbClr val="333333">
                      <a:gamma/>
                      <a:tint val="38431"/>
                      <a:invGamma/>
                    </a:srgbClr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8" name="Oval 11"/>
              <p:cNvSpPr>
                <a:spLocks noChangeArrowheads="1"/>
              </p:cNvSpPr>
              <p:nvPr/>
            </p:nvSpPr>
            <p:spPr bwMode="gray">
              <a:xfrm>
                <a:off x="2400" y="1763"/>
                <a:ext cx="887" cy="8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19050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9" name="Oval 12"/>
              <p:cNvSpPr>
                <a:spLocks noChangeArrowheads="1"/>
              </p:cNvSpPr>
              <p:nvPr/>
            </p:nvSpPr>
            <p:spPr bwMode="gray">
              <a:xfrm flipV="1">
                <a:off x="2577" y="1939"/>
                <a:ext cx="533" cy="533"/>
              </a:xfrm>
              <a:prstGeom prst="ellipse">
                <a:avLst/>
              </a:prstGeom>
              <a:solidFill>
                <a:srgbClr val="C0504D"/>
              </a:solidFill>
              <a:ln w="9525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p3d prstMaterial="metal">
                <a:bevelT w="38100" h="57150" prst="angle"/>
              </a:sp3d>
            </p:spPr>
            <p:txBody>
              <a:bodyPr rot="10800000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</p:grpSp>
        <p:grpSp>
          <p:nvGrpSpPr>
            <p:cNvPr id="122" name="Group 117"/>
            <p:cNvGrpSpPr>
              <a:grpSpLocks/>
            </p:cNvGrpSpPr>
            <p:nvPr/>
          </p:nvGrpSpPr>
          <p:grpSpPr bwMode="auto">
            <a:xfrm>
              <a:off x="3743325" y="3166516"/>
              <a:ext cx="609600" cy="609600"/>
              <a:chOff x="-180" y="2946"/>
              <a:chExt cx="384" cy="384"/>
            </a:xfrm>
          </p:grpSpPr>
          <p:sp>
            <p:nvSpPr>
              <p:cNvPr id="191" name="Oval 113"/>
              <p:cNvSpPr>
                <a:spLocks noChangeArrowheads="1"/>
              </p:cNvSpPr>
              <p:nvPr/>
            </p:nvSpPr>
            <p:spPr bwMode="auto">
              <a:xfrm>
                <a:off x="-120" y="3006"/>
                <a:ext cx="264" cy="264"/>
              </a:xfrm>
              <a:prstGeom prst="ellips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2" name="Oval 115"/>
              <p:cNvSpPr>
                <a:spLocks noChangeArrowheads="1"/>
              </p:cNvSpPr>
              <p:nvPr/>
            </p:nvSpPr>
            <p:spPr bwMode="auto">
              <a:xfrm>
                <a:off x="-44" y="3082"/>
                <a:ext cx="112" cy="112"/>
              </a:xfrm>
              <a:prstGeom prst="ellipse">
                <a:avLst/>
              </a:prstGeom>
              <a:solidFill>
                <a:srgbClr val="BCBCBC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3" name="Oval 116"/>
              <p:cNvSpPr>
                <a:spLocks noChangeArrowheads="1"/>
              </p:cNvSpPr>
              <p:nvPr/>
            </p:nvSpPr>
            <p:spPr bwMode="auto">
              <a:xfrm>
                <a:off x="-180" y="2946"/>
                <a:ext cx="384" cy="384"/>
              </a:xfrm>
              <a:prstGeom prst="ellips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</p:grpSp>
        <p:grpSp>
          <p:nvGrpSpPr>
            <p:cNvPr id="123" name="Group 135"/>
            <p:cNvGrpSpPr>
              <a:grpSpLocks/>
            </p:cNvGrpSpPr>
            <p:nvPr/>
          </p:nvGrpSpPr>
          <p:grpSpPr bwMode="auto">
            <a:xfrm>
              <a:off x="4870450" y="2956966"/>
              <a:ext cx="609600" cy="609600"/>
              <a:chOff x="-180" y="2946"/>
              <a:chExt cx="384" cy="384"/>
            </a:xfrm>
          </p:grpSpPr>
          <p:sp>
            <p:nvSpPr>
              <p:cNvPr id="188" name="Oval 136"/>
              <p:cNvSpPr>
                <a:spLocks noChangeArrowheads="1"/>
              </p:cNvSpPr>
              <p:nvPr/>
            </p:nvSpPr>
            <p:spPr bwMode="auto">
              <a:xfrm>
                <a:off x="-120" y="3006"/>
                <a:ext cx="264" cy="264"/>
              </a:xfrm>
              <a:prstGeom prst="ellips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89" name="Oval 137"/>
              <p:cNvSpPr>
                <a:spLocks noChangeArrowheads="1"/>
              </p:cNvSpPr>
              <p:nvPr/>
            </p:nvSpPr>
            <p:spPr bwMode="auto">
              <a:xfrm>
                <a:off x="-44" y="3082"/>
                <a:ext cx="112" cy="112"/>
              </a:xfrm>
              <a:prstGeom prst="ellipse">
                <a:avLst/>
              </a:prstGeom>
              <a:solidFill>
                <a:srgbClr val="5F5F5F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90" name="Oval 138"/>
              <p:cNvSpPr>
                <a:spLocks noChangeArrowheads="1"/>
              </p:cNvSpPr>
              <p:nvPr/>
            </p:nvSpPr>
            <p:spPr bwMode="auto">
              <a:xfrm>
                <a:off x="-180" y="2946"/>
                <a:ext cx="384" cy="384"/>
              </a:xfrm>
              <a:prstGeom prst="ellips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</p:grpSp>
        <p:grpSp>
          <p:nvGrpSpPr>
            <p:cNvPr id="124" name="Group 139"/>
            <p:cNvGrpSpPr>
              <a:grpSpLocks/>
            </p:cNvGrpSpPr>
            <p:nvPr/>
          </p:nvGrpSpPr>
          <p:grpSpPr bwMode="auto">
            <a:xfrm>
              <a:off x="4251325" y="3650704"/>
              <a:ext cx="609600" cy="609600"/>
              <a:chOff x="-180" y="2946"/>
              <a:chExt cx="384" cy="384"/>
            </a:xfrm>
          </p:grpSpPr>
          <p:sp>
            <p:nvSpPr>
              <p:cNvPr id="185" name="Oval 140"/>
              <p:cNvSpPr>
                <a:spLocks noChangeArrowheads="1"/>
              </p:cNvSpPr>
              <p:nvPr/>
            </p:nvSpPr>
            <p:spPr bwMode="auto">
              <a:xfrm>
                <a:off x="-120" y="3006"/>
                <a:ext cx="264" cy="264"/>
              </a:xfrm>
              <a:prstGeom prst="ellips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86" name="Oval 141"/>
              <p:cNvSpPr>
                <a:spLocks noChangeArrowheads="1"/>
              </p:cNvSpPr>
              <p:nvPr/>
            </p:nvSpPr>
            <p:spPr bwMode="auto">
              <a:xfrm>
                <a:off x="-44" y="3082"/>
                <a:ext cx="112" cy="112"/>
              </a:xfrm>
              <a:prstGeom prst="ellipse">
                <a:avLst/>
              </a:prstGeom>
              <a:solidFill>
                <a:srgbClr val="6D0303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  <p:sp>
            <p:nvSpPr>
              <p:cNvPr id="187" name="Oval 142"/>
              <p:cNvSpPr>
                <a:spLocks noChangeArrowheads="1"/>
              </p:cNvSpPr>
              <p:nvPr/>
            </p:nvSpPr>
            <p:spPr bwMode="auto">
              <a:xfrm>
                <a:off x="-180" y="2946"/>
                <a:ext cx="384" cy="384"/>
              </a:xfrm>
              <a:prstGeom prst="ellipse">
                <a:avLst/>
              </a:prstGeom>
              <a:noFill/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de-DE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微软雅黑"/>
                  <a:cs typeface="Arial" pitchFamily="34" charset="0"/>
                </a:endParaRPr>
              </a:p>
            </p:txBody>
          </p:sp>
        </p:grpSp>
        <p:grpSp>
          <p:nvGrpSpPr>
            <p:cNvPr id="126" name="Group 203"/>
            <p:cNvGrpSpPr>
              <a:grpSpLocks/>
            </p:cNvGrpSpPr>
            <p:nvPr/>
          </p:nvGrpSpPr>
          <p:grpSpPr bwMode="auto">
            <a:xfrm rot="30600762">
              <a:off x="2111379" y="2436263"/>
              <a:ext cx="1655762" cy="1571625"/>
              <a:chOff x="3097" y="1092"/>
              <a:chExt cx="788" cy="748"/>
            </a:xfrm>
          </p:grpSpPr>
          <p:grpSp>
            <p:nvGrpSpPr>
              <p:cNvPr id="169" name="Group 204"/>
              <p:cNvGrpSpPr>
                <a:grpSpLocks/>
              </p:cNvGrpSpPr>
              <p:nvPr/>
            </p:nvGrpSpPr>
            <p:grpSpPr bwMode="auto">
              <a:xfrm>
                <a:off x="3146" y="1103"/>
                <a:ext cx="739" cy="737"/>
                <a:chOff x="3146" y="1103"/>
                <a:chExt cx="739" cy="737"/>
              </a:xfrm>
            </p:grpSpPr>
            <p:sp>
              <p:nvSpPr>
                <p:cNvPr id="180" name="Freeform 205"/>
                <p:cNvSpPr>
                  <a:spLocks/>
                </p:cNvSpPr>
                <p:nvPr/>
              </p:nvSpPr>
              <p:spPr bwMode="gray">
                <a:xfrm rot="10521890">
                  <a:off x="3146" y="1103"/>
                  <a:ext cx="371" cy="414"/>
                </a:xfrm>
                <a:custGeom>
                  <a:avLst/>
                  <a:gdLst>
                    <a:gd name="T0" fmla="*/ 306 w 365"/>
                    <a:gd name="T1" fmla="*/ 321 h 456"/>
                    <a:gd name="T2" fmla="*/ 210 w 365"/>
                    <a:gd name="T3" fmla="*/ 212 h 456"/>
                    <a:gd name="T4" fmla="*/ 23 w 365"/>
                    <a:gd name="T5" fmla="*/ 42 h 456"/>
                    <a:gd name="T6" fmla="*/ 23 w 365"/>
                    <a:gd name="T7" fmla="*/ 86 h 456"/>
                    <a:gd name="T8" fmla="*/ 145 w 365"/>
                    <a:gd name="T9" fmla="*/ 276 h 456"/>
                    <a:gd name="T10" fmla="*/ 238 w 365"/>
                    <a:gd name="T11" fmla="*/ 382 h 456"/>
                    <a:gd name="T12" fmla="*/ 326 w 365"/>
                    <a:gd name="T13" fmla="*/ 451 h 456"/>
                    <a:gd name="T14" fmla="*/ 365 w 365"/>
                    <a:gd name="T15" fmla="*/ 412 h 456"/>
                    <a:gd name="T16" fmla="*/ 306 w 365"/>
                    <a:gd name="T17" fmla="*/ 321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456">
                      <a:moveTo>
                        <a:pt x="306" y="321"/>
                      </a:moveTo>
                      <a:cubicBezTo>
                        <a:pt x="210" y="212"/>
                        <a:pt x="210" y="212"/>
                        <a:pt x="210" y="21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0" y="0"/>
                        <a:pt x="23" y="86"/>
                      </a:cubicBezTo>
                      <a:cubicBezTo>
                        <a:pt x="145" y="276"/>
                        <a:pt x="145" y="276"/>
                        <a:pt x="145" y="276"/>
                      </a:cubicBezTo>
                      <a:cubicBezTo>
                        <a:pt x="238" y="382"/>
                        <a:pt x="238" y="382"/>
                        <a:pt x="238" y="382"/>
                      </a:cubicBezTo>
                      <a:cubicBezTo>
                        <a:pt x="326" y="451"/>
                        <a:pt x="326" y="451"/>
                        <a:pt x="326" y="451"/>
                      </a:cubicBezTo>
                      <a:cubicBezTo>
                        <a:pt x="326" y="451"/>
                        <a:pt x="364" y="456"/>
                        <a:pt x="365" y="412"/>
                      </a:cubicBezTo>
                      <a:lnTo>
                        <a:pt x="306" y="3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6275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81" name="Freeform 206"/>
                <p:cNvSpPr>
                  <a:spLocks/>
                </p:cNvSpPr>
                <p:nvPr/>
              </p:nvSpPr>
              <p:spPr bwMode="gray">
                <a:xfrm rot="10521890">
                  <a:off x="3376" y="1238"/>
                  <a:ext cx="509" cy="347"/>
                </a:xfrm>
                <a:custGeom>
                  <a:avLst/>
                  <a:gdLst>
                    <a:gd name="T0" fmla="*/ 201 w 501"/>
                    <a:gd name="T1" fmla="*/ 0 h 383"/>
                    <a:gd name="T2" fmla="*/ 27 w 501"/>
                    <a:gd name="T3" fmla="*/ 50 h 383"/>
                    <a:gd name="T4" fmla="*/ 431 w 501"/>
                    <a:gd name="T5" fmla="*/ 383 h 383"/>
                    <a:gd name="T6" fmla="*/ 501 w 501"/>
                    <a:gd name="T7" fmla="*/ 317 h 383"/>
                    <a:gd name="T8" fmla="*/ 201 w 501"/>
                    <a:gd name="T9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383">
                      <a:moveTo>
                        <a:pt x="201" y="0"/>
                      </a:moveTo>
                      <a:cubicBezTo>
                        <a:pt x="201" y="0"/>
                        <a:pt x="36" y="6"/>
                        <a:pt x="27" y="50"/>
                      </a:cubicBezTo>
                      <a:cubicBezTo>
                        <a:pt x="0" y="179"/>
                        <a:pt x="431" y="383"/>
                        <a:pt x="431" y="383"/>
                      </a:cubicBezTo>
                      <a:cubicBezTo>
                        <a:pt x="501" y="317"/>
                        <a:pt x="501" y="317"/>
                        <a:pt x="501" y="317"/>
                      </a:cubicBezTo>
                      <a:lnTo>
                        <a:pt x="20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/>
                    </a:gs>
                    <a:gs pos="100000">
                      <a:srgbClr val="69A2E1">
                        <a:gamma/>
                        <a:tint val="60784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82" name="Freeform 207"/>
                <p:cNvSpPr>
                  <a:spLocks/>
                </p:cNvSpPr>
                <p:nvPr/>
              </p:nvSpPr>
              <p:spPr bwMode="gray">
                <a:xfrm rot="10521890">
                  <a:off x="3304" y="1309"/>
                  <a:ext cx="389" cy="531"/>
                </a:xfrm>
                <a:custGeom>
                  <a:avLst/>
                  <a:gdLst>
                    <a:gd name="T0" fmla="*/ 126 w 383"/>
                    <a:gd name="T1" fmla="*/ 5 h 586"/>
                    <a:gd name="T2" fmla="*/ 0 w 383"/>
                    <a:gd name="T3" fmla="*/ 269 h 586"/>
                    <a:gd name="T4" fmla="*/ 300 w 383"/>
                    <a:gd name="T5" fmla="*/ 586 h 586"/>
                    <a:gd name="T6" fmla="*/ 383 w 383"/>
                    <a:gd name="T7" fmla="*/ 442 h 586"/>
                    <a:gd name="T8" fmla="*/ 126 w 383"/>
                    <a:gd name="T9" fmla="*/ 5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3" h="586">
                      <a:moveTo>
                        <a:pt x="126" y="5"/>
                      </a:moveTo>
                      <a:cubicBezTo>
                        <a:pt x="53" y="8"/>
                        <a:pt x="0" y="269"/>
                        <a:pt x="0" y="269"/>
                      </a:cubicBezTo>
                      <a:cubicBezTo>
                        <a:pt x="300" y="586"/>
                        <a:pt x="300" y="586"/>
                        <a:pt x="300" y="586"/>
                      </a:cubicBezTo>
                      <a:cubicBezTo>
                        <a:pt x="383" y="442"/>
                        <a:pt x="383" y="442"/>
                        <a:pt x="383" y="442"/>
                      </a:cubicBezTo>
                      <a:cubicBezTo>
                        <a:pt x="383" y="442"/>
                        <a:pt x="252" y="0"/>
                        <a:pt x="126" y="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>
                        <a:gamma/>
                        <a:tint val="76863"/>
                        <a:invGamma/>
                      </a:srgbClr>
                    </a:gs>
                    <a:gs pos="100000">
                      <a:srgbClr val="69A2E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83" name="Freeform 208"/>
                <p:cNvSpPr>
                  <a:spLocks/>
                </p:cNvSpPr>
                <p:nvPr/>
              </p:nvSpPr>
              <p:spPr bwMode="gray">
                <a:xfrm rot="10521890">
                  <a:off x="3374" y="1172"/>
                  <a:ext cx="305" cy="422"/>
                </a:xfrm>
                <a:custGeom>
                  <a:avLst/>
                  <a:gdLst>
                    <a:gd name="T0" fmla="*/ 0 w 300"/>
                    <a:gd name="T1" fmla="*/ 0 h 466"/>
                    <a:gd name="T2" fmla="*/ 40 w 300"/>
                    <a:gd name="T3" fmla="*/ 280 h 466"/>
                    <a:gd name="T4" fmla="*/ 269 w 300"/>
                    <a:gd name="T5" fmla="*/ 466 h 466"/>
                    <a:gd name="T6" fmla="*/ 300 w 300"/>
                    <a:gd name="T7" fmla="*/ 317 h 466"/>
                    <a:gd name="T8" fmla="*/ 0 w 300"/>
                    <a:gd name="T9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66">
                      <a:moveTo>
                        <a:pt x="0" y="0"/>
                      </a:moveTo>
                      <a:cubicBezTo>
                        <a:pt x="0" y="0"/>
                        <a:pt x="5" y="219"/>
                        <a:pt x="40" y="280"/>
                      </a:cubicBezTo>
                      <a:cubicBezTo>
                        <a:pt x="77" y="344"/>
                        <a:pt x="269" y="466"/>
                        <a:pt x="269" y="466"/>
                      </a:cubicBezTo>
                      <a:cubicBezTo>
                        <a:pt x="300" y="317"/>
                        <a:pt x="300" y="317"/>
                        <a:pt x="300" y="3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/>
                    </a:gs>
                    <a:gs pos="100000">
                      <a:srgbClr val="0061B2">
                        <a:gamma/>
                        <a:shade val="46275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84" name="Freeform 209"/>
                <p:cNvSpPr>
                  <a:spLocks/>
                </p:cNvSpPr>
                <p:nvPr/>
              </p:nvSpPr>
              <p:spPr bwMode="gray">
                <a:xfrm rot="10521890">
                  <a:off x="3244" y="1312"/>
                  <a:ext cx="441" cy="321"/>
                </a:xfrm>
                <a:custGeom>
                  <a:avLst/>
                  <a:gdLst>
                    <a:gd name="T0" fmla="*/ 0 w 435"/>
                    <a:gd name="T1" fmla="*/ 37 h 354"/>
                    <a:gd name="T2" fmla="*/ 279 w 435"/>
                    <a:gd name="T3" fmla="*/ 35 h 354"/>
                    <a:gd name="T4" fmla="*/ 435 w 435"/>
                    <a:gd name="T5" fmla="*/ 300 h 354"/>
                    <a:gd name="T6" fmla="*/ 300 w 435"/>
                    <a:gd name="T7" fmla="*/ 354 h 354"/>
                    <a:gd name="T8" fmla="*/ 0 w 435"/>
                    <a:gd name="T9" fmla="*/ 3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354">
                      <a:moveTo>
                        <a:pt x="0" y="37"/>
                      </a:moveTo>
                      <a:cubicBezTo>
                        <a:pt x="0" y="37"/>
                        <a:pt x="219" y="0"/>
                        <a:pt x="279" y="35"/>
                      </a:cubicBezTo>
                      <a:cubicBezTo>
                        <a:pt x="346" y="73"/>
                        <a:pt x="435" y="300"/>
                        <a:pt x="435" y="300"/>
                      </a:cubicBezTo>
                      <a:cubicBezTo>
                        <a:pt x="300" y="354"/>
                        <a:pt x="300" y="354"/>
                        <a:pt x="300" y="354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  <p:grpSp>
            <p:nvGrpSpPr>
              <p:cNvPr id="170" name="Group 210"/>
              <p:cNvGrpSpPr>
                <a:grpSpLocks/>
              </p:cNvGrpSpPr>
              <p:nvPr/>
            </p:nvGrpSpPr>
            <p:grpSpPr bwMode="auto">
              <a:xfrm>
                <a:off x="3097" y="1092"/>
                <a:ext cx="141" cy="122"/>
                <a:chOff x="3097" y="1092"/>
                <a:chExt cx="141" cy="122"/>
              </a:xfrm>
            </p:grpSpPr>
            <p:sp>
              <p:nvSpPr>
                <p:cNvPr id="178" name="Freeform 211"/>
                <p:cNvSpPr>
                  <a:spLocks/>
                </p:cNvSpPr>
                <p:nvPr/>
              </p:nvSpPr>
              <p:spPr bwMode="gray">
                <a:xfrm rot="10521890">
                  <a:off x="3097" y="1092"/>
                  <a:ext cx="62" cy="61"/>
                </a:xfrm>
                <a:custGeom>
                  <a:avLst/>
                  <a:gdLst>
                    <a:gd name="T0" fmla="*/ 61 w 61"/>
                    <a:gd name="T1" fmla="*/ 68 h 68"/>
                    <a:gd name="T2" fmla="*/ 3 w 61"/>
                    <a:gd name="T3" fmla="*/ 16 h 68"/>
                    <a:gd name="T4" fmla="*/ 0 w 61"/>
                    <a:gd name="T5" fmla="*/ 13 h 68"/>
                    <a:gd name="T6" fmla="*/ 8 w 61"/>
                    <a:gd name="T7" fmla="*/ 0 h 68"/>
                    <a:gd name="T8" fmla="*/ 10 w 61"/>
                    <a:gd name="T9" fmla="*/ 3 h 68"/>
                    <a:gd name="T10" fmla="*/ 61 w 61"/>
                    <a:gd name="T11" fmla="*/ 67 h 68"/>
                    <a:gd name="T12" fmla="*/ 61 w 61"/>
                    <a:gd name="T13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8">
                      <a:moveTo>
                        <a:pt x="61" y="68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4" y="4"/>
                        <a:pt x="8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lnTo>
                        <a:pt x="61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46275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79" name="Freeform 212"/>
                <p:cNvSpPr>
                  <a:spLocks/>
                </p:cNvSpPr>
                <p:nvPr/>
              </p:nvSpPr>
              <p:spPr bwMode="gray">
                <a:xfrm rot="10521890">
                  <a:off x="3131" y="1112"/>
                  <a:ext cx="107" cy="102"/>
                </a:xfrm>
                <a:custGeom>
                  <a:avLst/>
                  <a:gdLst>
                    <a:gd name="T0" fmla="*/ 60 w 106"/>
                    <a:gd name="T1" fmla="*/ 0 h 113"/>
                    <a:gd name="T2" fmla="*/ 41 w 106"/>
                    <a:gd name="T3" fmla="*/ 41 h 113"/>
                    <a:gd name="T4" fmla="*/ 0 w 106"/>
                    <a:gd name="T5" fmla="*/ 56 h 113"/>
                    <a:gd name="T6" fmla="*/ 64 w 106"/>
                    <a:gd name="T7" fmla="*/ 106 h 113"/>
                    <a:gd name="T8" fmla="*/ 103 w 106"/>
                    <a:gd name="T9" fmla="*/ 67 h 113"/>
                    <a:gd name="T10" fmla="*/ 60 w 106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" h="113">
                      <a:moveTo>
                        <a:pt x="60" y="0"/>
                      </a:moveTo>
                      <a:cubicBezTo>
                        <a:pt x="60" y="0"/>
                        <a:pt x="62" y="20"/>
                        <a:pt x="41" y="41"/>
                      </a:cubicBezTo>
                      <a:cubicBezTo>
                        <a:pt x="17" y="63"/>
                        <a:pt x="0" y="56"/>
                        <a:pt x="0" y="56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64" y="106"/>
                        <a:pt x="106" y="113"/>
                        <a:pt x="103" y="67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0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  <p:grpSp>
            <p:nvGrpSpPr>
              <p:cNvPr id="171" name="Group 213"/>
              <p:cNvGrpSpPr>
                <a:grpSpLocks/>
              </p:cNvGrpSpPr>
              <p:nvPr/>
            </p:nvGrpSpPr>
            <p:grpSpPr bwMode="auto">
              <a:xfrm rot="10521890">
                <a:off x="3136" y="1122"/>
                <a:ext cx="96" cy="86"/>
                <a:chOff x="2760" y="2156"/>
                <a:chExt cx="224" cy="225"/>
              </a:xfrm>
            </p:grpSpPr>
            <p:sp>
              <p:nvSpPr>
                <p:cNvPr id="172" name="Freeform 214"/>
                <p:cNvSpPr>
                  <a:spLocks/>
                </p:cNvSpPr>
                <p:nvPr/>
              </p:nvSpPr>
              <p:spPr bwMode="gray">
                <a:xfrm>
                  <a:off x="2781" y="2180"/>
                  <a:ext cx="142" cy="130"/>
                </a:xfrm>
                <a:custGeom>
                  <a:avLst/>
                  <a:gdLst>
                    <a:gd name="T0" fmla="*/ 57 w 60"/>
                    <a:gd name="T1" fmla="*/ 0 h 55"/>
                    <a:gd name="T2" fmla="*/ 41 w 60"/>
                    <a:gd name="T3" fmla="*/ 41 h 55"/>
                    <a:gd name="T4" fmla="*/ 0 w 60"/>
                    <a:gd name="T5" fmla="*/ 50 h 55"/>
                    <a:gd name="T6" fmla="*/ 43 w 60"/>
                    <a:gd name="T7" fmla="*/ 42 h 55"/>
                    <a:gd name="T8" fmla="*/ 57 w 60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5">
                      <a:moveTo>
                        <a:pt x="57" y="0"/>
                      </a:moveTo>
                      <a:cubicBezTo>
                        <a:pt x="58" y="15"/>
                        <a:pt x="53" y="31"/>
                        <a:pt x="41" y="41"/>
                      </a:cubicBezTo>
                      <a:cubicBezTo>
                        <a:pt x="30" y="51"/>
                        <a:pt x="14" y="53"/>
                        <a:pt x="0" y="50"/>
                      </a:cubicBezTo>
                      <a:cubicBezTo>
                        <a:pt x="14" y="55"/>
                        <a:pt x="31" y="53"/>
                        <a:pt x="43" y="42"/>
                      </a:cubicBezTo>
                      <a:cubicBezTo>
                        <a:pt x="55" y="32"/>
                        <a:pt x="60" y="16"/>
                        <a:pt x="5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73" name="Freeform 215"/>
                <p:cNvSpPr>
                  <a:spLocks/>
                </p:cNvSpPr>
                <p:nvPr/>
              </p:nvSpPr>
              <p:spPr bwMode="gray">
                <a:xfrm>
                  <a:off x="2760" y="2156"/>
                  <a:ext cx="148" cy="137"/>
                </a:xfrm>
                <a:custGeom>
                  <a:avLst/>
                  <a:gdLst>
                    <a:gd name="T0" fmla="*/ 60 w 63"/>
                    <a:gd name="T1" fmla="*/ 0 h 58"/>
                    <a:gd name="T2" fmla="*/ 43 w 63"/>
                    <a:gd name="T3" fmla="*/ 43 h 58"/>
                    <a:gd name="T4" fmla="*/ 0 w 63"/>
                    <a:gd name="T5" fmla="*/ 53 h 58"/>
                    <a:gd name="T6" fmla="*/ 45 w 63"/>
                    <a:gd name="T7" fmla="*/ 45 h 58"/>
                    <a:gd name="T8" fmla="*/ 60 w 63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58">
                      <a:moveTo>
                        <a:pt x="60" y="0"/>
                      </a:moveTo>
                      <a:cubicBezTo>
                        <a:pt x="61" y="16"/>
                        <a:pt x="56" y="33"/>
                        <a:pt x="43" y="43"/>
                      </a:cubicBezTo>
                      <a:cubicBezTo>
                        <a:pt x="31" y="54"/>
                        <a:pt x="15" y="57"/>
                        <a:pt x="0" y="53"/>
                      </a:cubicBezTo>
                      <a:cubicBezTo>
                        <a:pt x="15" y="58"/>
                        <a:pt x="32" y="55"/>
                        <a:pt x="45" y="45"/>
                      </a:cubicBezTo>
                      <a:cubicBezTo>
                        <a:pt x="58" y="34"/>
                        <a:pt x="63" y="17"/>
                        <a:pt x="6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74" name="Freeform 216"/>
                <p:cNvSpPr>
                  <a:spLocks/>
                </p:cNvSpPr>
                <p:nvPr/>
              </p:nvSpPr>
              <p:spPr bwMode="gray">
                <a:xfrm>
                  <a:off x="2800" y="2201"/>
                  <a:ext cx="137" cy="123"/>
                </a:xfrm>
                <a:custGeom>
                  <a:avLst/>
                  <a:gdLst>
                    <a:gd name="T0" fmla="*/ 55 w 58"/>
                    <a:gd name="T1" fmla="*/ 0 h 52"/>
                    <a:gd name="T2" fmla="*/ 40 w 58"/>
                    <a:gd name="T3" fmla="*/ 39 h 52"/>
                    <a:gd name="T4" fmla="*/ 0 w 58"/>
                    <a:gd name="T5" fmla="*/ 48 h 52"/>
                    <a:gd name="T6" fmla="*/ 41 w 58"/>
                    <a:gd name="T7" fmla="*/ 40 h 52"/>
                    <a:gd name="T8" fmla="*/ 55 w 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2">
                      <a:moveTo>
                        <a:pt x="55" y="0"/>
                      </a:moveTo>
                      <a:cubicBezTo>
                        <a:pt x="57" y="15"/>
                        <a:pt x="52" y="29"/>
                        <a:pt x="40" y="39"/>
                      </a:cubicBezTo>
                      <a:cubicBezTo>
                        <a:pt x="29" y="48"/>
                        <a:pt x="14" y="51"/>
                        <a:pt x="0" y="48"/>
                      </a:cubicBezTo>
                      <a:cubicBezTo>
                        <a:pt x="15" y="52"/>
                        <a:pt x="30" y="50"/>
                        <a:pt x="41" y="40"/>
                      </a:cubicBezTo>
                      <a:cubicBezTo>
                        <a:pt x="53" y="30"/>
                        <a:pt x="58" y="15"/>
                        <a:pt x="5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75" name="Freeform 217"/>
                <p:cNvSpPr>
                  <a:spLocks/>
                </p:cNvSpPr>
                <p:nvPr/>
              </p:nvSpPr>
              <p:spPr bwMode="gray">
                <a:xfrm>
                  <a:off x="2856" y="2262"/>
                  <a:ext cx="116" cy="104"/>
                </a:xfrm>
                <a:custGeom>
                  <a:avLst/>
                  <a:gdLst>
                    <a:gd name="T0" fmla="*/ 47 w 49"/>
                    <a:gd name="T1" fmla="*/ 0 h 44"/>
                    <a:gd name="T2" fmla="*/ 34 w 49"/>
                    <a:gd name="T3" fmla="*/ 33 h 44"/>
                    <a:gd name="T4" fmla="*/ 0 w 49"/>
                    <a:gd name="T5" fmla="*/ 40 h 44"/>
                    <a:gd name="T6" fmla="*/ 35 w 49"/>
                    <a:gd name="T7" fmla="*/ 34 h 44"/>
                    <a:gd name="T8" fmla="*/ 47 w 4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44">
                      <a:moveTo>
                        <a:pt x="47" y="0"/>
                      </a:moveTo>
                      <a:cubicBezTo>
                        <a:pt x="48" y="12"/>
                        <a:pt x="44" y="25"/>
                        <a:pt x="34" y="33"/>
                      </a:cubicBezTo>
                      <a:cubicBezTo>
                        <a:pt x="25" y="41"/>
                        <a:pt x="12" y="43"/>
                        <a:pt x="0" y="40"/>
                      </a:cubicBezTo>
                      <a:cubicBezTo>
                        <a:pt x="12" y="44"/>
                        <a:pt x="25" y="42"/>
                        <a:pt x="35" y="34"/>
                      </a:cubicBezTo>
                      <a:cubicBezTo>
                        <a:pt x="45" y="26"/>
                        <a:pt x="49" y="12"/>
                        <a:pt x="4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76" name="Freeform 218"/>
                <p:cNvSpPr>
                  <a:spLocks/>
                </p:cNvSpPr>
                <p:nvPr/>
              </p:nvSpPr>
              <p:spPr bwMode="gray">
                <a:xfrm>
                  <a:off x="2840" y="2244"/>
                  <a:ext cx="120" cy="111"/>
                </a:xfrm>
                <a:custGeom>
                  <a:avLst/>
                  <a:gdLst>
                    <a:gd name="T0" fmla="*/ 49 w 51"/>
                    <a:gd name="T1" fmla="*/ 0 h 47"/>
                    <a:gd name="T2" fmla="*/ 35 w 51"/>
                    <a:gd name="T3" fmla="*/ 35 h 47"/>
                    <a:gd name="T4" fmla="*/ 0 w 51"/>
                    <a:gd name="T5" fmla="*/ 42 h 47"/>
                    <a:gd name="T6" fmla="*/ 37 w 51"/>
                    <a:gd name="T7" fmla="*/ 36 h 47"/>
                    <a:gd name="T8" fmla="*/ 49 w 5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47">
                      <a:moveTo>
                        <a:pt x="49" y="0"/>
                      </a:moveTo>
                      <a:cubicBezTo>
                        <a:pt x="50" y="13"/>
                        <a:pt x="46" y="26"/>
                        <a:pt x="35" y="35"/>
                      </a:cubicBezTo>
                      <a:cubicBezTo>
                        <a:pt x="26" y="43"/>
                        <a:pt x="12" y="46"/>
                        <a:pt x="0" y="42"/>
                      </a:cubicBezTo>
                      <a:cubicBezTo>
                        <a:pt x="12" y="47"/>
                        <a:pt x="26" y="45"/>
                        <a:pt x="37" y="36"/>
                      </a:cubicBezTo>
                      <a:cubicBezTo>
                        <a:pt x="47" y="27"/>
                        <a:pt x="51" y="13"/>
                        <a:pt x="4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77" name="Freeform 219"/>
                <p:cNvSpPr>
                  <a:spLocks/>
                </p:cNvSpPr>
                <p:nvPr/>
              </p:nvSpPr>
              <p:spPr bwMode="gray">
                <a:xfrm>
                  <a:off x="2873" y="2279"/>
                  <a:ext cx="111" cy="102"/>
                </a:xfrm>
                <a:custGeom>
                  <a:avLst/>
                  <a:gdLst>
                    <a:gd name="T0" fmla="*/ 45 w 47"/>
                    <a:gd name="T1" fmla="*/ 0 h 43"/>
                    <a:gd name="T2" fmla="*/ 33 w 47"/>
                    <a:gd name="T3" fmla="*/ 32 h 43"/>
                    <a:gd name="T4" fmla="*/ 0 w 47"/>
                    <a:gd name="T5" fmla="*/ 39 h 43"/>
                    <a:gd name="T6" fmla="*/ 34 w 47"/>
                    <a:gd name="T7" fmla="*/ 33 h 43"/>
                    <a:gd name="T8" fmla="*/ 45 w 4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3">
                      <a:moveTo>
                        <a:pt x="45" y="0"/>
                      </a:moveTo>
                      <a:cubicBezTo>
                        <a:pt x="46" y="12"/>
                        <a:pt x="42" y="24"/>
                        <a:pt x="33" y="32"/>
                      </a:cubicBezTo>
                      <a:cubicBezTo>
                        <a:pt x="24" y="39"/>
                        <a:pt x="12" y="42"/>
                        <a:pt x="0" y="39"/>
                      </a:cubicBezTo>
                      <a:cubicBezTo>
                        <a:pt x="12" y="43"/>
                        <a:pt x="25" y="41"/>
                        <a:pt x="34" y="33"/>
                      </a:cubicBezTo>
                      <a:cubicBezTo>
                        <a:pt x="43" y="25"/>
                        <a:pt x="47" y="12"/>
                        <a:pt x="4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127" name="Group 257"/>
            <p:cNvGrpSpPr>
              <a:grpSpLocks/>
            </p:cNvGrpSpPr>
            <p:nvPr/>
          </p:nvGrpSpPr>
          <p:grpSpPr bwMode="auto">
            <a:xfrm>
              <a:off x="5192716" y="2193380"/>
              <a:ext cx="1846263" cy="1365251"/>
              <a:chOff x="3295" y="1211"/>
              <a:chExt cx="1163" cy="860"/>
            </a:xfrm>
          </p:grpSpPr>
          <p:grpSp>
            <p:nvGrpSpPr>
              <p:cNvPr id="153" name="Group 254"/>
              <p:cNvGrpSpPr>
                <a:grpSpLocks/>
              </p:cNvGrpSpPr>
              <p:nvPr/>
            </p:nvGrpSpPr>
            <p:grpSpPr bwMode="auto">
              <a:xfrm>
                <a:off x="3420" y="1211"/>
                <a:ext cx="1038" cy="860"/>
                <a:chOff x="3420" y="1211"/>
                <a:chExt cx="1038" cy="860"/>
              </a:xfrm>
            </p:grpSpPr>
            <p:sp>
              <p:nvSpPr>
                <p:cNvPr id="164" name="Freeform 239"/>
                <p:cNvSpPr>
                  <a:spLocks/>
                </p:cNvSpPr>
                <p:nvPr/>
              </p:nvSpPr>
              <p:spPr bwMode="gray">
                <a:xfrm rot="28823090">
                  <a:off x="3448" y="1520"/>
                  <a:ext cx="491" cy="548"/>
                </a:xfrm>
                <a:custGeom>
                  <a:avLst/>
                  <a:gdLst>
                    <a:gd name="T0" fmla="*/ 306 w 365"/>
                    <a:gd name="T1" fmla="*/ 321 h 456"/>
                    <a:gd name="T2" fmla="*/ 210 w 365"/>
                    <a:gd name="T3" fmla="*/ 212 h 456"/>
                    <a:gd name="T4" fmla="*/ 23 w 365"/>
                    <a:gd name="T5" fmla="*/ 42 h 456"/>
                    <a:gd name="T6" fmla="*/ 23 w 365"/>
                    <a:gd name="T7" fmla="*/ 86 h 456"/>
                    <a:gd name="T8" fmla="*/ 145 w 365"/>
                    <a:gd name="T9" fmla="*/ 276 h 456"/>
                    <a:gd name="T10" fmla="*/ 238 w 365"/>
                    <a:gd name="T11" fmla="*/ 382 h 456"/>
                    <a:gd name="T12" fmla="*/ 326 w 365"/>
                    <a:gd name="T13" fmla="*/ 451 h 456"/>
                    <a:gd name="T14" fmla="*/ 365 w 365"/>
                    <a:gd name="T15" fmla="*/ 412 h 456"/>
                    <a:gd name="T16" fmla="*/ 306 w 365"/>
                    <a:gd name="T17" fmla="*/ 321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456">
                      <a:moveTo>
                        <a:pt x="306" y="321"/>
                      </a:moveTo>
                      <a:cubicBezTo>
                        <a:pt x="210" y="212"/>
                        <a:pt x="210" y="212"/>
                        <a:pt x="210" y="21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0" y="0"/>
                        <a:pt x="23" y="86"/>
                      </a:cubicBezTo>
                      <a:cubicBezTo>
                        <a:pt x="145" y="276"/>
                        <a:pt x="145" y="276"/>
                        <a:pt x="145" y="276"/>
                      </a:cubicBezTo>
                      <a:cubicBezTo>
                        <a:pt x="238" y="382"/>
                        <a:pt x="238" y="382"/>
                        <a:pt x="238" y="382"/>
                      </a:cubicBezTo>
                      <a:cubicBezTo>
                        <a:pt x="326" y="451"/>
                        <a:pt x="326" y="451"/>
                        <a:pt x="326" y="451"/>
                      </a:cubicBezTo>
                      <a:cubicBezTo>
                        <a:pt x="326" y="451"/>
                        <a:pt x="364" y="456"/>
                        <a:pt x="365" y="412"/>
                      </a:cubicBezTo>
                      <a:lnTo>
                        <a:pt x="306" y="3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6275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5" name="Freeform 240"/>
                <p:cNvSpPr>
                  <a:spLocks/>
                </p:cNvSpPr>
                <p:nvPr/>
              </p:nvSpPr>
              <p:spPr bwMode="gray">
                <a:xfrm rot="28823090">
                  <a:off x="3694" y="1318"/>
                  <a:ext cx="674" cy="459"/>
                </a:xfrm>
                <a:custGeom>
                  <a:avLst/>
                  <a:gdLst>
                    <a:gd name="T0" fmla="*/ 201 w 501"/>
                    <a:gd name="T1" fmla="*/ 0 h 383"/>
                    <a:gd name="T2" fmla="*/ 27 w 501"/>
                    <a:gd name="T3" fmla="*/ 50 h 383"/>
                    <a:gd name="T4" fmla="*/ 431 w 501"/>
                    <a:gd name="T5" fmla="*/ 383 h 383"/>
                    <a:gd name="T6" fmla="*/ 501 w 501"/>
                    <a:gd name="T7" fmla="*/ 317 h 383"/>
                    <a:gd name="T8" fmla="*/ 201 w 501"/>
                    <a:gd name="T9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383">
                      <a:moveTo>
                        <a:pt x="201" y="0"/>
                      </a:moveTo>
                      <a:cubicBezTo>
                        <a:pt x="201" y="0"/>
                        <a:pt x="36" y="6"/>
                        <a:pt x="27" y="50"/>
                      </a:cubicBezTo>
                      <a:cubicBezTo>
                        <a:pt x="0" y="179"/>
                        <a:pt x="431" y="383"/>
                        <a:pt x="431" y="383"/>
                      </a:cubicBezTo>
                      <a:cubicBezTo>
                        <a:pt x="501" y="317"/>
                        <a:pt x="501" y="317"/>
                        <a:pt x="501" y="317"/>
                      </a:cubicBezTo>
                      <a:lnTo>
                        <a:pt x="20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/>
                    </a:gs>
                    <a:gs pos="100000">
                      <a:srgbClr val="69A2E1">
                        <a:gamma/>
                        <a:tint val="60784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6" name="Freeform 241"/>
                <p:cNvSpPr>
                  <a:spLocks/>
                </p:cNvSpPr>
                <p:nvPr/>
              </p:nvSpPr>
              <p:spPr bwMode="gray">
                <a:xfrm rot="28823090">
                  <a:off x="3849" y="1463"/>
                  <a:ext cx="515" cy="702"/>
                </a:xfrm>
                <a:custGeom>
                  <a:avLst/>
                  <a:gdLst>
                    <a:gd name="T0" fmla="*/ 126 w 383"/>
                    <a:gd name="T1" fmla="*/ 5 h 586"/>
                    <a:gd name="T2" fmla="*/ 0 w 383"/>
                    <a:gd name="T3" fmla="*/ 269 h 586"/>
                    <a:gd name="T4" fmla="*/ 300 w 383"/>
                    <a:gd name="T5" fmla="*/ 586 h 586"/>
                    <a:gd name="T6" fmla="*/ 383 w 383"/>
                    <a:gd name="T7" fmla="*/ 442 h 586"/>
                    <a:gd name="T8" fmla="*/ 126 w 383"/>
                    <a:gd name="T9" fmla="*/ 5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3" h="586">
                      <a:moveTo>
                        <a:pt x="126" y="5"/>
                      </a:moveTo>
                      <a:cubicBezTo>
                        <a:pt x="53" y="8"/>
                        <a:pt x="0" y="269"/>
                        <a:pt x="0" y="269"/>
                      </a:cubicBezTo>
                      <a:cubicBezTo>
                        <a:pt x="300" y="586"/>
                        <a:pt x="300" y="586"/>
                        <a:pt x="300" y="586"/>
                      </a:cubicBezTo>
                      <a:cubicBezTo>
                        <a:pt x="383" y="442"/>
                        <a:pt x="383" y="442"/>
                        <a:pt x="383" y="442"/>
                      </a:cubicBezTo>
                      <a:cubicBezTo>
                        <a:pt x="383" y="442"/>
                        <a:pt x="252" y="0"/>
                        <a:pt x="126" y="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9A2E1">
                        <a:gamma/>
                        <a:tint val="76863"/>
                        <a:invGamma/>
                      </a:srgbClr>
                    </a:gs>
                    <a:gs pos="100000">
                      <a:srgbClr val="69A2E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7" name="Freeform 242"/>
                <p:cNvSpPr>
                  <a:spLocks/>
                </p:cNvSpPr>
                <p:nvPr/>
              </p:nvSpPr>
              <p:spPr bwMode="gray">
                <a:xfrm rot="28823090">
                  <a:off x="3719" y="1358"/>
                  <a:ext cx="403" cy="559"/>
                </a:xfrm>
                <a:custGeom>
                  <a:avLst/>
                  <a:gdLst>
                    <a:gd name="T0" fmla="*/ 0 w 300"/>
                    <a:gd name="T1" fmla="*/ 0 h 466"/>
                    <a:gd name="T2" fmla="*/ 40 w 300"/>
                    <a:gd name="T3" fmla="*/ 280 h 466"/>
                    <a:gd name="T4" fmla="*/ 269 w 300"/>
                    <a:gd name="T5" fmla="*/ 466 h 466"/>
                    <a:gd name="T6" fmla="*/ 300 w 300"/>
                    <a:gd name="T7" fmla="*/ 317 h 466"/>
                    <a:gd name="T8" fmla="*/ 0 w 300"/>
                    <a:gd name="T9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66">
                      <a:moveTo>
                        <a:pt x="0" y="0"/>
                      </a:moveTo>
                      <a:cubicBezTo>
                        <a:pt x="0" y="0"/>
                        <a:pt x="5" y="219"/>
                        <a:pt x="40" y="280"/>
                      </a:cubicBezTo>
                      <a:cubicBezTo>
                        <a:pt x="77" y="344"/>
                        <a:pt x="269" y="466"/>
                        <a:pt x="269" y="466"/>
                      </a:cubicBezTo>
                      <a:cubicBezTo>
                        <a:pt x="300" y="317"/>
                        <a:pt x="300" y="317"/>
                        <a:pt x="300" y="3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/>
                    </a:gs>
                    <a:gs pos="100000">
                      <a:srgbClr val="0061B2">
                        <a:gamma/>
                        <a:shade val="46275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8" name="Freeform 243"/>
                <p:cNvSpPr>
                  <a:spLocks/>
                </p:cNvSpPr>
                <p:nvPr/>
              </p:nvSpPr>
              <p:spPr bwMode="gray">
                <a:xfrm rot="28823090">
                  <a:off x="3679" y="1560"/>
                  <a:ext cx="583" cy="425"/>
                </a:xfrm>
                <a:custGeom>
                  <a:avLst/>
                  <a:gdLst>
                    <a:gd name="T0" fmla="*/ 0 w 435"/>
                    <a:gd name="T1" fmla="*/ 37 h 354"/>
                    <a:gd name="T2" fmla="*/ 279 w 435"/>
                    <a:gd name="T3" fmla="*/ 35 h 354"/>
                    <a:gd name="T4" fmla="*/ 435 w 435"/>
                    <a:gd name="T5" fmla="*/ 300 h 354"/>
                    <a:gd name="T6" fmla="*/ 300 w 435"/>
                    <a:gd name="T7" fmla="*/ 354 h 354"/>
                    <a:gd name="T8" fmla="*/ 0 w 435"/>
                    <a:gd name="T9" fmla="*/ 3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354">
                      <a:moveTo>
                        <a:pt x="0" y="37"/>
                      </a:moveTo>
                      <a:cubicBezTo>
                        <a:pt x="0" y="37"/>
                        <a:pt x="219" y="0"/>
                        <a:pt x="279" y="35"/>
                      </a:cubicBezTo>
                      <a:cubicBezTo>
                        <a:pt x="346" y="73"/>
                        <a:pt x="435" y="300"/>
                        <a:pt x="435" y="300"/>
                      </a:cubicBezTo>
                      <a:cubicBezTo>
                        <a:pt x="300" y="354"/>
                        <a:pt x="300" y="354"/>
                        <a:pt x="300" y="354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100000">
                      <a:srgbClr val="0061B2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  <p:grpSp>
            <p:nvGrpSpPr>
              <p:cNvPr id="154" name="Group 256"/>
              <p:cNvGrpSpPr>
                <a:grpSpLocks/>
              </p:cNvGrpSpPr>
              <p:nvPr/>
            </p:nvGrpSpPr>
            <p:grpSpPr bwMode="auto">
              <a:xfrm>
                <a:off x="3295" y="1770"/>
                <a:ext cx="195" cy="143"/>
                <a:chOff x="3295" y="1770"/>
                <a:chExt cx="195" cy="143"/>
              </a:xfrm>
            </p:grpSpPr>
            <p:sp>
              <p:nvSpPr>
                <p:cNvPr id="162" name="Freeform 245"/>
                <p:cNvSpPr>
                  <a:spLocks/>
                </p:cNvSpPr>
                <p:nvPr/>
              </p:nvSpPr>
              <p:spPr bwMode="gray">
                <a:xfrm rot="28823090">
                  <a:off x="3295" y="1831"/>
                  <a:ext cx="82" cy="81"/>
                </a:xfrm>
                <a:custGeom>
                  <a:avLst/>
                  <a:gdLst>
                    <a:gd name="T0" fmla="*/ 61 w 61"/>
                    <a:gd name="T1" fmla="*/ 68 h 68"/>
                    <a:gd name="T2" fmla="*/ 3 w 61"/>
                    <a:gd name="T3" fmla="*/ 16 h 68"/>
                    <a:gd name="T4" fmla="*/ 0 w 61"/>
                    <a:gd name="T5" fmla="*/ 13 h 68"/>
                    <a:gd name="T6" fmla="*/ 8 w 61"/>
                    <a:gd name="T7" fmla="*/ 0 h 68"/>
                    <a:gd name="T8" fmla="*/ 10 w 61"/>
                    <a:gd name="T9" fmla="*/ 3 h 68"/>
                    <a:gd name="T10" fmla="*/ 61 w 61"/>
                    <a:gd name="T11" fmla="*/ 67 h 68"/>
                    <a:gd name="T12" fmla="*/ 61 w 61"/>
                    <a:gd name="T13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8">
                      <a:moveTo>
                        <a:pt x="61" y="68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4" y="4"/>
                        <a:pt x="8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lnTo>
                        <a:pt x="61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46275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3" name="Freeform 246"/>
                <p:cNvSpPr>
                  <a:spLocks/>
                </p:cNvSpPr>
                <p:nvPr/>
              </p:nvSpPr>
              <p:spPr bwMode="gray">
                <a:xfrm rot="28823090">
                  <a:off x="3352" y="1773"/>
                  <a:ext cx="142" cy="135"/>
                </a:xfrm>
                <a:custGeom>
                  <a:avLst/>
                  <a:gdLst>
                    <a:gd name="T0" fmla="*/ 60 w 106"/>
                    <a:gd name="T1" fmla="*/ 0 h 113"/>
                    <a:gd name="T2" fmla="*/ 41 w 106"/>
                    <a:gd name="T3" fmla="*/ 41 h 113"/>
                    <a:gd name="T4" fmla="*/ 0 w 106"/>
                    <a:gd name="T5" fmla="*/ 56 h 113"/>
                    <a:gd name="T6" fmla="*/ 64 w 106"/>
                    <a:gd name="T7" fmla="*/ 106 h 113"/>
                    <a:gd name="T8" fmla="*/ 103 w 106"/>
                    <a:gd name="T9" fmla="*/ 67 h 113"/>
                    <a:gd name="T10" fmla="*/ 60 w 106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" h="113">
                      <a:moveTo>
                        <a:pt x="60" y="0"/>
                      </a:moveTo>
                      <a:cubicBezTo>
                        <a:pt x="60" y="0"/>
                        <a:pt x="62" y="20"/>
                        <a:pt x="41" y="41"/>
                      </a:cubicBezTo>
                      <a:cubicBezTo>
                        <a:pt x="17" y="63"/>
                        <a:pt x="0" y="56"/>
                        <a:pt x="0" y="56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64" y="106"/>
                        <a:pt x="106" y="113"/>
                        <a:pt x="103" y="67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EA501">
                        <a:gamma/>
                        <a:shade val="0"/>
                        <a:invGamma/>
                      </a:srgbClr>
                    </a:gs>
                    <a:gs pos="100000">
                      <a:srgbClr val="FEA501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  <p:grpSp>
            <p:nvGrpSpPr>
              <p:cNvPr id="155" name="Group 255"/>
              <p:cNvGrpSpPr>
                <a:grpSpLocks/>
              </p:cNvGrpSpPr>
              <p:nvPr/>
            </p:nvGrpSpPr>
            <p:grpSpPr bwMode="auto">
              <a:xfrm>
                <a:off x="3357" y="1793"/>
                <a:ext cx="133" cy="92"/>
                <a:chOff x="3357" y="1793"/>
                <a:chExt cx="133" cy="92"/>
              </a:xfrm>
            </p:grpSpPr>
            <p:sp>
              <p:nvSpPr>
                <p:cNvPr id="156" name="Freeform 248"/>
                <p:cNvSpPr>
                  <a:spLocks/>
                </p:cNvSpPr>
                <p:nvPr/>
              </p:nvSpPr>
              <p:spPr bwMode="gray">
                <a:xfrm rot="28823090">
                  <a:off x="3402" y="1805"/>
                  <a:ext cx="80" cy="66"/>
                </a:xfrm>
                <a:custGeom>
                  <a:avLst/>
                  <a:gdLst>
                    <a:gd name="T0" fmla="*/ 57 w 60"/>
                    <a:gd name="T1" fmla="*/ 0 h 55"/>
                    <a:gd name="T2" fmla="*/ 41 w 60"/>
                    <a:gd name="T3" fmla="*/ 41 h 55"/>
                    <a:gd name="T4" fmla="*/ 0 w 60"/>
                    <a:gd name="T5" fmla="*/ 50 h 55"/>
                    <a:gd name="T6" fmla="*/ 43 w 60"/>
                    <a:gd name="T7" fmla="*/ 42 h 55"/>
                    <a:gd name="T8" fmla="*/ 57 w 60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5">
                      <a:moveTo>
                        <a:pt x="57" y="0"/>
                      </a:moveTo>
                      <a:cubicBezTo>
                        <a:pt x="58" y="15"/>
                        <a:pt x="53" y="31"/>
                        <a:pt x="41" y="41"/>
                      </a:cubicBezTo>
                      <a:cubicBezTo>
                        <a:pt x="30" y="51"/>
                        <a:pt x="14" y="53"/>
                        <a:pt x="0" y="50"/>
                      </a:cubicBezTo>
                      <a:cubicBezTo>
                        <a:pt x="14" y="55"/>
                        <a:pt x="31" y="53"/>
                        <a:pt x="43" y="42"/>
                      </a:cubicBezTo>
                      <a:cubicBezTo>
                        <a:pt x="55" y="32"/>
                        <a:pt x="60" y="16"/>
                        <a:pt x="5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57" name="Freeform 249"/>
                <p:cNvSpPr>
                  <a:spLocks/>
                </p:cNvSpPr>
                <p:nvPr/>
              </p:nvSpPr>
              <p:spPr bwMode="gray">
                <a:xfrm rot="28823090">
                  <a:off x="3414" y="1800"/>
                  <a:ext cx="84" cy="69"/>
                </a:xfrm>
                <a:custGeom>
                  <a:avLst/>
                  <a:gdLst>
                    <a:gd name="T0" fmla="*/ 60 w 63"/>
                    <a:gd name="T1" fmla="*/ 0 h 58"/>
                    <a:gd name="T2" fmla="*/ 43 w 63"/>
                    <a:gd name="T3" fmla="*/ 43 h 58"/>
                    <a:gd name="T4" fmla="*/ 0 w 63"/>
                    <a:gd name="T5" fmla="*/ 53 h 58"/>
                    <a:gd name="T6" fmla="*/ 45 w 63"/>
                    <a:gd name="T7" fmla="*/ 45 h 58"/>
                    <a:gd name="T8" fmla="*/ 60 w 63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58">
                      <a:moveTo>
                        <a:pt x="60" y="0"/>
                      </a:moveTo>
                      <a:cubicBezTo>
                        <a:pt x="61" y="16"/>
                        <a:pt x="56" y="33"/>
                        <a:pt x="43" y="43"/>
                      </a:cubicBezTo>
                      <a:cubicBezTo>
                        <a:pt x="31" y="54"/>
                        <a:pt x="15" y="57"/>
                        <a:pt x="0" y="53"/>
                      </a:cubicBezTo>
                      <a:cubicBezTo>
                        <a:pt x="15" y="58"/>
                        <a:pt x="32" y="55"/>
                        <a:pt x="45" y="45"/>
                      </a:cubicBezTo>
                      <a:cubicBezTo>
                        <a:pt x="58" y="34"/>
                        <a:pt x="63" y="17"/>
                        <a:pt x="6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58" name="Freeform 250"/>
                <p:cNvSpPr>
                  <a:spLocks/>
                </p:cNvSpPr>
                <p:nvPr/>
              </p:nvSpPr>
              <p:spPr bwMode="gray">
                <a:xfrm rot="28823090">
                  <a:off x="3390" y="1811"/>
                  <a:ext cx="77" cy="62"/>
                </a:xfrm>
                <a:custGeom>
                  <a:avLst/>
                  <a:gdLst>
                    <a:gd name="T0" fmla="*/ 55 w 58"/>
                    <a:gd name="T1" fmla="*/ 0 h 52"/>
                    <a:gd name="T2" fmla="*/ 40 w 58"/>
                    <a:gd name="T3" fmla="*/ 39 h 52"/>
                    <a:gd name="T4" fmla="*/ 0 w 58"/>
                    <a:gd name="T5" fmla="*/ 48 h 52"/>
                    <a:gd name="T6" fmla="*/ 41 w 58"/>
                    <a:gd name="T7" fmla="*/ 40 h 52"/>
                    <a:gd name="T8" fmla="*/ 55 w 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2">
                      <a:moveTo>
                        <a:pt x="55" y="0"/>
                      </a:moveTo>
                      <a:cubicBezTo>
                        <a:pt x="57" y="15"/>
                        <a:pt x="52" y="29"/>
                        <a:pt x="40" y="39"/>
                      </a:cubicBezTo>
                      <a:cubicBezTo>
                        <a:pt x="29" y="48"/>
                        <a:pt x="14" y="51"/>
                        <a:pt x="0" y="48"/>
                      </a:cubicBezTo>
                      <a:cubicBezTo>
                        <a:pt x="15" y="52"/>
                        <a:pt x="30" y="50"/>
                        <a:pt x="41" y="40"/>
                      </a:cubicBezTo>
                      <a:cubicBezTo>
                        <a:pt x="53" y="30"/>
                        <a:pt x="58" y="15"/>
                        <a:pt x="5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59" name="Freeform 251"/>
                <p:cNvSpPr>
                  <a:spLocks/>
                </p:cNvSpPr>
                <p:nvPr/>
              </p:nvSpPr>
              <p:spPr bwMode="gray">
                <a:xfrm rot="28823090">
                  <a:off x="3361" y="1825"/>
                  <a:ext cx="66" cy="52"/>
                </a:xfrm>
                <a:custGeom>
                  <a:avLst/>
                  <a:gdLst>
                    <a:gd name="T0" fmla="*/ 47 w 49"/>
                    <a:gd name="T1" fmla="*/ 0 h 44"/>
                    <a:gd name="T2" fmla="*/ 34 w 49"/>
                    <a:gd name="T3" fmla="*/ 33 h 44"/>
                    <a:gd name="T4" fmla="*/ 0 w 49"/>
                    <a:gd name="T5" fmla="*/ 40 h 44"/>
                    <a:gd name="T6" fmla="*/ 35 w 49"/>
                    <a:gd name="T7" fmla="*/ 34 h 44"/>
                    <a:gd name="T8" fmla="*/ 47 w 4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44">
                      <a:moveTo>
                        <a:pt x="47" y="0"/>
                      </a:moveTo>
                      <a:cubicBezTo>
                        <a:pt x="48" y="12"/>
                        <a:pt x="44" y="25"/>
                        <a:pt x="34" y="33"/>
                      </a:cubicBezTo>
                      <a:cubicBezTo>
                        <a:pt x="25" y="41"/>
                        <a:pt x="12" y="43"/>
                        <a:pt x="0" y="40"/>
                      </a:cubicBezTo>
                      <a:cubicBezTo>
                        <a:pt x="12" y="44"/>
                        <a:pt x="25" y="42"/>
                        <a:pt x="35" y="34"/>
                      </a:cubicBezTo>
                      <a:cubicBezTo>
                        <a:pt x="45" y="26"/>
                        <a:pt x="49" y="12"/>
                        <a:pt x="4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0" name="Freeform 252"/>
                <p:cNvSpPr>
                  <a:spLocks/>
                </p:cNvSpPr>
                <p:nvPr/>
              </p:nvSpPr>
              <p:spPr bwMode="gray">
                <a:xfrm rot="28823090">
                  <a:off x="3370" y="1819"/>
                  <a:ext cx="68" cy="56"/>
                </a:xfrm>
                <a:custGeom>
                  <a:avLst/>
                  <a:gdLst>
                    <a:gd name="T0" fmla="*/ 49 w 51"/>
                    <a:gd name="T1" fmla="*/ 0 h 47"/>
                    <a:gd name="T2" fmla="*/ 35 w 51"/>
                    <a:gd name="T3" fmla="*/ 35 h 47"/>
                    <a:gd name="T4" fmla="*/ 0 w 51"/>
                    <a:gd name="T5" fmla="*/ 42 h 47"/>
                    <a:gd name="T6" fmla="*/ 37 w 51"/>
                    <a:gd name="T7" fmla="*/ 36 h 47"/>
                    <a:gd name="T8" fmla="*/ 49 w 5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47">
                      <a:moveTo>
                        <a:pt x="49" y="0"/>
                      </a:moveTo>
                      <a:cubicBezTo>
                        <a:pt x="50" y="13"/>
                        <a:pt x="46" y="26"/>
                        <a:pt x="35" y="35"/>
                      </a:cubicBezTo>
                      <a:cubicBezTo>
                        <a:pt x="26" y="43"/>
                        <a:pt x="12" y="46"/>
                        <a:pt x="0" y="42"/>
                      </a:cubicBezTo>
                      <a:cubicBezTo>
                        <a:pt x="12" y="47"/>
                        <a:pt x="26" y="45"/>
                        <a:pt x="37" y="36"/>
                      </a:cubicBezTo>
                      <a:cubicBezTo>
                        <a:pt x="47" y="27"/>
                        <a:pt x="51" y="13"/>
                        <a:pt x="4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61" name="Freeform 253"/>
                <p:cNvSpPr>
                  <a:spLocks/>
                </p:cNvSpPr>
                <p:nvPr/>
              </p:nvSpPr>
              <p:spPr bwMode="gray">
                <a:xfrm rot="28823090">
                  <a:off x="3351" y="1828"/>
                  <a:ext cx="63" cy="52"/>
                </a:xfrm>
                <a:custGeom>
                  <a:avLst/>
                  <a:gdLst>
                    <a:gd name="T0" fmla="*/ 45 w 47"/>
                    <a:gd name="T1" fmla="*/ 0 h 43"/>
                    <a:gd name="T2" fmla="*/ 33 w 47"/>
                    <a:gd name="T3" fmla="*/ 32 h 43"/>
                    <a:gd name="T4" fmla="*/ 0 w 47"/>
                    <a:gd name="T5" fmla="*/ 39 h 43"/>
                    <a:gd name="T6" fmla="*/ 34 w 47"/>
                    <a:gd name="T7" fmla="*/ 33 h 43"/>
                    <a:gd name="T8" fmla="*/ 45 w 4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3">
                      <a:moveTo>
                        <a:pt x="45" y="0"/>
                      </a:moveTo>
                      <a:cubicBezTo>
                        <a:pt x="46" y="12"/>
                        <a:pt x="42" y="24"/>
                        <a:pt x="33" y="32"/>
                      </a:cubicBezTo>
                      <a:cubicBezTo>
                        <a:pt x="24" y="39"/>
                        <a:pt x="12" y="42"/>
                        <a:pt x="0" y="39"/>
                      </a:cubicBezTo>
                      <a:cubicBezTo>
                        <a:pt x="12" y="43"/>
                        <a:pt x="25" y="41"/>
                        <a:pt x="34" y="33"/>
                      </a:cubicBezTo>
                      <a:cubicBezTo>
                        <a:pt x="43" y="25"/>
                        <a:pt x="47" y="12"/>
                        <a:pt x="4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1B2">
                        <a:gamma/>
                        <a:shade val="30196"/>
                        <a:invGamma/>
                      </a:srgbClr>
                    </a:gs>
                    <a:gs pos="50000">
                      <a:srgbClr val="0061B2"/>
                    </a:gs>
                    <a:gs pos="100000">
                      <a:srgbClr val="0061B2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128" name="Group 295"/>
            <p:cNvGrpSpPr>
              <a:grpSpLocks/>
            </p:cNvGrpSpPr>
            <p:nvPr/>
          </p:nvGrpSpPr>
          <p:grpSpPr bwMode="auto">
            <a:xfrm>
              <a:off x="4552950" y="3953916"/>
              <a:ext cx="1547813" cy="1592263"/>
              <a:chOff x="2860" y="2298"/>
              <a:chExt cx="975" cy="1003"/>
            </a:xfrm>
          </p:grpSpPr>
          <p:grpSp>
            <p:nvGrpSpPr>
              <p:cNvPr id="137" name="Group 292"/>
              <p:cNvGrpSpPr>
                <a:grpSpLocks/>
              </p:cNvGrpSpPr>
              <p:nvPr/>
            </p:nvGrpSpPr>
            <p:grpSpPr bwMode="auto">
              <a:xfrm>
                <a:off x="2900" y="2334"/>
                <a:ext cx="935" cy="967"/>
                <a:chOff x="2900" y="2334"/>
                <a:chExt cx="935" cy="967"/>
              </a:xfrm>
            </p:grpSpPr>
            <p:sp>
              <p:nvSpPr>
                <p:cNvPr id="148" name="Freeform 277"/>
                <p:cNvSpPr>
                  <a:spLocks/>
                </p:cNvSpPr>
                <p:nvPr/>
              </p:nvSpPr>
              <p:spPr bwMode="gray">
                <a:xfrm rot="10843907">
                  <a:off x="2900" y="2334"/>
                  <a:ext cx="476" cy="532"/>
                </a:xfrm>
                <a:custGeom>
                  <a:avLst/>
                  <a:gdLst>
                    <a:gd name="T0" fmla="*/ 306 w 365"/>
                    <a:gd name="T1" fmla="*/ 321 h 456"/>
                    <a:gd name="T2" fmla="*/ 210 w 365"/>
                    <a:gd name="T3" fmla="*/ 212 h 456"/>
                    <a:gd name="T4" fmla="*/ 23 w 365"/>
                    <a:gd name="T5" fmla="*/ 42 h 456"/>
                    <a:gd name="T6" fmla="*/ 23 w 365"/>
                    <a:gd name="T7" fmla="*/ 86 h 456"/>
                    <a:gd name="T8" fmla="*/ 145 w 365"/>
                    <a:gd name="T9" fmla="*/ 276 h 456"/>
                    <a:gd name="T10" fmla="*/ 238 w 365"/>
                    <a:gd name="T11" fmla="*/ 382 h 456"/>
                    <a:gd name="T12" fmla="*/ 326 w 365"/>
                    <a:gd name="T13" fmla="*/ 451 h 456"/>
                    <a:gd name="T14" fmla="*/ 365 w 365"/>
                    <a:gd name="T15" fmla="*/ 412 h 456"/>
                    <a:gd name="T16" fmla="*/ 306 w 365"/>
                    <a:gd name="T17" fmla="*/ 321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456">
                      <a:moveTo>
                        <a:pt x="306" y="321"/>
                      </a:moveTo>
                      <a:cubicBezTo>
                        <a:pt x="210" y="212"/>
                        <a:pt x="210" y="212"/>
                        <a:pt x="210" y="212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3" y="42"/>
                        <a:pt x="0" y="0"/>
                        <a:pt x="23" y="86"/>
                      </a:cubicBezTo>
                      <a:cubicBezTo>
                        <a:pt x="145" y="276"/>
                        <a:pt x="145" y="276"/>
                        <a:pt x="145" y="276"/>
                      </a:cubicBezTo>
                      <a:cubicBezTo>
                        <a:pt x="238" y="382"/>
                        <a:pt x="238" y="382"/>
                        <a:pt x="238" y="382"/>
                      </a:cubicBezTo>
                      <a:cubicBezTo>
                        <a:pt x="326" y="451"/>
                        <a:pt x="326" y="451"/>
                        <a:pt x="326" y="451"/>
                      </a:cubicBezTo>
                      <a:cubicBezTo>
                        <a:pt x="326" y="451"/>
                        <a:pt x="364" y="456"/>
                        <a:pt x="365" y="412"/>
                      </a:cubicBezTo>
                      <a:lnTo>
                        <a:pt x="306" y="3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B0505"/>
                    </a:gs>
                    <a:gs pos="100000">
                      <a:srgbClr val="AB0505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9" name="Freeform 278"/>
                <p:cNvSpPr>
                  <a:spLocks/>
                </p:cNvSpPr>
                <p:nvPr/>
              </p:nvSpPr>
              <p:spPr bwMode="gray">
                <a:xfrm rot="10843907">
                  <a:off x="3181" y="2543"/>
                  <a:ext cx="654" cy="446"/>
                </a:xfrm>
                <a:custGeom>
                  <a:avLst/>
                  <a:gdLst>
                    <a:gd name="T0" fmla="*/ 201 w 501"/>
                    <a:gd name="T1" fmla="*/ 0 h 383"/>
                    <a:gd name="T2" fmla="*/ 27 w 501"/>
                    <a:gd name="T3" fmla="*/ 50 h 383"/>
                    <a:gd name="T4" fmla="*/ 431 w 501"/>
                    <a:gd name="T5" fmla="*/ 383 h 383"/>
                    <a:gd name="T6" fmla="*/ 501 w 501"/>
                    <a:gd name="T7" fmla="*/ 317 h 383"/>
                    <a:gd name="T8" fmla="*/ 201 w 501"/>
                    <a:gd name="T9" fmla="*/ 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383">
                      <a:moveTo>
                        <a:pt x="201" y="0"/>
                      </a:moveTo>
                      <a:cubicBezTo>
                        <a:pt x="201" y="0"/>
                        <a:pt x="36" y="6"/>
                        <a:pt x="27" y="50"/>
                      </a:cubicBezTo>
                      <a:cubicBezTo>
                        <a:pt x="0" y="179"/>
                        <a:pt x="431" y="383"/>
                        <a:pt x="431" y="383"/>
                      </a:cubicBezTo>
                      <a:cubicBezTo>
                        <a:pt x="501" y="317"/>
                        <a:pt x="501" y="317"/>
                        <a:pt x="501" y="317"/>
                      </a:cubicBez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AB050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50" name="Freeform 279"/>
                <p:cNvSpPr>
                  <a:spLocks/>
                </p:cNvSpPr>
                <p:nvPr/>
              </p:nvSpPr>
              <p:spPr bwMode="gray">
                <a:xfrm rot="10843907">
                  <a:off x="3070" y="2619"/>
                  <a:ext cx="499" cy="682"/>
                </a:xfrm>
                <a:custGeom>
                  <a:avLst/>
                  <a:gdLst>
                    <a:gd name="T0" fmla="*/ 126 w 383"/>
                    <a:gd name="T1" fmla="*/ 5 h 586"/>
                    <a:gd name="T2" fmla="*/ 0 w 383"/>
                    <a:gd name="T3" fmla="*/ 269 h 586"/>
                    <a:gd name="T4" fmla="*/ 300 w 383"/>
                    <a:gd name="T5" fmla="*/ 586 h 586"/>
                    <a:gd name="T6" fmla="*/ 383 w 383"/>
                    <a:gd name="T7" fmla="*/ 442 h 586"/>
                    <a:gd name="T8" fmla="*/ 126 w 383"/>
                    <a:gd name="T9" fmla="*/ 5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3" h="586">
                      <a:moveTo>
                        <a:pt x="126" y="5"/>
                      </a:moveTo>
                      <a:cubicBezTo>
                        <a:pt x="53" y="8"/>
                        <a:pt x="0" y="269"/>
                        <a:pt x="0" y="269"/>
                      </a:cubicBezTo>
                      <a:cubicBezTo>
                        <a:pt x="300" y="586"/>
                        <a:pt x="300" y="586"/>
                        <a:pt x="300" y="586"/>
                      </a:cubicBezTo>
                      <a:cubicBezTo>
                        <a:pt x="383" y="442"/>
                        <a:pt x="383" y="442"/>
                        <a:pt x="383" y="442"/>
                      </a:cubicBezTo>
                      <a:cubicBezTo>
                        <a:pt x="383" y="442"/>
                        <a:pt x="252" y="0"/>
                        <a:pt x="126" y="5"/>
                      </a:cubicBezTo>
                      <a:close/>
                    </a:path>
                  </a:pathLst>
                </a:custGeom>
                <a:solidFill>
                  <a:srgbClr val="AB050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51" name="Freeform 280"/>
                <p:cNvSpPr>
                  <a:spLocks/>
                </p:cNvSpPr>
                <p:nvPr/>
              </p:nvSpPr>
              <p:spPr bwMode="gray">
                <a:xfrm rot="10843907">
                  <a:off x="3183" y="2446"/>
                  <a:ext cx="391" cy="542"/>
                </a:xfrm>
                <a:custGeom>
                  <a:avLst/>
                  <a:gdLst>
                    <a:gd name="T0" fmla="*/ 0 w 300"/>
                    <a:gd name="T1" fmla="*/ 0 h 466"/>
                    <a:gd name="T2" fmla="*/ 40 w 300"/>
                    <a:gd name="T3" fmla="*/ 280 h 466"/>
                    <a:gd name="T4" fmla="*/ 269 w 300"/>
                    <a:gd name="T5" fmla="*/ 466 h 466"/>
                    <a:gd name="T6" fmla="*/ 300 w 300"/>
                    <a:gd name="T7" fmla="*/ 317 h 466"/>
                    <a:gd name="T8" fmla="*/ 0 w 300"/>
                    <a:gd name="T9" fmla="*/ 0 h 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66">
                      <a:moveTo>
                        <a:pt x="0" y="0"/>
                      </a:moveTo>
                      <a:cubicBezTo>
                        <a:pt x="0" y="0"/>
                        <a:pt x="5" y="219"/>
                        <a:pt x="40" y="280"/>
                      </a:cubicBezTo>
                      <a:cubicBezTo>
                        <a:pt x="77" y="344"/>
                        <a:pt x="269" y="466"/>
                        <a:pt x="269" y="466"/>
                      </a:cubicBezTo>
                      <a:cubicBezTo>
                        <a:pt x="300" y="317"/>
                        <a:pt x="300" y="317"/>
                        <a:pt x="300" y="3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40505"/>
                    </a:gs>
                    <a:gs pos="100000">
                      <a:srgbClr val="C40505">
                        <a:gamma/>
                        <a:shade val="46275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52" name="Freeform 281"/>
                <p:cNvSpPr>
                  <a:spLocks/>
                </p:cNvSpPr>
                <p:nvPr/>
              </p:nvSpPr>
              <p:spPr bwMode="gray">
                <a:xfrm rot="10843907">
                  <a:off x="3006" y="2617"/>
                  <a:ext cx="566" cy="413"/>
                </a:xfrm>
                <a:custGeom>
                  <a:avLst/>
                  <a:gdLst>
                    <a:gd name="T0" fmla="*/ 0 w 435"/>
                    <a:gd name="T1" fmla="*/ 37 h 354"/>
                    <a:gd name="T2" fmla="*/ 279 w 435"/>
                    <a:gd name="T3" fmla="*/ 35 h 354"/>
                    <a:gd name="T4" fmla="*/ 435 w 435"/>
                    <a:gd name="T5" fmla="*/ 300 h 354"/>
                    <a:gd name="T6" fmla="*/ 300 w 435"/>
                    <a:gd name="T7" fmla="*/ 354 h 354"/>
                    <a:gd name="T8" fmla="*/ 0 w 435"/>
                    <a:gd name="T9" fmla="*/ 3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354">
                      <a:moveTo>
                        <a:pt x="0" y="37"/>
                      </a:moveTo>
                      <a:cubicBezTo>
                        <a:pt x="0" y="37"/>
                        <a:pt x="219" y="0"/>
                        <a:pt x="279" y="35"/>
                      </a:cubicBezTo>
                      <a:cubicBezTo>
                        <a:pt x="346" y="73"/>
                        <a:pt x="435" y="300"/>
                        <a:pt x="435" y="300"/>
                      </a:cubicBezTo>
                      <a:cubicBezTo>
                        <a:pt x="300" y="354"/>
                        <a:pt x="300" y="354"/>
                        <a:pt x="300" y="354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D0303"/>
                    </a:gs>
                    <a:gs pos="100000">
                      <a:srgbClr val="6D0303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  <p:grpSp>
            <p:nvGrpSpPr>
              <p:cNvPr id="138" name="Group 294"/>
              <p:cNvGrpSpPr>
                <a:grpSpLocks/>
              </p:cNvGrpSpPr>
              <p:nvPr/>
            </p:nvGrpSpPr>
            <p:grpSpPr bwMode="auto">
              <a:xfrm>
                <a:off x="2860" y="2298"/>
                <a:ext cx="176" cy="164"/>
                <a:chOff x="2860" y="2298"/>
                <a:chExt cx="176" cy="164"/>
              </a:xfrm>
            </p:grpSpPr>
            <p:sp>
              <p:nvSpPr>
                <p:cNvPr id="146" name="Freeform 283"/>
                <p:cNvSpPr>
                  <a:spLocks/>
                </p:cNvSpPr>
                <p:nvPr/>
              </p:nvSpPr>
              <p:spPr bwMode="gray">
                <a:xfrm rot="10843907">
                  <a:off x="2860" y="2298"/>
                  <a:ext cx="80" cy="79"/>
                </a:xfrm>
                <a:custGeom>
                  <a:avLst/>
                  <a:gdLst>
                    <a:gd name="T0" fmla="*/ 61 w 61"/>
                    <a:gd name="T1" fmla="*/ 68 h 68"/>
                    <a:gd name="T2" fmla="*/ 3 w 61"/>
                    <a:gd name="T3" fmla="*/ 16 h 68"/>
                    <a:gd name="T4" fmla="*/ 0 w 61"/>
                    <a:gd name="T5" fmla="*/ 13 h 68"/>
                    <a:gd name="T6" fmla="*/ 8 w 61"/>
                    <a:gd name="T7" fmla="*/ 0 h 68"/>
                    <a:gd name="T8" fmla="*/ 10 w 61"/>
                    <a:gd name="T9" fmla="*/ 3 h 68"/>
                    <a:gd name="T10" fmla="*/ 61 w 61"/>
                    <a:gd name="T11" fmla="*/ 67 h 68"/>
                    <a:gd name="T12" fmla="*/ 61 w 61"/>
                    <a:gd name="T13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8">
                      <a:moveTo>
                        <a:pt x="61" y="68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4" y="4"/>
                        <a:pt x="8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61" y="67"/>
                        <a:pt x="61" y="67"/>
                        <a:pt x="61" y="67"/>
                      </a:cubicBezTo>
                      <a:lnTo>
                        <a:pt x="61" y="6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>
                        <a:gamma/>
                        <a:shade val="46275"/>
                        <a:invGamma/>
                      </a:srgbClr>
                    </a:gs>
                    <a:gs pos="100000">
                      <a:srgbClr val="DDDDD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7" name="Freeform 284"/>
                <p:cNvSpPr>
                  <a:spLocks/>
                </p:cNvSpPr>
                <p:nvPr/>
              </p:nvSpPr>
              <p:spPr bwMode="gray">
                <a:xfrm rot="10843907">
                  <a:off x="2899" y="2331"/>
                  <a:ext cx="137" cy="131"/>
                </a:xfrm>
                <a:custGeom>
                  <a:avLst/>
                  <a:gdLst>
                    <a:gd name="T0" fmla="*/ 60 w 106"/>
                    <a:gd name="T1" fmla="*/ 0 h 113"/>
                    <a:gd name="T2" fmla="*/ 41 w 106"/>
                    <a:gd name="T3" fmla="*/ 41 h 113"/>
                    <a:gd name="T4" fmla="*/ 0 w 106"/>
                    <a:gd name="T5" fmla="*/ 56 h 113"/>
                    <a:gd name="T6" fmla="*/ 64 w 106"/>
                    <a:gd name="T7" fmla="*/ 106 h 113"/>
                    <a:gd name="T8" fmla="*/ 103 w 106"/>
                    <a:gd name="T9" fmla="*/ 67 h 113"/>
                    <a:gd name="T10" fmla="*/ 60 w 106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6" h="113">
                      <a:moveTo>
                        <a:pt x="60" y="0"/>
                      </a:moveTo>
                      <a:cubicBezTo>
                        <a:pt x="60" y="0"/>
                        <a:pt x="62" y="20"/>
                        <a:pt x="41" y="41"/>
                      </a:cubicBezTo>
                      <a:cubicBezTo>
                        <a:pt x="17" y="63"/>
                        <a:pt x="0" y="56"/>
                        <a:pt x="0" y="56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64" y="106"/>
                        <a:pt x="106" y="113"/>
                        <a:pt x="103" y="67"/>
                      </a:cubicBezTo>
                      <a:lnTo>
                        <a:pt x="6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/>
                    </a:gs>
                    <a:gs pos="100000">
                      <a:srgbClr val="FEA501"/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10800000" vert="eaVert"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  <p:grpSp>
            <p:nvGrpSpPr>
              <p:cNvPr id="139" name="Group 293"/>
              <p:cNvGrpSpPr>
                <a:grpSpLocks/>
              </p:cNvGrpSpPr>
              <p:nvPr/>
            </p:nvGrpSpPr>
            <p:grpSpPr bwMode="auto">
              <a:xfrm>
                <a:off x="2905" y="2343"/>
                <a:ext cx="124" cy="110"/>
                <a:chOff x="2905" y="2343"/>
                <a:chExt cx="124" cy="110"/>
              </a:xfrm>
            </p:grpSpPr>
            <p:sp>
              <p:nvSpPr>
                <p:cNvPr id="140" name="Freeform 286"/>
                <p:cNvSpPr>
                  <a:spLocks/>
                </p:cNvSpPr>
                <p:nvPr/>
              </p:nvSpPr>
              <p:spPr bwMode="gray">
                <a:xfrm rot="10843907">
                  <a:off x="2939" y="2378"/>
                  <a:ext cx="78" cy="63"/>
                </a:xfrm>
                <a:custGeom>
                  <a:avLst/>
                  <a:gdLst>
                    <a:gd name="T0" fmla="*/ 57 w 60"/>
                    <a:gd name="T1" fmla="*/ 0 h 55"/>
                    <a:gd name="T2" fmla="*/ 41 w 60"/>
                    <a:gd name="T3" fmla="*/ 41 h 55"/>
                    <a:gd name="T4" fmla="*/ 0 w 60"/>
                    <a:gd name="T5" fmla="*/ 50 h 55"/>
                    <a:gd name="T6" fmla="*/ 43 w 60"/>
                    <a:gd name="T7" fmla="*/ 42 h 55"/>
                    <a:gd name="T8" fmla="*/ 57 w 60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55">
                      <a:moveTo>
                        <a:pt x="57" y="0"/>
                      </a:moveTo>
                      <a:cubicBezTo>
                        <a:pt x="58" y="15"/>
                        <a:pt x="53" y="31"/>
                        <a:pt x="41" y="41"/>
                      </a:cubicBezTo>
                      <a:cubicBezTo>
                        <a:pt x="30" y="51"/>
                        <a:pt x="14" y="53"/>
                        <a:pt x="0" y="50"/>
                      </a:cubicBezTo>
                      <a:cubicBezTo>
                        <a:pt x="14" y="55"/>
                        <a:pt x="31" y="53"/>
                        <a:pt x="43" y="42"/>
                      </a:cubicBezTo>
                      <a:cubicBezTo>
                        <a:pt x="55" y="32"/>
                        <a:pt x="60" y="16"/>
                        <a:pt x="5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1" name="Freeform 287"/>
                <p:cNvSpPr>
                  <a:spLocks/>
                </p:cNvSpPr>
                <p:nvPr/>
              </p:nvSpPr>
              <p:spPr bwMode="gray">
                <a:xfrm rot="10843907">
                  <a:off x="2947" y="2386"/>
                  <a:ext cx="82" cy="67"/>
                </a:xfrm>
                <a:custGeom>
                  <a:avLst/>
                  <a:gdLst>
                    <a:gd name="T0" fmla="*/ 60 w 63"/>
                    <a:gd name="T1" fmla="*/ 0 h 58"/>
                    <a:gd name="T2" fmla="*/ 43 w 63"/>
                    <a:gd name="T3" fmla="*/ 43 h 58"/>
                    <a:gd name="T4" fmla="*/ 0 w 63"/>
                    <a:gd name="T5" fmla="*/ 53 h 58"/>
                    <a:gd name="T6" fmla="*/ 45 w 63"/>
                    <a:gd name="T7" fmla="*/ 45 h 58"/>
                    <a:gd name="T8" fmla="*/ 60 w 63"/>
                    <a:gd name="T9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58">
                      <a:moveTo>
                        <a:pt x="60" y="0"/>
                      </a:moveTo>
                      <a:cubicBezTo>
                        <a:pt x="61" y="16"/>
                        <a:pt x="56" y="33"/>
                        <a:pt x="43" y="43"/>
                      </a:cubicBezTo>
                      <a:cubicBezTo>
                        <a:pt x="31" y="54"/>
                        <a:pt x="15" y="57"/>
                        <a:pt x="0" y="53"/>
                      </a:cubicBezTo>
                      <a:cubicBezTo>
                        <a:pt x="15" y="58"/>
                        <a:pt x="32" y="55"/>
                        <a:pt x="45" y="45"/>
                      </a:cubicBezTo>
                      <a:cubicBezTo>
                        <a:pt x="58" y="34"/>
                        <a:pt x="63" y="17"/>
                        <a:pt x="6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2" name="Freeform 288"/>
                <p:cNvSpPr>
                  <a:spLocks/>
                </p:cNvSpPr>
                <p:nvPr/>
              </p:nvSpPr>
              <p:spPr bwMode="gray">
                <a:xfrm rot="10843907">
                  <a:off x="2931" y="2372"/>
                  <a:ext cx="76" cy="60"/>
                </a:xfrm>
                <a:custGeom>
                  <a:avLst/>
                  <a:gdLst>
                    <a:gd name="T0" fmla="*/ 55 w 58"/>
                    <a:gd name="T1" fmla="*/ 0 h 52"/>
                    <a:gd name="T2" fmla="*/ 40 w 58"/>
                    <a:gd name="T3" fmla="*/ 39 h 52"/>
                    <a:gd name="T4" fmla="*/ 0 w 58"/>
                    <a:gd name="T5" fmla="*/ 48 h 52"/>
                    <a:gd name="T6" fmla="*/ 41 w 58"/>
                    <a:gd name="T7" fmla="*/ 40 h 52"/>
                    <a:gd name="T8" fmla="*/ 55 w 58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2">
                      <a:moveTo>
                        <a:pt x="55" y="0"/>
                      </a:moveTo>
                      <a:cubicBezTo>
                        <a:pt x="57" y="15"/>
                        <a:pt x="52" y="29"/>
                        <a:pt x="40" y="39"/>
                      </a:cubicBezTo>
                      <a:cubicBezTo>
                        <a:pt x="29" y="48"/>
                        <a:pt x="14" y="51"/>
                        <a:pt x="0" y="48"/>
                      </a:cubicBezTo>
                      <a:cubicBezTo>
                        <a:pt x="15" y="52"/>
                        <a:pt x="30" y="50"/>
                        <a:pt x="41" y="40"/>
                      </a:cubicBezTo>
                      <a:cubicBezTo>
                        <a:pt x="53" y="30"/>
                        <a:pt x="58" y="15"/>
                        <a:pt x="5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3" name="Freeform 289"/>
                <p:cNvSpPr>
                  <a:spLocks/>
                </p:cNvSpPr>
                <p:nvPr/>
              </p:nvSpPr>
              <p:spPr bwMode="gray">
                <a:xfrm rot="10843907">
                  <a:off x="2913" y="2349"/>
                  <a:ext cx="64" cy="51"/>
                </a:xfrm>
                <a:custGeom>
                  <a:avLst/>
                  <a:gdLst>
                    <a:gd name="T0" fmla="*/ 47 w 49"/>
                    <a:gd name="T1" fmla="*/ 0 h 44"/>
                    <a:gd name="T2" fmla="*/ 34 w 49"/>
                    <a:gd name="T3" fmla="*/ 33 h 44"/>
                    <a:gd name="T4" fmla="*/ 0 w 49"/>
                    <a:gd name="T5" fmla="*/ 40 h 44"/>
                    <a:gd name="T6" fmla="*/ 35 w 49"/>
                    <a:gd name="T7" fmla="*/ 34 h 44"/>
                    <a:gd name="T8" fmla="*/ 47 w 4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44">
                      <a:moveTo>
                        <a:pt x="47" y="0"/>
                      </a:moveTo>
                      <a:cubicBezTo>
                        <a:pt x="48" y="12"/>
                        <a:pt x="44" y="25"/>
                        <a:pt x="34" y="33"/>
                      </a:cubicBezTo>
                      <a:cubicBezTo>
                        <a:pt x="25" y="41"/>
                        <a:pt x="12" y="43"/>
                        <a:pt x="0" y="40"/>
                      </a:cubicBezTo>
                      <a:cubicBezTo>
                        <a:pt x="12" y="44"/>
                        <a:pt x="25" y="42"/>
                        <a:pt x="35" y="34"/>
                      </a:cubicBezTo>
                      <a:cubicBezTo>
                        <a:pt x="45" y="26"/>
                        <a:pt x="49" y="12"/>
                        <a:pt x="47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4" name="Freeform 290"/>
                <p:cNvSpPr>
                  <a:spLocks/>
                </p:cNvSpPr>
                <p:nvPr/>
              </p:nvSpPr>
              <p:spPr bwMode="gray">
                <a:xfrm rot="10843907">
                  <a:off x="2918" y="2356"/>
                  <a:ext cx="67" cy="54"/>
                </a:xfrm>
                <a:custGeom>
                  <a:avLst/>
                  <a:gdLst>
                    <a:gd name="T0" fmla="*/ 49 w 51"/>
                    <a:gd name="T1" fmla="*/ 0 h 47"/>
                    <a:gd name="T2" fmla="*/ 35 w 51"/>
                    <a:gd name="T3" fmla="*/ 35 h 47"/>
                    <a:gd name="T4" fmla="*/ 0 w 51"/>
                    <a:gd name="T5" fmla="*/ 42 h 47"/>
                    <a:gd name="T6" fmla="*/ 37 w 51"/>
                    <a:gd name="T7" fmla="*/ 36 h 47"/>
                    <a:gd name="T8" fmla="*/ 49 w 5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47">
                      <a:moveTo>
                        <a:pt x="49" y="0"/>
                      </a:moveTo>
                      <a:cubicBezTo>
                        <a:pt x="50" y="13"/>
                        <a:pt x="46" y="26"/>
                        <a:pt x="35" y="35"/>
                      </a:cubicBezTo>
                      <a:cubicBezTo>
                        <a:pt x="26" y="43"/>
                        <a:pt x="12" y="46"/>
                        <a:pt x="0" y="42"/>
                      </a:cubicBezTo>
                      <a:cubicBezTo>
                        <a:pt x="12" y="47"/>
                        <a:pt x="26" y="45"/>
                        <a:pt x="37" y="36"/>
                      </a:cubicBezTo>
                      <a:cubicBezTo>
                        <a:pt x="47" y="27"/>
                        <a:pt x="51" y="13"/>
                        <a:pt x="4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  <p:sp>
              <p:nvSpPr>
                <p:cNvPr id="145" name="Freeform 291"/>
                <p:cNvSpPr>
                  <a:spLocks/>
                </p:cNvSpPr>
                <p:nvPr/>
              </p:nvSpPr>
              <p:spPr bwMode="gray">
                <a:xfrm rot="10843907">
                  <a:off x="2905" y="2343"/>
                  <a:ext cx="61" cy="50"/>
                </a:xfrm>
                <a:custGeom>
                  <a:avLst/>
                  <a:gdLst>
                    <a:gd name="T0" fmla="*/ 45 w 47"/>
                    <a:gd name="T1" fmla="*/ 0 h 43"/>
                    <a:gd name="T2" fmla="*/ 33 w 47"/>
                    <a:gd name="T3" fmla="*/ 32 h 43"/>
                    <a:gd name="T4" fmla="*/ 0 w 47"/>
                    <a:gd name="T5" fmla="*/ 39 h 43"/>
                    <a:gd name="T6" fmla="*/ 34 w 47"/>
                    <a:gd name="T7" fmla="*/ 33 h 43"/>
                    <a:gd name="T8" fmla="*/ 45 w 47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3">
                      <a:moveTo>
                        <a:pt x="45" y="0"/>
                      </a:moveTo>
                      <a:cubicBezTo>
                        <a:pt x="46" y="12"/>
                        <a:pt x="42" y="24"/>
                        <a:pt x="33" y="32"/>
                      </a:cubicBezTo>
                      <a:cubicBezTo>
                        <a:pt x="24" y="39"/>
                        <a:pt x="12" y="42"/>
                        <a:pt x="0" y="39"/>
                      </a:cubicBezTo>
                      <a:cubicBezTo>
                        <a:pt x="12" y="43"/>
                        <a:pt x="25" y="41"/>
                        <a:pt x="34" y="33"/>
                      </a:cubicBezTo>
                      <a:cubicBezTo>
                        <a:pt x="43" y="25"/>
                        <a:pt x="47" y="12"/>
                        <a:pt x="4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03737">
                        <a:gamma/>
                        <a:shade val="30196"/>
                        <a:invGamma/>
                      </a:srgbClr>
                    </a:gs>
                    <a:gs pos="50000">
                      <a:srgbClr val="D03737"/>
                    </a:gs>
                    <a:gs pos="100000">
                      <a:srgbClr val="D03737">
                        <a:gamma/>
                        <a:shade val="30196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de-DE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Arial" pitchFamily="34" charset="0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itchFamily="34" charset="0"/>
                    <a:ea typeface="微软雅黑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129" name="TextBox 128"/>
            <p:cNvSpPr txBox="1"/>
            <p:nvPr/>
          </p:nvSpPr>
          <p:spPr>
            <a:xfrm>
              <a:off x="-1387993" y="2359750"/>
              <a:ext cx="3951899" cy="1228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秘诀是需要的是一种能抓住那些参与者想像力，使之愿意付出努力，同时又对实现愿景有所帮助的描述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-1041288" y="1762749"/>
              <a:ext cx="2757798" cy="486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愿景转化成目标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492157" y="3945667"/>
              <a:ext cx="3092392" cy="1228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这是与其他成员拥有共同目标和远景的基础；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并转化目标为要采取的步骤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6891430" y="3471318"/>
              <a:ext cx="2123877" cy="486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成员明确目标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-280250" y="5517233"/>
              <a:ext cx="6761223" cy="1155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团队目标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是激发所有参与者的活力、精神、积极性和技能的关键</a:t>
              </a:r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3372592" y="3990109"/>
              <a:ext cx="1140031" cy="1615044"/>
            </a:xfrm>
            <a:custGeom>
              <a:avLst/>
              <a:gdLst>
                <a:gd name="connsiteX0" fmla="*/ 1140031 w 1140031"/>
                <a:gd name="connsiteY0" fmla="*/ 0 h 1615044"/>
                <a:gd name="connsiteX1" fmla="*/ 0 w 1140031"/>
                <a:gd name="connsiteY1" fmla="*/ 1615044 h 161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0031" h="1615044">
                  <a:moveTo>
                    <a:pt x="1140031" y="0"/>
                  </a:moveTo>
                  <a:lnTo>
                    <a:pt x="0" y="1615044"/>
                  </a:lnTo>
                </a:path>
              </a:pathLst>
            </a:custGeom>
            <a:noFill/>
            <a:ln w="19050" cap="flat" cmpd="sng" algn="ctr">
              <a:solidFill>
                <a:srgbClr val="DF3A07"/>
              </a:solidFill>
              <a:prstDash val="dash"/>
              <a:headEnd type="diamond" w="med" len="med"/>
              <a:tailEnd type="diamond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/>
              </a:endParaRPr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5165766" y="3325090"/>
              <a:ext cx="1235034" cy="368135"/>
            </a:xfrm>
            <a:custGeom>
              <a:avLst/>
              <a:gdLst>
                <a:gd name="connsiteX0" fmla="*/ 0 w 1235034"/>
                <a:gd name="connsiteY0" fmla="*/ 0 h 368135"/>
                <a:gd name="connsiteX1" fmla="*/ 0 w 1235034"/>
                <a:gd name="connsiteY1" fmla="*/ 368135 h 368135"/>
                <a:gd name="connsiteX2" fmla="*/ 1235034 w 1235034"/>
                <a:gd name="connsiteY2" fmla="*/ 368135 h 36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5034" h="368135">
                  <a:moveTo>
                    <a:pt x="0" y="0"/>
                  </a:moveTo>
                  <a:lnTo>
                    <a:pt x="0" y="368135"/>
                  </a:lnTo>
                  <a:lnTo>
                    <a:pt x="1235034" y="368135"/>
                  </a:lnTo>
                </a:path>
              </a:pathLst>
            </a:custGeom>
            <a:noFill/>
            <a:ln w="19050" cap="flat" cmpd="sng" algn="ctr">
              <a:solidFill>
                <a:srgbClr val="00B0F0"/>
              </a:solidFill>
              <a:prstDash val="dash"/>
              <a:headEnd type="diamond" w="med" len="med"/>
              <a:tailEnd type="diamond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1830004" y="2006055"/>
              <a:ext cx="2219482" cy="1402164"/>
            </a:xfrm>
            <a:custGeom>
              <a:avLst/>
              <a:gdLst>
                <a:gd name="connsiteX0" fmla="*/ 1662546 w 1662546"/>
                <a:gd name="connsiteY0" fmla="*/ 1769423 h 1769423"/>
                <a:gd name="connsiteX1" fmla="*/ 1662546 w 1662546"/>
                <a:gd name="connsiteY1" fmla="*/ 0 h 1769423"/>
                <a:gd name="connsiteX2" fmla="*/ 0 w 1662546"/>
                <a:gd name="connsiteY2" fmla="*/ 0 h 176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2546" h="1769423">
                  <a:moveTo>
                    <a:pt x="1662546" y="1769423"/>
                  </a:moveTo>
                  <a:lnTo>
                    <a:pt x="166254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rgbClr val="00B0F0"/>
              </a:solidFill>
              <a:prstDash val="dash"/>
              <a:headEnd type="diamond" w="med" len="med"/>
              <a:tailEnd type="diamond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19845</TotalTime>
  <Words>230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960</cp:revision>
  <dcterms:created xsi:type="dcterms:W3CDTF">2009-02-11T05:37:22Z</dcterms:created>
  <dcterms:modified xsi:type="dcterms:W3CDTF">2013-12-28T15:53:30Z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