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71758" y="2247524"/>
            <a:ext cx="2584518" cy="2821258"/>
            <a:chOff x="152302" y="1226217"/>
            <a:chExt cx="2584518" cy="2821258"/>
          </a:xfrm>
        </p:grpSpPr>
        <p:sp>
          <p:nvSpPr>
            <p:cNvPr id="44" name="椭圆 43"/>
            <p:cNvSpPr/>
            <p:nvPr/>
          </p:nvSpPr>
          <p:spPr>
            <a:xfrm>
              <a:off x="400389" y="1226217"/>
              <a:ext cx="2127288" cy="2127288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solidFill>
                    <a:srgbClr val="1F497D">
                      <a:lumMod val="40000"/>
                      <a:lumOff val="6000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Broadway BT"/>
                <a:ea typeface="微软雅黑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52302" y="3462700"/>
              <a:ext cx="25845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Broadway BT"/>
                  <a:ea typeface="微软雅黑"/>
                </a:rPr>
                <a:t>自我分析</a:t>
              </a:r>
            </a:p>
          </p:txBody>
        </p:sp>
      </p:grpSp>
      <p:sp>
        <p:nvSpPr>
          <p:cNvPr id="46" name="矩形 61"/>
          <p:cNvSpPr/>
          <p:nvPr/>
        </p:nvSpPr>
        <p:spPr>
          <a:xfrm>
            <a:off x="2646994" y="2503619"/>
            <a:ext cx="979123" cy="2160240"/>
          </a:xfrm>
          <a:custGeom>
            <a:avLst/>
            <a:gdLst>
              <a:gd name="connsiteX0" fmla="*/ 0 w 1368152"/>
              <a:gd name="connsiteY0" fmla="*/ 0 h 2160240"/>
              <a:gd name="connsiteX1" fmla="*/ 1368152 w 1368152"/>
              <a:gd name="connsiteY1" fmla="*/ 0 h 2160240"/>
              <a:gd name="connsiteX2" fmla="*/ 1368152 w 1368152"/>
              <a:gd name="connsiteY2" fmla="*/ 2160240 h 2160240"/>
              <a:gd name="connsiteX3" fmla="*/ 0 w 1368152"/>
              <a:gd name="connsiteY3" fmla="*/ 2160240 h 2160240"/>
              <a:gd name="connsiteX4" fmla="*/ 0 w 1368152"/>
              <a:gd name="connsiteY4" fmla="*/ 0 h 2160240"/>
              <a:gd name="connsiteX0" fmla="*/ 1368152 w 1459592"/>
              <a:gd name="connsiteY0" fmla="*/ 0 h 2160240"/>
              <a:gd name="connsiteX1" fmla="*/ 1368152 w 1459592"/>
              <a:gd name="connsiteY1" fmla="*/ 2160240 h 2160240"/>
              <a:gd name="connsiteX2" fmla="*/ 0 w 1459592"/>
              <a:gd name="connsiteY2" fmla="*/ 2160240 h 2160240"/>
              <a:gd name="connsiteX3" fmla="*/ 0 w 1459592"/>
              <a:gd name="connsiteY3" fmla="*/ 0 h 2160240"/>
              <a:gd name="connsiteX4" fmla="*/ 1459592 w 1459592"/>
              <a:gd name="connsiteY4" fmla="*/ 91440 h 2160240"/>
              <a:gd name="connsiteX0" fmla="*/ 1368152 w 1459592"/>
              <a:gd name="connsiteY0" fmla="*/ 0 h 2160240"/>
              <a:gd name="connsiteX1" fmla="*/ 1368152 w 1459592"/>
              <a:gd name="connsiteY1" fmla="*/ 2160240 h 2160240"/>
              <a:gd name="connsiteX2" fmla="*/ 0 w 1459592"/>
              <a:gd name="connsiteY2" fmla="*/ 2160240 h 2160240"/>
              <a:gd name="connsiteX3" fmla="*/ 0 w 1459592"/>
              <a:gd name="connsiteY3" fmla="*/ 0 h 2160240"/>
              <a:gd name="connsiteX4" fmla="*/ 1459592 w 1459592"/>
              <a:gd name="connsiteY4" fmla="*/ 1129 h 2160240"/>
              <a:gd name="connsiteX0" fmla="*/ 1368152 w 1459592"/>
              <a:gd name="connsiteY0" fmla="*/ 2160240 h 2160240"/>
              <a:gd name="connsiteX1" fmla="*/ 0 w 1459592"/>
              <a:gd name="connsiteY1" fmla="*/ 2160240 h 2160240"/>
              <a:gd name="connsiteX2" fmla="*/ 0 w 1459592"/>
              <a:gd name="connsiteY2" fmla="*/ 0 h 2160240"/>
              <a:gd name="connsiteX3" fmla="*/ 1459592 w 1459592"/>
              <a:gd name="connsiteY3" fmla="*/ 1129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9592" h="2160240">
                <a:moveTo>
                  <a:pt x="1368152" y="2160240"/>
                </a:moveTo>
                <a:lnTo>
                  <a:pt x="0" y="2160240"/>
                </a:lnTo>
                <a:lnTo>
                  <a:pt x="0" y="0"/>
                </a:lnTo>
                <a:lnTo>
                  <a:pt x="1459592" y="1129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dashDot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770131" y="1556792"/>
            <a:ext cx="5040560" cy="1872208"/>
          </a:xfrm>
          <a:prstGeom prst="rec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876006" y="1656468"/>
            <a:ext cx="4824536" cy="1672859"/>
          </a:xfrm>
          <a:prstGeom prst="rect">
            <a:avLst/>
          </a:prstGeom>
          <a:solidFill>
            <a:srgbClr val="ADDFE9"/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649790" y="1726529"/>
            <a:ext cx="3994307" cy="1554184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043036" y="1988840"/>
            <a:ext cx="1440160" cy="1008112"/>
          </a:xfrm>
          <a:prstGeom prst="rect">
            <a:avLst/>
          </a:prstGeom>
          <a:gradFill flip="none" rotWithShape="1">
            <a:gsLst>
              <a:gs pos="100000">
                <a:srgbClr val="61C9D1"/>
              </a:gs>
              <a:gs pos="0">
                <a:srgbClr val="85E6EB"/>
              </a:gs>
              <a:gs pos="12000">
                <a:srgbClr val="279BA7"/>
              </a:gs>
            </a:gsLst>
            <a:lin ang="54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224210" y="2014391"/>
            <a:ext cx="1296144" cy="10087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803972" y="1972439"/>
            <a:ext cx="23077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以往可以复制的成就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以往可以总结的经验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强项和弱项分析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79292" y="2204864"/>
            <a:ext cx="1346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有经验</a:t>
            </a:r>
            <a:endParaRPr lang="zh-CN" altLang="en-US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70131" y="3717032"/>
            <a:ext cx="5040560" cy="1872208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876006" y="3816708"/>
            <a:ext cx="4824536" cy="1672859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3810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649790" y="3886769"/>
            <a:ext cx="3994307" cy="1554184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043036" y="4149080"/>
            <a:ext cx="1440160" cy="1008112"/>
          </a:xfrm>
          <a:prstGeom prst="rect">
            <a:avLst/>
          </a:prstGeom>
          <a:gradFill flip="none" rotWithShape="1">
            <a:gsLst>
              <a:gs pos="0">
                <a:srgbClr val="86ABE6"/>
              </a:gs>
              <a:gs pos="93000">
                <a:srgbClr val="86ABE6"/>
              </a:gs>
              <a:gs pos="11000">
                <a:srgbClr val="4F81BD">
                  <a:lumMod val="75000"/>
                </a:srgbClr>
              </a:gs>
            </a:gsLst>
            <a:lin ang="5400000" scaled="1"/>
            <a:tileRect/>
          </a:gra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57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151300" y="4365104"/>
            <a:ext cx="1274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无经验</a:t>
            </a:r>
            <a:endParaRPr lang="zh-CN" altLang="en-US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207228" y="4174981"/>
            <a:ext cx="1330108" cy="100800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roadway BT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803972" y="4132678"/>
            <a:ext cx="230776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谁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是我学习的对象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分析我的性格和能力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思考怎样</a:t>
            </a:r>
            <a:r>
              <a:rPr lang="zh-CN" altLang="en-US" sz="160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充分利用资源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19845</TotalTime>
  <Words>192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959</cp:revision>
  <dcterms:created xsi:type="dcterms:W3CDTF">2009-02-11T05:37:22Z</dcterms:created>
  <dcterms:modified xsi:type="dcterms:W3CDTF">2013-12-28T15:49:13Z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