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0" r:id="rId2"/>
    <p:sldId id="30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" name="组合 246"/>
          <p:cNvGrpSpPr/>
          <p:nvPr/>
        </p:nvGrpSpPr>
        <p:grpSpPr>
          <a:xfrm>
            <a:off x="465676" y="2392259"/>
            <a:ext cx="3276205" cy="2620917"/>
            <a:chOff x="849869" y="2827597"/>
            <a:chExt cx="2538189" cy="1768202"/>
          </a:xfrm>
          <a:effectLst>
            <a:outerShdw blurRad="381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248" name="矩形 247"/>
            <p:cNvSpPr/>
            <p:nvPr/>
          </p:nvSpPr>
          <p:spPr>
            <a:xfrm>
              <a:off x="930831" y="2827597"/>
              <a:ext cx="2376264" cy="432048"/>
            </a:xfrm>
            <a:prstGeom prst="rect">
              <a:avLst/>
            </a:pr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49" name="矩形 15"/>
            <p:cNvSpPr/>
            <p:nvPr/>
          </p:nvSpPr>
          <p:spPr>
            <a:xfrm>
              <a:off x="849869" y="3259645"/>
              <a:ext cx="2538189" cy="451098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" fmla="*/ 85725 w 2461989"/>
                <a:gd name="connsiteY0" fmla="*/ 0 h 451098"/>
                <a:gd name="connsiteX1" fmla="*/ 2461989 w 2461989"/>
                <a:gd name="connsiteY1" fmla="*/ 0 h 451098"/>
                <a:gd name="connsiteX2" fmla="*/ 2461989 w 2461989"/>
                <a:gd name="connsiteY2" fmla="*/ 432048 h 451098"/>
                <a:gd name="connsiteX3" fmla="*/ 0 w 2461989"/>
                <a:gd name="connsiteY3" fmla="*/ 451098 h 451098"/>
                <a:gd name="connsiteX4" fmla="*/ 85725 w 2461989"/>
                <a:gd name="connsiteY4" fmla="*/ 0 h 451098"/>
                <a:gd name="connsiteX0" fmla="*/ 85725 w 2538189"/>
                <a:gd name="connsiteY0" fmla="*/ 0 h 451098"/>
                <a:gd name="connsiteX1" fmla="*/ 2461989 w 2538189"/>
                <a:gd name="connsiteY1" fmla="*/ 0 h 451098"/>
                <a:gd name="connsiteX2" fmla="*/ 2538189 w 2538189"/>
                <a:gd name="connsiteY2" fmla="*/ 451098 h 451098"/>
                <a:gd name="connsiteX3" fmla="*/ 0 w 2538189"/>
                <a:gd name="connsiteY3" fmla="*/ 451098 h 451098"/>
                <a:gd name="connsiteX4" fmla="*/ 85725 w 2538189"/>
                <a:gd name="connsiteY4" fmla="*/ 0 h 45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50" name="矩形 15"/>
            <p:cNvSpPr/>
            <p:nvPr/>
          </p:nvSpPr>
          <p:spPr>
            <a:xfrm flipV="1">
              <a:off x="849869" y="3693603"/>
              <a:ext cx="2538189" cy="451098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" fmla="*/ 85725 w 2461989"/>
                <a:gd name="connsiteY0" fmla="*/ 0 h 451098"/>
                <a:gd name="connsiteX1" fmla="*/ 2461989 w 2461989"/>
                <a:gd name="connsiteY1" fmla="*/ 0 h 451098"/>
                <a:gd name="connsiteX2" fmla="*/ 2461989 w 2461989"/>
                <a:gd name="connsiteY2" fmla="*/ 432048 h 451098"/>
                <a:gd name="connsiteX3" fmla="*/ 0 w 2461989"/>
                <a:gd name="connsiteY3" fmla="*/ 451098 h 451098"/>
                <a:gd name="connsiteX4" fmla="*/ 85725 w 2461989"/>
                <a:gd name="connsiteY4" fmla="*/ 0 h 451098"/>
                <a:gd name="connsiteX0" fmla="*/ 85725 w 2538189"/>
                <a:gd name="connsiteY0" fmla="*/ 0 h 451098"/>
                <a:gd name="connsiteX1" fmla="*/ 2461989 w 2538189"/>
                <a:gd name="connsiteY1" fmla="*/ 0 h 451098"/>
                <a:gd name="connsiteX2" fmla="*/ 2538189 w 2538189"/>
                <a:gd name="connsiteY2" fmla="*/ 451098 h 451098"/>
                <a:gd name="connsiteX3" fmla="*/ 0 w 2538189"/>
                <a:gd name="connsiteY3" fmla="*/ 451098 h 451098"/>
                <a:gd name="connsiteX4" fmla="*/ 85725 w 2538189"/>
                <a:gd name="connsiteY4" fmla="*/ 0 h 45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51" name="矩形 15"/>
            <p:cNvSpPr/>
            <p:nvPr/>
          </p:nvSpPr>
          <p:spPr>
            <a:xfrm>
              <a:off x="849869" y="4144701"/>
              <a:ext cx="2538189" cy="451098"/>
            </a:xfrm>
            <a:custGeom>
              <a:avLst/>
              <a:gdLst>
                <a:gd name="connsiteX0" fmla="*/ 0 w 2376264"/>
                <a:gd name="connsiteY0" fmla="*/ 0 h 432048"/>
                <a:gd name="connsiteX1" fmla="*/ 2376264 w 2376264"/>
                <a:gd name="connsiteY1" fmla="*/ 0 h 432048"/>
                <a:gd name="connsiteX2" fmla="*/ 2376264 w 2376264"/>
                <a:gd name="connsiteY2" fmla="*/ 432048 h 432048"/>
                <a:gd name="connsiteX3" fmla="*/ 0 w 2376264"/>
                <a:gd name="connsiteY3" fmla="*/ 432048 h 432048"/>
                <a:gd name="connsiteX4" fmla="*/ 0 w 2376264"/>
                <a:gd name="connsiteY4" fmla="*/ 0 h 432048"/>
                <a:gd name="connsiteX0" fmla="*/ 85725 w 2461989"/>
                <a:gd name="connsiteY0" fmla="*/ 0 h 451098"/>
                <a:gd name="connsiteX1" fmla="*/ 2461989 w 2461989"/>
                <a:gd name="connsiteY1" fmla="*/ 0 h 451098"/>
                <a:gd name="connsiteX2" fmla="*/ 2461989 w 2461989"/>
                <a:gd name="connsiteY2" fmla="*/ 432048 h 451098"/>
                <a:gd name="connsiteX3" fmla="*/ 0 w 2461989"/>
                <a:gd name="connsiteY3" fmla="*/ 451098 h 451098"/>
                <a:gd name="connsiteX4" fmla="*/ 85725 w 2461989"/>
                <a:gd name="connsiteY4" fmla="*/ 0 h 451098"/>
                <a:gd name="connsiteX0" fmla="*/ 85725 w 2538189"/>
                <a:gd name="connsiteY0" fmla="*/ 0 h 451098"/>
                <a:gd name="connsiteX1" fmla="*/ 2461989 w 2538189"/>
                <a:gd name="connsiteY1" fmla="*/ 0 h 451098"/>
                <a:gd name="connsiteX2" fmla="*/ 2538189 w 2538189"/>
                <a:gd name="connsiteY2" fmla="*/ 451098 h 451098"/>
                <a:gd name="connsiteX3" fmla="*/ 0 w 2538189"/>
                <a:gd name="connsiteY3" fmla="*/ 451098 h 451098"/>
                <a:gd name="connsiteX4" fmla="*/ 85725 w 2538189"/>
                <a:gd name="connsiteY4" fmla="*/ 0 h 45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8189" h="451098">
                  <a:moveTo>
                    <a:pt x="85725" y="0"/>
                  </a:moveTo>
                  <a:lnTo>
                    <a:pt x="2461989" y="0"/>
                  </a:lnTo>
                  <a:lnTo>
                    <a:pt x="2538189" y="451098"/>
                  </a:lnTo>
                  <a:lnTo>
                    <a:pt x="0" y="451098"/>
                  </a:lnTo>
                  <a:lnTo>
                    <a:pt x="8572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8A8"/>
                </a:gs>
                <a:gs pos="94000">
                  <a:srgbClr val="00B0F0">
                    <a:shade val="675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52" name="椭圆 251"/>
          <p:cNvSpPr/>
          <p:nvPr/>
        </p:nvSpPr>
        <p:spPr>
          <a:xfrm>
            <a:off x="886652" y="2515749"/>
            <a:ext cx="89293" cy="89293"/>
          </a:xfrm>
          <a:prstGeom prst="ellipse">
            <a:avLst/>
          </a:prstGeom>
          <a:solidFill>
            <a:sysClr val="windowText" lastClr="000000">
              <a:lumMod val="85000"/>
              <a:lumOff val="15000"/>
            </a:sysClr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53" name="椭圆 252"/>
          <p:cNvSpPr/>
          <p:nvPr/>
        </p:nvSpPr>
        <p:spPr>
          <a:xfrm>
            <a:off x="3252723" y="2510375"/>
            <a:ext cx="89293" cy="89293"/>
          </a:xfrm>
          <a:prstGeom prst="ellipse">
            <a:avLst/>
          </a:prstGeom>
          <a:solidFill>
            <a:sysClr val="windowText" lastClr="000000">
              <a:lumMod val="85000"/>
              <a:lumOff val="15000"/>
            </a:sysClr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cxnSp>
        <p:nvCxnSpPr>
          <p:cNvPr id="254" name="直接连接符 253"/>
          <p:cNvCxnSpPr>
            <a:stCxn id="256" idx="6"/>
            <a:endCxn id="253" idx="5"/>
          </p:cNvCxnSpPr>
          <p:nvPr/>
        </p:nvCxnSpPr>
        <p:spPr>
          <a:xfrm>
            <a:off x="2195020" y="1852087"/>
            <a:ext cx="1133916" cy="734504"/>
          </a:xfrm>
          <a:prstGeom prst="line">
            <a:avLst/>
          </a:prstGeom>
          <a:noFill/>
          <a:ln w="19050" cap="flat" cmpd="sng" algn="ctr">
            <a:solidFill>
              <a:srgbClr val="955E2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cxnSp>
      <p:cxnSp>
        <p:nvCxnSpPr>
          <p:cNvPr id="255" name="直接连接符 254"/>
          <p:cNvCxnSpPr>
            <a:stCxn id="256" idx="2"/>
            <a:endCxn id="252" idx="3"/>
          </p:cNvCxnSpPr>
          <p:nvPr/>
        </p:nvCxnSpPr>
        <p:spPr>
          <a:xfrm flipH="1">
            <a:off x="899728" y="1852087"/>
            <a:ext cx="1058243" cy="739879"/>
          </a:xfrm>
          <a:prstGeom prst="line">
            <a:avLst/>
          </a:prstGeom>
          <a:noFill/>
          <a:ln w="19050" cap="flat" cmpd="sng" algn="ctr">
            <a:solidFill>
              <a:srgbClr val="955E2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cxnSp>
      <p:sp>
        <p:nvSpPr>
          <p:cNvPr id="256" name="椭圆 255"/>
          <p:cNvSpPr/>
          <p:nvPr/>
        </p:nvSpPr>
        <p:spPr>
          <a:xfrm>
            <a:off x="1957975" y="1733563"/>
            <a:ext cx="237049" cy="237049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shade val="30000"/>
                  <a:satMod val="115000"/>
                </a:sysClr>
              </a:gs>
              <a:gs pos="50000">
                <a:sysClr val="window" lastClr="FFFFFF">
                  <a:shade val="67500"/>
                  <a:satMod val="115000"/>
                </a:sysClr>
              </a:gs>
              <a:gs pos="100000">
                <a:sysClr val="window" lastClr="FFFFFF">
                  <a:shade val="100000"/>
                  <a:satMod val="115000"/>
                </a:sys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12700"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952649" y="2557211"/>
            <a:ext cx="2302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觉得团队没有前途</a:t>
            </a:r>
            <a:endParaRPr lang="zh-CN" altLang="en-US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819229" y="3185127"/>
            <a:ext cx="256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不愿敞开心扉</a:t>
            </a:r>
            <a:endParaRPr lang="zh-CN" altLang="en-US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560861" y="3811669"/>
            <a:ext cx="308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不愿意分享知识和技能</a:t>
            </a:r>
            <a:endParaRPr lang="zh-CN" altLang="en-US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0" name="TextBox 259"/>
          <p:cNvSpPr txBox="1"/>
          <p:nvPr/>
        </p:nvSpPr>
        <p:spPr>
          <a:xfrm>
            <a:off x="471406" y="4494135"/>
            <a:ext cx="3264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b="1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不愿意承受学习而“痛苦”</a:t>
            </a:r>
            <a:endParaRPr lang="zh-CN" altLang="en-US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2" name="组合 261"/>
          <p:cNvGrpSpPr/>
          <p:nvPr/>
        </p:nvGrpSpPr>
        <p:grpSpPr>
          <a:xfrm>
            <a:off x="4029913" y="1484784"/>
            <a:ext cx="4790563" cy="4248472"/>
            <a:chOff x="289555" y="882345"/>
            <a:chExt cx="8424936" cy="3528392"/>
          </a:xfrm>
        </p:grpSpPr>
        <p:sp>
          <p:nvSpPr>
            <p:cNvPr id="263" name="矩形 262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64" name="矩形 263"/>
            <p:cNvSpPr/>
            <p:nvPr/>
          </p:nvSpPr>
          <p:spPr>
            <a:xfrm>
              <a:off x="474312" y="1130950"/>
              <a:ext cx="8055421" cy="312743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65" name="矩形 264"/>
            <p:cNvSpPr/>
            <p:nvPr/>
          </p:nvSpPr>
          <p:spPr>
            <a:xfrm>
              <a:off x="417936" y="1025822"/>
              <a:ext cx="8168171" cy="3127438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66" name="TextBox 265"/>
          <p:cNvSpPr txBox="1"/>
          <p:nvPr/>
        </p:nvSpPr>
        <p:spPr>
          <a:xfrm>
            <a:off x="4477413" y="2492896"/>
            <a:ext cx="3444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对策：个别处理</a:t>
            </a:r>
            <a:endParaRPr lang="zh-CN" altLang="en-US" sz="2400" b="1" kern="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7" name="矩形 266"/>
          <p:cNvSpPr/>
          <p:nvPr/>
        </p:nvSpPr>
        <p:spPr>
          <a:xfrm>
            <a:off x="4572001" y="2981615"/>
            <a:ext cx="3312000" cy="28800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254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68" name="矩形 267"/>
          <p:cNvSpPr/>
          <p:nvPr/>
        </p:nvSpPr>
        <p:spPr>
          <a:xfrm>
            <a:off x="4572001" y="3594068"/>
            <a:ext cx="3312000" cy="28800"/>
          </a:xfrm>
          <a:prstGeom prst="rect">
            <a:avLst/>
          </a:prstGeom>
          <a:solidFill>
            <a:sysClr val="windowText" lastClr="000000">
              <a:lumMod val="50000"/>
              <a:lumOff val="50000"/>
            </a:sysClr>
          </a:solidFill>
          <a:ln w="254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69" name="TextBox 268"/>
          <p:cNvSpPr txBox="1"/>
          <p:nvPr/>
        </p:nvSpPr>
        <p:spPr>
          <a:xfrm>
            <a:off x="4502024" y="3118792"/>
            <a:ext cx="3420382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不能强制所有人成为一个团队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0" name="TextBox 269"/>
          <p:cNvSpPr txBox="1"/>
          <p:nvPr/>
        </p:nvSpPr>
        <p:spPr>
          <a:xfrm>
            <a:off x="4477410" y="3925418"/>
            <a:ext cx="36949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给特定的人员干特定的工作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针对不同的个性建立关系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19845</TotalTime>
  <Words>207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958</cp:revision>
  <dcterms:created xsi:type="dcterms:W3CDTF">2009-02-11T05:37:22Z</dcterms:created>
  <dcterms:modified xsi:type="dcterms:W3CDTF">2013-12-28T15:39:05Z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