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rot="16200000">
            <a:off x="2290060" y="210956"/>
            <a:ext cx="4522366" cy="6666248"/>
            <a:chOff x="-1001033" y="-555885"/>
            <a:chExt cx="4719443" cy="695675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4020" y="4008816"/>
              <a:ext cx="3389324" cy="2370724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3648" y="1560707"/>
              <a:ext cx="2262554" cy="3632706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01033" y="1794632"/>
              <a:ext cx="3218055" cy="2596078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445" y="-555885"/>
              <a:ext cx="2253539" cy="3641720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9827" y="2263368"/>
              <a:ext cx="883387" cy="2127342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185" y="3706077"/>
              <a:ext cx="1703676" cy="1487336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9810" y="4390710"/>
              <a:ext cx="1018600" cy="2010157"/>
            </a:xfrm>
            <a:prstGeom prst="rect">
              <a:avLst/>
            </a:prstGeom>
          </p:spPr>
        </p:pic>
      </p:grpSp>
      <p:sp>
        <p:nvSpPr>
          <p:cNvPr id="70" name="TextBox 69"/>
          <p:cNvSpPr txBox="1"/>
          <p:nvPr/>
        </p:nvSpPr>
        <p:spPr>
          <a:xfrm>
            <a:off x="5781221" y="2986500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C00000"/>
                </a:solidFill>
                <a:latin typeface="Broadway BT"/>
                <a:ea typeface="微软雅黑"/>
              </a:rPr>
              <a:t>D</a:t>
            </a:r>
            <a:endParaRPr lang="en-US" altLang="zh-CN" sz="3600" b="1" dirty="0" smtClean="0">
              <a:solidFill>
                <a:srgbClr val="C00000"/>
              </a:solidFill>
              <a:latin typeface="Broadway BT"/>
              <a:ea typeface="微软雅黑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Broadway BT"/>
                <a:ea typeface="微软雅黑"/>
              </a:rPr>
              <a:t>文字内容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404957" y="1762364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C00000"/>
                </a:solidFill>
                <a:latin typeface="Broadway BT"/>
                <a:ea typeface="微软雅黑"/>
              </a:rPr>
              <a:t>A</a:t>
            </a:r>
            <a:endParaRPr lang="en-US" altLang="zh-CN" sz="3600" b="1" dirty="0" smtClean="0">
              <a:solidFill>
                <a:srgbClr val="C00000"/>
              </a:solidFill>
              <a:latin typeface="Broadway BT"/>
              <a:ea typeface="微软雅黑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Broadway BT"/>
                <a:ea typeface="微软雅黑"/>
              </a:rPr>
              <a:t>文字内容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620981" y="4282644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C00000"/>
                </a:solidFill>
                <a:latin typeface="Broadway BT"/>
                <a:ea typeface="微软雅黑"/>
              </a:rPr>
              <a:t>C</a:t>
            </a:r>
            <a:endParaRPr lang="en-US" altLang="zh-CN" sz="3600" b="1" dirty="0" smtClean="0">
              <a:solidFill>
                <a:srgbClr val="C00000"/>
              </a:solidFill>
              <a:latin typeface="Broadway BT"/>
              <a:ea typeface="微软雅黑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Broadway BT"/>
                <a:ea typeface="微软雅黑"/>
              </a:rPr>
              <a:t>文字内容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349227" y="2914492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C00000"/>
                </a:solidFill>
                <a:latin typeface="Broadway BT"/>
                <a:ea typeface="微软雅黑"/>
              </a:rPr>
              <a:t>B</a:t>
            </a:r>
            <a:endParaRPr lang="en-US" altLang="zh-CN" sz="3600" b="1" dirty="0" smtClean="0">
              <a:solidFill>
                <a:srgbClr val="C00000"/>
              </a:solidFill>
              <a:latin typeface="Broadway BT"/>
              <a:ea typeface="微软雅黑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Broadway BT"/>
                <a:ea typeface="微软雅黑"/>
              </a:rPr>
              <a:t>文字内容</a:t>
            </a:r>
            <a:endParaRPr lang="zh-CN" altLang="en-US" sz="2800" b="1" dirty="0">
              <a:solidFill>
                <a:prstClr val="black">
                  <a:lumMod val="65000"/>
                  <a:lumOff val="35000"/>
                </a:prstClr>
              </a:solidFill>
              <a:latin typeface="Broadway B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22453</TotalTime>
  <Words>157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1331</cp:revision>
  <dcterms:created xsi:type="dcterms:W3CDTF">2009-02-11T05:37:22Z</dcterms:created>
  <dcterms:modified xsi:type="dcterms:W3CDTF">2013-12-27T09:17:38Z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