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10" r:id="rId2"/>
    <p:sldId id="311" r:id="rId3"/>
    <p:sldId id="312" r:id="rId4"/>
    <p:sldId id="313" r:id="rId5"/>
    <p:sldId id="306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hangye/" TargetMode="External"/><Relationship Id="rId13" Type="http://schemas.openxmlformats.org/officeDocument/2006/relationships/hyperlink" Target="http://www.1ppt.com/xiazai/" TargetMode="External"/><Relationship Id="rId18" Type="http://schemas.openxmlformats.org/officeDocument/2006/relationships/hyperlink" Target="http://www.1ppt.com/kejian/" TargetMode="External"/><Relationship Id="rId3" Type="http://schemas.openxmlformats.org/officeDocument/2006/relationships/image" Target="../media/image3.jpg"/><Relationship Id="rId21" Type="http://schemas.openxmlformats.org/officeDocument/2006/relationships/hyperlink" Target="http://www.1ppt.com/jiaoan/" TargetMode="External"/><Relationship Id="rId7" Type="http://schemas.openxmlformats.org/officeDocument/2006/relationships/hyperlink" Target="http://www.1ppt.com/moban/" TargetMode="External"/><Relationship Id="rId12" Type="http://schemas.openxmlformats.org/officeDocument/2006/relationships/hyperlink" Target="http://www.1ppt.com/tubiao/" TargetMode="External"/><Relationship Id="rId17" Type="http://schemas.openxmlformats.org/officeDocument/2006/relationships/hyperlink" Target="http://www.1ppt.com/ziliao/" TargetMode="External"/><Relationship Id="rId2" Type="http://schemas.openxmlformats.org/officeDocument/2006/relationships/image" Target="../media/image2.jpeg"/><Relationship Id="rId16" Type="http://schemas.openxmlformats.org/officeDocument/2006/relationships/hyperlink" Target="http://www.1ppt.com/excel/" TargetMode="External"/><Relationship Id="rId20" Type="http://schemas.openxmlformats.org/officeDocument/2006/relationships/hyperlink" Target="http://www.1ppt.com/shiti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hyperlink" Target="http://www.1ppt.com/beijing/" TargetMode="External"/><Relationship Id="rId5" Type="http://schemas.openxmlformats.org/officeDocument/2006/relationships/image" Target="../media/image5.png"/><Relationship Id="rId15" Type="http://schemas.openxmlformats.org/officeDocument/2006/relationships/hyperlink" Target="http://www.1ppt.com/word/" TargetMode="External"/><Relationship Id="rId10" Type="http://schemas.openxmlformats.org/officeDocument/2006/relationships/hyperlink" Target="http://www.1ppt.com/sucai/" TargetMode="External"/><Relationship Id="rId19" Type="http://schemas.openxmlformats.org/officeDocument/2006/relationships/hyperlink" Target="http://www.1ppt.com/fanwen/" TargetMode="External"/><Relationship Id="rId4" Type="http://schemas.openxmlformats.org/officeDocument/2006/relationships/image" Target="../media/image4.jpg"/><Relationship Id="rId9" Type="http://schemas.openxmlformats.org/officeDocument/2006/relationships/hyperlink" Target="http://www.1ppt.com/jieri/" TargetMode="External"/><Relationship Id="rId14" Type="http://schemas.openxmlformats.org/officeDocument/2006/relationships/hyperlink" Target="http://www.1ppt.com/powerpoint/" TargetMode="External"/><Relationship Id="rId22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1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3.jpe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"/>
          <a:stretch/>
        </p:blipFill>
        <p:spPr>
          <a:xfrm>
            <a:off x="224700" y="4038423"/>
            <a:ext cx="2619108" cy="255683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712" y="1536059"/>
            <a:ext cx="4051190" cy="226866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00" y="1196752"/>
            <a:ext cx="2971552" cy="198103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759056"/>
            <a:ext cx="3672408" cy="183620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66914"/>
            <a:ext cx="3024336" cy="1991409"/>
          </a:xfrm>
          <a:prstGeom prst="rect">
            <a:avLst/>
          </a:prstGeom>
          <a:ln>
            <a:solidFill>
              <a:srgbClr val="F79D53"/>
            </a:solidFill>
            <a:tailEnd type="oval"/>
          </a:ln>
        </p:spPr>
      </p:pic>
      <p:grpSp>
        <p:nvGrpSpPr>
          <p:cNvPr id="3" name="组合 2"/>
          <p:cNvGrpSpPr/>
          <p:nvPr/>
        </p:nvGrpSpPr>
        <p:grpSpPr>
          <a:xfrm>
            <a:off x="2411760" y="2004067"/>
            <a:ext cx="3096344" cy="4644517"/>
            <a:chOff x="2411760" y="2004067"/>
            <a:chExt cx="3096344" cy="4644517"/>
          </a:xfrm>
        </p:grpSpPr>
        <p:sp>
          <p:nvSpPr>
            <p:cNvPr id="20" name="矩形 19"/>
            <p:cNvSpPr/>
            <p:nvPr/>
          </p:nvSpPr>
          <p:spPr>
            <a:xfrm>
              <a:off x="3123222" y="3660709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7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8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9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0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1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pic>
          <p:nvPicPr>
            <p:cNvPr id="19" name="Picture 3" descr="C:\Documents and Settings\hp1\桌面\xpic4942.jp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1760" y="2004067"/>
              <a:ext cx="3096344" cy="4644517"/>
            </a:xfrm>
            <a:prstGeom prst="rect">
              <a:avLst/>
            </a:prstGeom>
            <a:solidFill>
              <a:srgbClr val="FF3399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</p:pic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4018304"/>
            <a:ext cx="8640960" cy="2615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23346"/>
            <a:ext cx="4176464" cy="2785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>
          <a:xfrm>
            <a:off x="5220072" y="980728"/>
            <a:ext cx="3455551" cy="274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21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3528" y="764704"/>
            <a:ext cx="3816424" cy="2785990"/>
            <a:chOff x="323528" y="764704"/>
            <a:chExt cx="3816424" cy="2785990"/>
          </a:xfrm>
        </p:grpSpPr>
        <p:sp>
          <p:nvSpPr>
            <p:cNvPr id="9" name="矩形 8"/>
            <p:cNvSpPr/>
            <p:nvPr/>
          </p:nvSpPr>
          <p:spPr>
            <a:xfrm>
              <a:off x="1583669" y="1916832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764704"/>
              <a:ext cx="3816424" cy="278599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092715"/>
            <a:ext cx="2129968" cy="21299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>
          <a:xfrm>
            <a:off x="633787" y="3550695"/>
            <a:ext cx="3650181" cy="29014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15835"/>
            <a:ext cx="4102403" cy="2736303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532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634" y="3501007"/>
            <a:ext cx="5608998" cy="31634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64704"/>
            <a:ext cx="3341170" cy="27363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714557"/>
            <a:ext cx="4104456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0739" y="986859"/>
            <a:ext cx="3079229" cy="229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05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19858</TotalTime>
  <Words>323</Words>
  <Application>Microsoft Office PowerPoint</Application>
  <PresentationFormat>全屏显示(4:3)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964</cp:revision>
  <dcterms:created xsi:type="dcterms:W3CDTF">2009-02-11T05:37:22Z</dcterms:created>
  <dcterms:modified xsi:type="dcterms:W3CDTF">2013-12-29T14:40:57Z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