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moban/" TargetMode="External"/><Relationship Id="rId13" Type="http://schemas.openxmlformats.org/officeDocument/2006/relationships/hyperlink" Target="http://www.1ppt.com/tubiao/" TargetMode="External"/><Relationship Id="rId18" Type="http://schemas.openxmlformats.org/officeDocument/2006/relationships/hyperlink" Target="http://www.1ppt.com/ziliao/" TargetMode="External"/><Relationship Id="rId3" Type="http://schemas.openxmlformats.org/officeDocument/2006/relationships/image" Target="../media/image3.jpeg"/><Relationship Id="rId21" Type="http://schemas.openxmlformats.org/officeDocument/2006/relationships/hyperlink" Target="http://www.1ppt.com/shiti/" TargetMode="External"/><Relationship Id="rId7" Type="http://schemas.openxmlformats.org/officeDocument/2006/relationships/image" Target="../media/image7.jpeg"/><Relationship Id="rId12" Type="http://schemas.openxmlformats.org/officeDocument/2006/relationships/hyperlink" Target="http://www.1ppt.com/beijing/" TargetMode="External"/><Relationship Id="rId17" Type="http://schemas.openxmlformats.org/officeDocument/2006/relationships/hyperlink" Target="http://www.1ppt.com/excel/" TargetMode="External"/><Relationship Id="rId25" Type="http://schemas.openxmlformats.org/officeDocument/2006/relationships/image" Target="../media/image10.png"/><Relationship Id="rId2" Type="http://schemas.openxmlformats.org/officeDocument/2006/relationships/image" Target="../media/image2.jpeg"/><Relationship Id="rId16" Type="http://schemas.openxmlformats.org/officeDocument/2006/relationships/hyperlink" Target="http://www.1ppt.com/word/" TargetMode="External"/><Relationship Id="rId20" Type="http://schemas.openxmlformats.org/officeDocument/2006/relationships/hyperlink" Target="http://www.1ppt.com/fanwen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hyperlink" Target="http://www.1ppt.com/sucai/" TargetMode="External"/><Relationship Id="rId24" Type="http://schemas.openxmlformats.org/officeDocument/2006/relationships/image" Target="../media/image9.jpeg"/><Relationship Id="rId5" Type="http://schemas.openxmlformats.org/officeDocument/2006/relationships/image" Target="../media/image5.jpeg"/><Relationship Id="rId15" Type="http://schemas.openxmlformats.org/officeDocument/2006/relationships/hyperlink" Target="http://www.1ppt.com/powerpoint/" TargetMode="External"/><Relationship Id="rId23" Type="http://schemas.openxmlformats.org/officeDocument/2006/relationships/image" Target="../media/image8.jpeg"/><Relationship Id="rId10" Type="http://schemas.openxmlformats.org/officeDocument/2006/relationships/hyperlink" Target="http://www.1ppt.com/jieri/" TargetMode="External"/><Relationship Id="rId19" Type="http://schemas.openxmlformats.org/officeDocument/2006/relationships/hyperlink" Target="http://www.1ppt.com/kejian/" TargetMode="External"/><Relationship Id="rId4" Type="http://schemas.openxmlformats.org/officeDocument/2006/relationships/image" Target="../media/image4.jpeg"/><Relationship Id="rId9" Type="http://schemas.openxmlformats.org/officeDocument/2006/relationships/hyperlink" Target="http://www.1ppt.com/hangye/" TargetMode="External"/><Relationship Id="rId14" Type="http://schemas.openxmlformats.org/officeDocument/2006/relationships/hyperlink" Target="http://www.1ppt.com/xiazai/" TargetMode="External"/><Relationship Id="rId22" Type="http://schemas.openxmlformats.org/officeDocument/2006/relationships/hyperlink" Target="http://www.1ppt.com/jiaoa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764705"/>
            <a:ext cx="3058399" cy="18002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217" y="4803724"/>
            <a:ext cx="3882735" cy="1793627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772210"/>
            <a:ext cx="2691422" cy="17926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8109" y="4797152"/>
            <a:ext cx="2896681" cy="18141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7" name="Picture 2" descr="F:\360云盘\02-个人资料\！PPT图片及版面资源\06-PPT精选插图\03-人物\2028-12042610493178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7217" y="2701098"/>
            <a:ext cx="2226551" cy="190160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3" descr="F:\360云盘\04-待整理ing\pic\mh-awareness-training-com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3317" y="2701098"/>
            <a:ext cx="3119985" cy="190160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882215" y="2701099"/>
            <a:ext cx="2722234" cy="1906396"/>
            <a:chOff x="5882215" y="2701099"/>
            <a:chExt cx="2722234" cy="1906396"/>
          </a:xfrm>
        </p:grpSpPr>
        <p:sp>
          <p:nvSpPr>
            <p:cNvPr id="92" name="矩形 91"/>
            <p:cNvSpPr/>
            <p:nvPr/>
          </p:nvSpPr>
          <p:spPr>
            <a:xfrm>
              <a:off x="6658378" y="3654297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7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8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9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0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1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2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89" name="Picture 2" descr="C:\Documents and Settings\t11318\桌面\bigstock_Group_study_5733878.JPG"/>
            <p:cNvPicPr>
              <a:picLocks noChangeAspect="1" noChangeArrowheads="1"/>
            </p:cNvPicPr>
            <p:nvPr/>
          </p:nvPicPr>
          <p:blipFill rotWithShape="1"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82215" y="2701099"/>
              <a:ext cx="2722234" cy="190639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0" name="图片 89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375" y="764705"/>
            <a:ext cx="2706973" cy="18002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619" y="4676208"/>
            <a:ext cx="2405374" cy="195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19850</TotalTime>
  <Words>239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962</cp:revision>
  <dcterms:created xsi:type="dcterms:W3CDTF">2009-02-11T05:37:22Z</dcterms:created>
  <dcterms:modified xsi:type="dcterms:W3CDTF">2013-12-29T14:14:12Z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