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10" r:id="rId2"/>
    <p:sldId id="311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audio4.wav"/><Relationship Id="rId7" Type="http://schemas.openxmlformats.org/officeDocument/2006/relationships/image" Target="../media/image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1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850" y="2139950"/>
            <a:ext cx="7613650" cy="380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Picture 4" descr="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663" y="1189038"/>
            <a:ext cx="4070350" cy="452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5" descr="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863" y="1620838"/>
            <a:ext cx="2540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 descr="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3400" y="4940300"/>
            <a:ext cx="33972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3270663" y="3506788"/>
            <a:ext cx="2781300" cy="3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ea typeface="方正细倩简体" charset="-122"/>
              </a:rPr>
              <a:t>幻灯片目录</a:t>
            </a:r>
          </a:p>
        </p:txBody>
      </p:sp>
      <p:sp>
        <p:nvSpPr>
          <p:cNvPr id="22" name="Text Box 9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4007263" y="2205038"/>
            <a:ext cx="1771650" cy="3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ea typeface="方正细倩简体" charset="-122"/>
              </a:rPr>
              <a:t>幻灯片目录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3702463" y="2852738"/>
            <a:ext cx="2343150" cy="3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ea typeface="方正细倩简体" charset="-122"/>
              </a:rPr>
              <a:t>幻灯片目录</a:t>
            </a: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2597563" y="4948238"/>
            <a:ext cx="415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baseline="0">
                <a:ea typeface="方正细倩简体" charset="-122"/>
              </a:rPr>
              <a:t>幻灯片目录</a:t>
            </a: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2876963" y="4237038"/>
            <a:ext cx="415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baseline="0">
                <a:ea typeface="方正细倩简体" charset="-122"/>
              </a:rPr>
              <a:t>幻灯片目录</a:t>
            </a: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utoUpdateAnimBg="0"/>
      <p:bldP spid="22" grpId="0" bldLvl="0" autoUpdateAnimBg="0"/>
      <p:bldP spid="22" grpId="1" bldLvl="0" autoUpdateAnimBg="0"/>
      <p:bldP spid="22" grpId="2" bldLvl="0" autoUpdateAnimBg="0"/>
      <p:bldP spid="22" grpId="3" bldLvl="0" autoUpdateAnimBg="0"/>
      <p:bldP spid="22" grpId="4" bldLvl="0" autoUpdateAnimBg="0"/>
      <p:bldP spid="22" grpId="5" bldLvl="0" autoUpdateAnimBg="0"/>
      <p:bldP spid="22" grpId="6" bldLvl="0" autoUpdateAnimBg="0"/>
      <p:bldP spid="22" grpId="7" bldLvl="0" autoUpdateAnimBg="0"/>
      <p:bldP spid="22" grpId="8" bldLvl="0" autoUpdateAnimBg="0"/>
      <p:bldP spid="22" grpId="9" bldLvl="0" autoUpdateAnimBg="0"/>
      <p:bldP spid="22" grpId="10" bldLvl="0" autoUpdateAnimBg="0"/>
      <p:bldP spid="22" grpId="11" bldLvl="0" autoUpdateAnimBg="0"/>
      <p:bldP spid="22" grpId="12" bldLvl="0" autoUpdateAnimBg="0"/>
      <p:bldP spid="22" grpId="13" bldLvl="0" autoUpdateAnimBg="0"/>
      <p:bldP spid="22" grpId="14" bldLvl="0" autoUpdateAnimBg="0"/>
      <p:bldP spid="22" grpId="15" bldLvl="0" autoUpdateAnimBg="0"/>
      <p:bldP spid="22" grpId="16" bldLvl="0" autoUpdateAnimBg="0"/>
      <p:bldP spid="22" grpId="17" bldLvl="0" autoUpdateAnimBg="0"/>
      <p:bldP spid="22" grpId="18" bldLvl="0" autoUpdateAnimBg="0"/>
      <p:bldP spid="22" grpId="19" bldLvl="0" autoUpdateAnimBg="0"/>
      <p:bldP spid="22" grpId="20" bldLvl="0" autoUpdateAnimBg="0"/>
      <p:bldP spid="22" grpId="21" bldLvl="0" autoUpdateAnimBg="0"/>
      <p:bldP spid="26" grpId="0" bldLvl="0" autoUpdateAnimBg="0"/>
      <p:bldP spid="27" grpId="0" bldLvl="0" autoUpdateAnimBg="0"/>
      <p:bldP spid="29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 descr="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46250"/>
            <a:ext cx="4862512" cy="380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 descr="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797" y="1733550"/>
            <a:ext cx="6308725" cy="334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522" y="3983038"/>
            <a:ext cx="3478213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 descr="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422" y="1857375"/>
            <a:ext cx="5622925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 descr="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310" y="1262063"/>
            <a:ext cx="2170112" cy="480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1643435" y="3103563"/>
            <a:ext cx="2781300" cy="3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2800" smtClean="0">
                <a:solidFill>
                  <a:srgbClr val="000000"/>
                </a:solidFill>
                <a:ea typeface="方正细倩简体" charset="-122"/>
              </a:rPr>
              <a:t>幻灯片目录</a:t>
            </a: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2289547" y="1816100"/>
            <a:ext cx="1771650" cy="379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2800" smtClean="0">
                <a:solidFill>
                  <a:srgbClr val="000000"/>
                </a:solidFill>
                <a:ea typeface="方正细倩简体" charset="-122"/>
              </a:rPr>
              <a:t>幻灯片目录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1922835" y="2463800"/>
            <a:ext cx="2343150" cy="379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2800" smtClean="0">
                <a:solidFill>
                  <a:srgbClr val="000000"/>
                </a:solidFill>
                <a:ea typeface="方正细倩简体" charset="-122"/>
              </a:rPr>
              <a:t>幻灯片目录</a:t>
            </a: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1032247" y="4559300"/>
            <a:ext cx="415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baseline="0" smtClean="0">
                <a:solidFill>
                  <a:srgbClr val="000000"/>
                </a:solidFill>
                <a:ea typeface="方正细倩简体" charset="-122"/>
              </a:rPr>
              <a:t>幻灯片目录</a:t>
            </a:r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1219572" y="3833813"/>
            <a:ext cx="415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baseline="0" smtClean="0">
                <a:solidFill>
                  <a:srgbClr val="000000"/>
                </a:solidFill>
                <a:ea typeface="方正细倩简体" charset="-122"/>
              </a:rPr>
              <a:t>幻灯片目录</a:t>
            </a: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5004048" y="1268413"/>
            <a:ext cx="395349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2400" dirty="0" smtClean="0">
                <a:solidFill>
                  <a:srgbClr val="5F5F5F"/>
                </a:solidFill>
                <a:ea typeface="方正中倩简体" pitchFamily="65" charset="-122"/>
              </a:rPr>
              <a:t>「</a:t>
            </a:r>
            <a:r>
              <a:rPr lang="en-US" altLang="zh-CN" sz="2400" dirty="0" smtClean="0">
                <a:solidFill>
                  <a:srgbClr val="5F5F5F"/>
                </a:solidFill>
                <a:ea typeface="方正中倩简体" pitchFamily="65" charset="-122"/>
              </a:rPr>
              <a:t> </a:t>
            </a:r>
            <a:r>
              <a:rPr lang="zh-CN" altLang="en-US" sz="2400" dirty="0">
                <a:solidFill>
                  <a:srgbClr val="5F5F5F"/>
                </a:solidFill>
                <a:ea typeface="方正中倩简体" pitchFamily="65" charset="-122"/>
              </a:rPr>
              <a:t>第一</a:t>
            </a:r>
            <a:r>
              <a:rPr lang="en-US" altLang="zh-CN" sz="2400" dirty="0" smtClean="0">
                <a:solidFill>
                  <a:srgbClr val="5F5F5F"/>
                </a:solidFill>
                <a:ea typeface="方正中倩简体" pitchFamily="65" charset="-122"/>
              </a:rPr>
              <a:t>PPT</a:t>
            </a:r>
            <a:r>
              <a:rPr lang="zh-CN" altLang="en-US" sz="2400" dirty="0" smtClean="0">
                <a:solidFill>
                  <a:srgbClr val="5F5F5F"/>
                </a:solidFill>
                <a:ea typeface="方正中倩简体" pitchFamily="65" charset="-122"/>
              </a:rPr>
              <a:t>模板网</a:t>
            </a:r>
            <a:r>
              <a:rPr lang="en-US" altLang="zh-CN" sz="2400" dirty="0" smtClean="0">
                <a:solidFill>
                  <a:srgbClr val="5F5F5F"/>
                </a:solidFill>
                <a:ea typeface="方正中倩简体" pitchFamily="65" charset="-122"/>
              </a:rPr>
              <a:t>  </a:t>
            </a:r>
            <a:r>
              <a:rPr lang="zh-CN" altLang="en-US" sz="2400" dirty="0">
                <a:solidFill>
                  <a:srgbClr val="5F5F5F"/>
                </a:solidFill>
                <a:ea typeface="方正中倩简体" pitchFamily="65" charset="-122"/>
              </a:rPr>
              <a:t>幻灯片模板免费</a:t>
            </a:r>
            <a:r>
              <a:rPr lang="zh-CN" altLang="en-US" sz="2400" dirty="0" smtClean="0">
                <a:solidFill>
                  <a:srgbClr val="5F5F5F"/>
                </a:solidFill>
                <a:ea typeface="方正中倩简体" pitchFamily="65" charset="-122"/>
              </a:rPr>
              <a:t>下载」</a:t>
            </a:r>
            <a:endParaRPr lang="zh-CN" altLang="en-US" sz="2400" dirty="0" smtClean="0">
              <a:solidFill>
                <a:srgbClr val="5F5F5F"/>
              </a:solidFill>
              <a:ea typeface="方正中倩简体" pitchFamily="65" charset="-122"/>
            </a:endParaRPr>
          </a:p>
        </p:txBody>
      </p:sp>
      <p:sp>
        <p:nvSpPr>
          <p:cNvPr id="30" name="Oval 14"/>
          <p:cNvSpPr>
            <a:spLocks noChangeArrowheads="1"/>
          </p:cNvSpPr>
          <p:nvPr/>
        </p:nvSpPr>
        <p:spPr bwMode="auto">
          <a:xfrm>
            <a:off x="6574210" y="5245100"/>
            <a:ext cx="141287" cy="141288"/>
          </a:xfrm>
          <a:prstGeom prst="ellipse">
            <a:avLst/>
          </a:prstGeom>
          <a:solidFill>
            <a:srgbClr val="7777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-2500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1" name="Oval 15"/>
          <p:cNvSpPr>
            <a:spLocks noChangeArrowheads="1"/>
          </p:cNvSpPr>
          <p:nvPr/>
        </p:nvSpPr>
        <p:spPr bwMode="auto">
          <a:xfrm>
            <a:off x="6940922" y="5235575"/>
            <a:ext cx="141288" cy="139700"/>
          </a:xfrm>
          <a:prstGeom prst="ellipse">
            <a:avLst/>
          </a:prstGeom>
          <a:solidFill>
            <a:srgbClr val="7777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-2500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2" name="Oval 16"/>
          <p:cNvSpPr>
            <a:spLocks noChangeArrowheads="1"/>
          </p:cNvSpPr>
          <p:nvPr/>
        </p:nvSpPr>
        <p:spPr bwMode="auto">
          <a:xfrm>
            <a:off x="7315572" y="5240338"/>
            <a:ext cx="141288" cy="141287"/>
          </a:xfrm>
          <a:prstGeom prst="ellipse">
            <a:avLst/>
          </a:prstGeom>
          <a:solidFill>
            <a:srgbClr val="7777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-2500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5983660" y="5961535"/>
            <a:ext cx="2946400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2000" dirty="0" smtClean="0">
                <a:solidFill>
                  <a:srgbClr val="00CCFF"/>
                </a:solidFill>
                <a:latin typeface="方正中倩简体" pitchFamily="65" charset="-122"/>
                <a:ea typeface="方正中倩简体" pitchFamily="65" charset="-122"/>
              </a:rPr>
              <a:t>1PPT</a:t>
            </a:r>
            <a:r>
              <a:rPr lang="en-US" altLang="zh-CN" sz="2000" dirty="0" smtClean="0">
                <a:solidFill>
                  <a:srgbClr val="777777"/>
                </a:solidFill>
                <a:latin typeface="方正中倩简体" pitchFamily="65" charset="-122"/>
                <a:ea typeface="方正中倩简体" pitchFamily="65" charset="-122"/>
              </a:rPr>
              <a:t> </a:t>
            </a:r>
            <a:r>
              <a:rPr lang="zh-CN" altLang="en-US" sz="2000" dirty="0" smtClean="0">
                <a:solidFill>
                  <a:srgbClr val="777777"/>
                </a:solidFill>
                <a:latin typeface="方正中倩简体" pitchFamily="65" charset="-122"/>
                <a:ea typeface="方正中倩简体" pitchFamily="65" charset="-122"/>
              </a:rPr>
              <a:t>第一</a:t>
            </a:r>
            <a:r>
              <a:rPr lang="en-US" altLang="zh-CN" sz="2000" dirty="0" smtClean="0">
                <a:solidFill>
                  <a:srgbClr val="777777"/>
                </a:solidFill>
                <a:latin typeface="方正中倩简体" pitchFamily="65" charset="-122"/>
                <a:ea typeface="方正中倩简体" pitchFamily="65" charset="-122"/>
              </a:rPr>
              <a:t>PPT </a:t>
            </a:r>
            <a:r>
              <a:rPr lang="zh-CN" altLang="en-US" sz="2000" dirty="0" smtClean="0">
                <a:solidFill>
                  <a:srgbClr val="777777"/>
                </a:solidFill>
                <a:latin typeface="方正中倩简体" pitchFamily="65" charset="-122"/>
                <a:ea typeface="方正中倩简体" pitchFamily="65" charset="-122"/>
              </a:rPr>
              <a:t> 幻灯片模板免费下载</a:t>
            </a:r>
          </a:p>
        </p:txBody>
      </p:sp>
    </p:spTree>
    <p:extLst>
      <p:ext uri="{BB962C8B-B14F-4D97-AF65-F5344CB8AC3E}">
        <p14:creationId xmlns:p14="http://schemas.microsoft.com/office/powerpoint/2010/main" val="45299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animBg="1"/>
      <p:bldP spid="31" grpId="0" animBg="1"/>
      <p:bldP spid="32" grpId="0" animBg="1"/>
      <p:bldP spid="33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19716</TotalTime>
  <Words>192</Words>
  <Application>Microsoft Office PowerPoint</Application>
  <PresentationFormat>全屏显示(4:3)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953</cp:revision>
  <dcterms:created xsi:type="dcterms:W3CDTF">2009-02-11T05:37:22Z</dcterms:created>
  <dcterms:modified xsi:type="dcterms:W3CDTF">2013-12-26T08:11:20Z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