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10" r:id="rId2"/>
    <p:sldId id="30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4" d="100"/>
          <a:sy n="84" d="100"/>
        </p:scale>
        <p:origin x="-17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 descr="目录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95944"/>
            <a:ext cx="469265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0" descr="目录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099232"/>
            <a:ext cx="469265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1" descr="目录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048557"/>
            <a:ext cx="4692650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2" descr="目录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053444"/>
            <a:ext cx="469265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3000305" y="1426851"/>
            <a:ext cx="27238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金属质感幻灯片目录素材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2987824" y="2319796"/>
            <a:ext cx="27238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金属质感幻灯片目录素材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3050774" y="4256216"/>
            <a:ext cx="27238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金属质感幻灯片目录素材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3002266" y="3262617"/>
            <a:ext cx="27238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金属质感幻灯片目录素材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11" descr="目录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360" y="4999746"/>
            <a:ext cx="4692650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3016906" y="5213806"/>
            <a:ext cx="27238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0" hangingPunct="0"/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金属质感幻灯片目录素材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19713</TotalTime>
  <Words>180</Words>
  <Application>Microsoft Office PowerPoint</Application>
  <PresentationFormat>全屏显示(4:3)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952</cp:revision>
  <dcterms:created xsi:type="dcterms:W3CDTF">2009-02-11T05:37:22Z</dcterms:created>
  <dcterms:modified xsi:type="dcterms:W3CDTF">2013-12-26T02:36:32Z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