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6"/>
  </p:notesMasterIdLst>
  <p:handoutMasterIdLst>
    <p:handoutMasterId r:id="rId7"/>
  </p:handoutMasterIdLst>
  <p:sldIdLst>
    <p:sldId id="309" r:id="rId3"/>
    <p:sldId id="310" r:id="rId4"/>
    <p:sldId id="306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4660"/>
  </p:normalViewPr>
  <p:slideViewPr>
    <p:cSldViewPr>
      <p:cViewPr varScale="1">
        <p:scale>
          <a:sx n="98" d="100"/>
          <a:sy n="98" d="100"/>
        </p:scale>
        <p:origin x="-13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394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237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308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76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68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415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596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636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895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621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2013/12/26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55391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4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tdz\桌面\未标题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2018711"/>
            <a:ext cx="7089800" cy="4682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95558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E:\我的设计素材库\PPT内页设计素材（重要）\商务人士递名片\tuse_-21474836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1" y="659919"/>
            <a:ext cx="6217980" cy="601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012160" y="3140968"/>
            <a:ext cx="2520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prstClr val="black"/>
                </a:solidFill>
                <a:latin typeface="Calibri"/>
                <a:ea typeface="微软雅黑"/>
              </a:rPr>
              <a:t>第一</a:t>
            </a:r>
            <a:r>
              <a:rPr lang="en-US" altLang="zh-CN" sz="1600" dirty="0" smtClean="0">
                <a:solidFill>
                  <a:prstClr val="black"/>
                </a:solidFill>
                <a:latin typeface="Calibri"/>
                <a:ea typeface="微软雅黑"/>
              </a:rPr>
              <a:t>PPT</a:t>
            </a:r>
            <a:r>
              <a:rPr lang="zh-CN" altLang="en-US" sz="1600" dirty="0" smtClean="0">
                <a:solidFill>
                  <a:prstClr val="black"/>
                </a:solidFill>
                <a:latin typeface="Calibri"/>
                <a:ea typeface="微软雅黑"/>
              </a:rPr>
              <a:t>模板网</a:t>
            </a:r>
            <a:r>
              <a:rPr lang="en-US" altLang="zh-CN" sz="1600" dirty="0" smtClean="0">
                <a:solidFill>
                  <a:prstClr val="black"/>
                </a:solidFill>
                <a:latin typeface="Calibri"/>
                <a:ea typeface="微软雅黑"/>
              </a:rPr>
              <a:t>@diyippt</a:t>
            </a:r>
            <a:endParaRPr lang="zh-CN" altLang="en-US" sz="1600" dirty="0">
              <a:solidFill>
                <a:prstClr val="black"/>
              </a:solidFill>
              <a:latin typeface="Calibri"/>
              <a:ea typeface="微软雅黑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56176" y="3726648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>
                <a:solidFill>
                  <a:prstClr val="black"/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www.1ppt.com</a:t>
            </a:r>
            <a:endParaRPr lang="zh-CN" altLang="en-US" dirty="0">
              <a:solidFill>
                <a:prstClr val="black"/>
              </a:solidFill>
              <a:latin typeface="Times New Roman" pitchFamily="18" charset="0"/>
              <a:ea typeface="微软雅黑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88536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19711</TotalTime>
  <Words>162</Words>
  <Application>Microsoft Office PowerPoint</Application>
  <PresentationFormat>全屏显示(4:3)</PresentationFormat>
  <Paragraphs>18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</vt:lpstr>
      <vt:lpstr>1_Office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951</cp:revision>
  <dcterms:created xsi:type="dcterms:W3CDTF">2009-02-11T05:37:22Z</dcterms:created>
  <dcterms:modified xsi:type="dcterms:W3CDTF">2013-12-26T02:24:24Z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