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5143500" type="screen16x9"/>
  <p:notesSz cx="6858000" cy="9144000"/>
  <p:embeddedFontLst>
    <p:embeddedFont>
      <p:font typeface="Microsoft Yi Baiti" panose="03000500000000000000" pitchFamily="66" charset="0"/>
      <p:regular r:id="rId7"/>
    </p:embeddedFont>
    <p:embeddedFont>
      <p:font typeface="经典繁仿黑" panose="02010600030101010101" charset="-122"/>
      <p:regular r:id="rId8"/>
    </p:embeddedFont>
    <p:embeddedFont>
      <p:font typeface="微软雅黑" panose="020B0503020204020204" pitchFamily="34" charset="-122"/>
      <p:regular r:id="rId9"/>
      <p:bold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59" autoAdjust="0"/>
  </p:normalViewPr>
  <p:slideViewPr>
    <p:cSldViewPr>
      <p:cViewPr varScale="1">
        <p:scale>
          <a:sx n="131" d="100"/>
          <a:sy n="131" d="100"/>
        </p:scale>
        <p:origin x="-198" y="-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312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72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7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27784" y="3984018"/>
            <a:ext cx="39485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Microsoft Yi Baiti" pitchFamily="66" charset="0"/>
                <a:ea typeface="Microsoft Yi Baiti" pitchFamily="66" charset="0"/>
              </a:rPr>
              <a:t>ADD YOUR TEXT HERE</a:t>
            </a:r>
            <a:endParaRPr lang="zh-CN" altLang="en-US" sz="3200" b="1" dirty="0">
              <a:solidFill>
                <a:schemeClr val="bg1"/>
              </a:solidFill>
              <a:latin typeface="Microsoft Yi Baiti" pitchFamily="66" charset="0"/>
              <a:ea typeface="MStiffHei HKS UltraBold" pitchFamily="2" charset="-12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01932" y="1779662"/>
            <a:ext cx="800219" cy="214417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经典繁仿黑" pitchFamily="49" charset="-122"/>
                <a:ea typeface="经典繁仿黑" pitchFamily="49" charset="-122"/>
                <a:cs typeface="经典繁仿黑" pitchFamily="49" charset="-122"/>
              </a:rPr>
              <a:t>花见关西</a:t>
            </a:r>
            <a:endParaRPr lang="zh-CN" altLang="en-U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经典繁仿黑" pitchFamily="49" charset="-122"/>
              <a:ea typeface="经典繁仿黑" pitchFamily="49" charset="-122"/>
              <a:cs typeface="经典繁仿黑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5403" y="4743023"/>
            <a:ext cx="23155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</a:rPr>
              <a:t>第一</a:t>
            </a:r>
            <a:r>
              <a:rPr lang="en-US" altLang="zh-CN" sz="1200" dirty="0" smtClean="0">
                <a:solidFill>
                  <a:schemeClr val="bg1"/>
                </a:solidFill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</a:rPr>
              <a:t>模板网</a:t>
            </a:r>
            <a:r>
              <a:rPr lang="en-US" altLang="zh-CN" sz="1200" dirty="0" smtClean="0">
                <a:solidFill>
                  <a:schemeClr val="bg1"/>
                </a:solidFill>
              </a:rPr>
              <a:t>-WWW.1PPT.COM</a:t>
            </a:r>
          </a:p>
        </p:txBody>
      </p:sp>
    </p:spTree>
    <p:extLst>
      <p:ext uri="{BB962C8B-B14F-4D97-AF65-F5344CB8AC3E}">
        <p14:creationId xmlns:p14="http://schemas.microsoft.com/office/powerpoint/2010/main" val="38334894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6197657">
            <a:off x="3467845" y="268207"/>
            <a:ext cx="2528834" cy="2012645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0595297"/>
              </a:avLst>
            </a:prstTxWarp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         01 </a:t>
            </a:r>
            <a:r>
              <a:rPr lang="en-US" altLang="zh-CN" sz="1600" dirty="0" smtClean="0">
                <a:solidFill>
                  <a:schemeClr val="bg1"/>
                </a:solidFill>
              </a:rPr>
              <a:t>YOUR TEXT HERE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 rot="7158458">
            <a:off x="2705484" y="2440518"/>
            <a:ext cx="2528834" cy="2012645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0595297"/>
              </a:avLst>
            </a:prstTxWarp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         01 </a:t>
            </a:r>
            <a:r>
              <a:rPr lang="en-US" altLang="zh-CN" sz="1600" dirty="0" smtClean="0">
                <a:solidFill>
                  <a:schemeClr val="bg1"/>
                </a:solidFill>
              </a:rPr>
              <a:t>YOUR TEXT HERE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 rot="7158458">
            <a:off x="51503" y="3160599"/>
            <a:ext cx="2528834" cy="2012645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0595297"/>
              </a:avLst>
            </a:prstTxWarp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         01 </a:t>
            </a:r>
            <a:r>
              <a:rPr lang="en-US" altLang="zh-CN" sz="1600" dirty="0" smtClean="0">
                <a:solidFill>
                  <a:schemeClr val="bg1"/>
                </a:solidFill>
              </a:rPr>
              <a:t>YOUR TEXT HERE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44625" y="4743022"/>
            <a:ext cx="23155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</a:rPr>
              <a:t>第一</a:t>
            </a:r>
            <a:r>
              <a:rPr lang="en-US" altLang="zh-CN" sz="1200" dirty="0" smtClean="0">
                <a:solidFill>
                  <a:schemeClr val="bg1"/>
                </a:solidFill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</a:rPr>
              <a:t>模板网</a:t>
            </a:r>
            <a:r>
              <a:rPr lang="en-US" altLang="zh-CN" sz="1200" dirty="0" smtClean="0">
                <a:solidFill>
                  <a:schemeClr val="bg1"/>
                </a:solidFill>
              </a:rPr>
              <a:t>-WWW.1PPT.COM</a:t>
            </a:r>
          </a:p>
        </p:txBody>
      </p:sp>
    </p:spTree>
    <p:extLst>
      <p:ext uri="{BB962C8B-B14F-4D97-AF65-F5344CB8AC3E}">
        <p14:creationId xmlns:p14="http://schemas.microsoft.com/office/powerpoint/2010/main" val="9449663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3931" y="339502"/>
            <a:ext cx="800219" cy="214417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经典繁仿黑" pitchFamily="49" charset="-122"/>
                <a:ea typeface="经典繁仿黑" pitchFamily="49" charset="-122"/>
                <a:cs typeface="经典繁仿黑" pitchFamily="49" charset="-122"/>
              </a:rPr>
              <a:t>花见关西</a:t>
            </a:r>
            <a:endParaRPr lang="zh-CN" altLang="en-U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经典繁仿黑" pitchFamily="49" charset="-122"/>
              <a:ea typeface="经典繁仿黑" pitchFamily="49" charset="-122"/>
              <a:cs typeface="经典繁仿黑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4742594"/>
            <a:ext cx="23155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</a:rPr>
              <a:t>第一</a:t>
            </a:r>
            <a:r>
              <a:rPr lang="en-US" altLang="zh-CN" sz="1200" dirty="0" smtClean="0">
                <a:solidFill>
                  <a:schemeClr val="bg1"/>
                </a:solidFill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</a:rPr>
              <a:t>模板网</a:t>
            </a:r>
            <a:r>
              <a:rPr lang="en-US" altLang="zh-CN" sz="1200" dirty="0" smtClean="0">
                <a:solidFill>
                  <a:schemeClr val="bg1"/>
                </a:solidFill>
              </a:rPr>
              <a:t>-WWW.1PPT.COM</a:t>
            </a:r>
          </a:p>
        </p:txBody>
      </p:sp>
    </p:spTree>
    <p:extLst>
      <p:ext uri="{BB962C8B-B14F-4D97-AF65-F5344CB8AC3E}">
        <p14:creationId xmlns:p14="http://schemas.microsoft.com/office/powerpoint/2010/main" val="2263467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00391" y="339502"/>
            <a:ext cx="800219" cy="111825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经典繁仿黑" pitchFamily="49" charset="-122"/>
                <a:ea typeface="经典繁仿黑" pitchFamily="49" charset="-122"/>
                <a:cs typeface="经典繁仿黑" pitchFamily="49" charset="-122"/>
              </a:rPr>
              <a:t>谢谢</a:t>
            </a:r>
            <a:endParaRPr lang="zh-CN" altLang="en-U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经典繁仿黑" pitchFamily="49" charset="-122"/>
              <a:ea typeface="经典繁仿黑" pitchFamily="49" charset="-122"/>
              <a:cs typeface="经典繁仿黑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4742594"/>
            <a:ext cx="23155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</a:rPr>
              <a:t>第一</a:t>
            </a:r>
            <a:r>
              <a:rPr lang="en-US" altLang="zh-CN" sz="1200" dirty="0" smtClean="0">
                <a:solidFill>
                  <a:schemeClr val="bg1"/>
                </a:solidFill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</a:rPr>
              <a:t>模板网</a:t>
            </a:r>
            <a:r>
              <a:rPr lang="en-US" altLang="zh-CN" sz="1200" dirty="0" smtClean="0">
                <a:solidFill>
                  <a:schemeClr val="bg1"/>
                </a:solidFill>
              </a:rPr>
              <a:t>-WWW.1PPT.COM</a:t>
            </a:r>
          </a:p>
        </p:txBody>
      </p:sp>
    </p:spTree>
    <p:extLst>
      <p:ext uri="{BB962C8B-B14F-4D97-AF65-F5344CB8AC3E}">
        <p14:creationId xmlns:p14="http://schemas.microsoft.com/office/powerpoint/2010/main" val="28475625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6" y="3246388"/>
            <a:ext cx="6455579" cy="12695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32683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261510"/>
            <a:ext cx="5580620" cy="145816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6" y="2106986"/>
            <a:ext cx="4103687" cy="121400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106986"/>
            <a:ext cx="4103688" cy="116000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106986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106986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8552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</TotalTime>
  <Words>197</Words>
  <Application>Microsoft Office PowerPoint</Application>
  <PresentationFormat>全屏显示(16:9)</PresentationFormat>
  <Paragraphs>26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Microsoft Yi Baiti</vt:lpstr>
      <vt:lpstr>经典繁仿黑</vt:lpstr>
      <vt:lpstr>MStiffHei HKS UltraBold</vt:lpstr>
      <vt:lpstr>Wingdings</vt:lpstr>
      <vt:lpstr>微软雅黑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lenovo</cp:lastModifiedBy>
  <cp:revision>9</cp:revision>
  <dcterms:created xsi:type="dcterms:W3CDTF">2013-04-24T01:56:01Z</dcterms:created>
  <dcterms:modified xsi:type="dcterms:W3CDTF">2013-12-23T13:10:42Z</dcterms:modified>
</cp:coreProperties>
</file>