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913008" y="3075839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103" name="Group 73"/>
          <p:cNvGrpSpPr>
            <a:grpSpLocks/>
          </p:cNvGrpSpPr>
          <p:nvPr/>
        </p:nvGrpSpPr>
        <p:grpSpPr bwMode="auto">
          <a:xfrm>
            <a:off x="899592" y="1340768"/>
            <a:ext cx="7115176" cy="4510336"/>
            <a:chOff x="394" y="618"/>
            <a:chExt cx="5026" cy="3187"/>
          </a:xfrm>
        </p:grpSpPr>
        <p:grpSp>
          <p:nvGrpSpPr>
            <p:cNvPr id="104" name="Group 74"/>
            <p:cNvGrpSpPr>
              <a:grpSpLocks/>
            </p:cNvGrpSpPr>
            <p:nvPr/>
          </p:nvGrpSpPr>
          <p:grpSpPr bwMode="auto">
            <a:xfrm>
              <a:off x="394" y="2251"/>
              <a:ext cx="4972" cy="1554"/>
              <a:chOff x="394" y="1383"/>
              <a:chExt cx="4972" cy="1554"/>
            </a:xfrm>
          </p:grpSpPr>
          <p:sp>
            <p:nvSpPr>
              <p:cNvPr id="131" name="Freeform 75"/>
              <p:cNvSpPr>
                <a:spLocks/>
              </p:cNvSpPr>
              <p:nvPr/>
            </p:nvSpPr>
            <p:spPr bwMode="auto">
              <a:xfrm>
                <a:off x="2570" y="2005"/>
                <a:ext cx="620" cy="932"/>
              </a:xfrm>
              <a:custGeom>
                <a:avLst/>
                <a:gdLst>
                  <a:gd name="T0" fmla="*/ 310 w 620"/>
                  <a:gd name="T1" fmla="*/ 0 h 932"/>
                  <a:gd name="T2" fmla="*/ 0 w 620"/>
                  <a:gd name="T3" fmla="*/ 932 h 932"/>
                  <a:gd name="T4" fmla="*/ 620 w 620"/>
                  <a:gd name="T5" fmla="*/ 932 h 932"/>
                  <a:gd name="T6" fmla="*/ 310 w 620"/>
                  <a:gd name="T7" fmla="*/ 0 h 9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0"/>
                  <a:gd name="T13" fmla="*/ 0 h 932"/>
                  <a:gd name="T14" fmla="*/ 620 w 620"/>
                  <a:gd name="T15" fmla="*/ 932 h 9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0" h="932">
                    <a:moveTo>
                      <a:pt x="310" y="0"/>
                    </a:moveTo>
                    <a:lnTo>
                      <a:pt x="0" y="932"/>
                    </a:lnTo>
                    <a:lnTo>
                      <a:pt x="620" y="932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9CCFF">
                  <a:lumMod val="90000"/>
                </a:srgbClr>
              </a:solidFill>
              <a:ln w="12700" algn="ctr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굴림" charset="-127"/>
                </a:endParaRPr>
              </a:p>
            </p:txBody>
          </p:sp>
          <p:sp>
            <p:nvSpPr>
              <p:cNvPr id="132" name="Freeform 76"/>
              <p:cNvSpPr>
                <a:spLocks/>
              </p:cNvSpPr>
              <p:nvPr/>
            </p:nvSpPr>
            <p:spPr bwMode="auto">
              <a:xfrm>
                <a:off x="1300" y="1435"/>
                <a:ext cx="54" cy="598"/>
              </a:xfrm>
              <a:custGeom>
                <a:avLst/>
                <a:gdLst>
                  <a:gd name="T0" fmla="*/ 0 w 54"/>
                  <a:gd name="T1" fmla="*/ 26 h 598"/>
                  <a:gd name="T2" fmla="*/ 0 w 54"/>
                  <a:gd name="T3" fmla="*/ 570 h 598"/>
                  <a:gd name="T4" fmla="*/ 0 w 54"/>
                  <a:gd name="T5" fmla="*/ 570 h 598"/>
                  <a:gd name="T6" fmla="*/ 2 w 54"/>
                  <a:gd name="T7" fmla="*/ 582 h 598"/>
                  <a:gd name="T8" fmla="*/ 8 w 54"/>
                  <a:gd name="T9" fmla="*/ 590 h 598"/>
                  <a:gd name="T10" fmla="*/ 16 w 54"/>
                  <a:gd name="T11" fmla="*/ 596 h 598"/>
                  <a:gd name="T12" fmla="*/ 26 w 54"/>
                  <a:gd name="T13" fmla="*/ 598 h 598"/>
                  <a:gd name="T14" fmla="*/ 26 w 54"/>
                  <a:gd name="T15" fmla="*/ 598 h 598"/>
                  <a:gd name="T16" fmla="*/ 38 w 54"/>
                  <a:gd name="T17" fmla="*/ 596 h 598"/>
                  <a:gd name="T18" fmla="*/ 46 w 54"/>
                  <a:gd name="T19" fmla="*/ 590 h 598"/>
                  <a:gd name="T20" fmla="*/ 52 w 54"/>
                  <a:gd name="T21" fmla="*/ 582 h 598"/>
                  <a:gd name="T22" fmla="*/ 54 w 54"/>
                  <a:gd name="T23" fmla="*/ 570 h 598"/>
                  <a:gd name="T24" fmla="*/ 54 w 54"/>
                  <a:gd name="T25" fmla="*/ 26 h 598"/>
                  <a:gd name="T26" fmla="*/ 54 w 54"/>
                  <a:gd name="T27" fmla="*/ 26 h 598"/>
                  <a:gd name="T28" fmla="*/ 52 w 54"/>
                  <a:gd name="T29" fmla="*/ 16 h 598"/>
                  <a:gd name="T30" fmla="*/ 46 w 54"/>
                  <a:gd name="T31" fmla="*/ 8 h 598"/>
                  <a:gd name="T32" fmla="*/ 38 w 54"/>
                  <a:gd name="T33" fmla="*/ 2 h 598"/>
                  <a:gd name="T34" fmla="*/ 26 w 54"/>
                  <a:gd name="T35" fmla="*/ 0 h 598"/>
                  <a:gd name="T36" fmla="*/ 26 w 54"/>
                  <a:gd name="T37" fmla="*/ 0 h 598"/>
                  <a:gd name="T38" fmla="*/ 16 w 54"/>
                  <a:gd name="T39" fmla="*/ 2 h 598"/>
                  <a:gd name="T40" fmla="*/ 8 w 54"/>
                  <a:gd name="T41" fmla="*/ 8 h 598"/>
                  <a:gd name="T42" fmla="*/ 2 w 54"/>
                  <a:gd name="T43" fmla="*/ 16 h 598"/>
                  <a:gd name="T44" fmla="*/ 0 w 54"/>
                  <a:gd name="T45" fmla="*/ 26 h 598"/>
                  <a:gd name="T46" fmla="*/ 0 w 54"/>
                  <a:gd name="T47" fmla="*/ 26 h 59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"/>
                  <a:gd name="T73" fmla="*/ 0 h 598"/>
                  <a:gd name="T74" fmla="*/ 54 w 54"/>
                  <a:gd name="T75" fmla="*/ 598 h 59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6" y="596"/>
                    </a:lnTo>
                    <a:lnTo>
                      <a:pt x="26" y="598"/>
                    </a:lnTo>
                    <a:lnTo>
                      <a:pt x="38" y="596"/>
                    </a:lnTo>
                    <a:lnTo>
                      <a:pt x="46" y="590"/>
                    </a:lnTo>
                    <a:lnTo>
                      <a:pt x="52" y="582"/>
                    </a:lnTo>
                    <a:lnTo>
                      <a:pt x="54" y="570"/>
                    </a:lnTo>
                    <a:lnTo>
                      <a:pt x="54" y="26"/>
                    </a:lnTo>
                    <a:lnTo>
                      <a:pt x="52" y="16"/>
                    </a:lnTo>
                    <a:lnTo>
                      <a:pt x="46" y="8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굴림" charset="-127"/>
                </a:endParaRPr>
              </a:p>
            </p:txBody>
          </p:sp>
          <p:sp>
            <p:nvSpPr>
              <p:cNvPr id="133" name="Freeform 77"/>
              <p:cNvSpPr>
                <a:spLocks/>
              </p:cNvSpPr>
              <p:nvPr/>
            </p:nvSpPr>
            <p:spPr bwMode="auto">
              <a:xfrm>
                <a:off x="1300" y="1979"/>
                <a:ext cx="3162" cy="54"/>
              </a:xfrm>
              <a:custGeom>
                <a:avLst/>
                <a:gdLst>
                  <a:gd name="T0" fmla="*/ 26 w 3162"/>
                  <a:gd name="T1" fmla="*/ 0 h 54"/>
                  <a:gd name="T2" fmla="*/ 26 w 3162"/>
                  <a:gd name="T3" fmla="*/ 0 h 54"/>
                  <a:gd name="T4" fmla="*/ 16 w 3162"/>
                  <a:gd name="T5" fmla="*/ 2 h 54"/>
                  <a:gd name="T6" fmla="*/ 8 w 3162"/>
                  <a:gd name="T7" fmla="*/ 8 h 54"/>
                  <a:gd name="T8" fmla="*/ 2 w 3162"/>
                  <a:gd name="T9" fmla="*/ 16 h 54"/>
                  <a:gd name="T10" fmla="*/ 0 w 3162"/>
                  <a:gd name="T11" fmla="*/ 26 h 54"/>
                  <a:gd name="T12" fmla="*/ 0 w 3162"/>
                  <a:gd name="T13" fmla="*/ 26 h 54"/>
                  <a:gd name="T14" fmla="*/ 2 w 3162"/>
                  <a:gd name="T15" fmla="*/ 38 h 54"/>
                  <a:gd name="T16" fmla="*/ 8 w 3162"/>
                  <a:gd name="T17" fmla="*/ 46 h 54"/>
                  <a:gd name="T18" fmla="*/ 16 w 3162"/>
                  <a:gd name="T19" fmla="*/ 52 h 54"/>
                  <a:gd name="T20" fmla="*/ 26 w 3162"/>
                  <a:gd name="T21" fmla="*/ 54 h 54"/>
                  <a:gd name="T22" fmla="*/ 3134 w 3162"/>
                  <a:gd name="T23" fmla="*/ 54 h 54"/>
                  <a:gd name="T24" fmla="*/ 3134 w 3162"/>
                  <a:gd name="T25" fmla="*/ 54 h 54"/>
                  <a:gd name="T26" fmla="*/ 3144 w 3162"/>
                  <a:gd name="T27" fmla="*/ 52 h 54"/>
                  <a:gd name="T28" fmla="*/ 3154 w 3162"/>
                  <a:gd name="T29" fmla="*/ 46 h 54"/>
                  <a:gd name="T30" fmla="*/ 3160 w 3162"/>
                  <a:gd name="T31" fmla="*/ 38 h 54"/>
                  <a:gd name="T32" fmla="*/ 3162 w 3162"/>
                  <a:gd name="T33" fmla="*/ 26 h 54"/>
                  <a:gd name="T34" fmla="*/ 3162 w 3162"/>
                  <a:gd name="T35" fmla="*/ 26 h 54"/>
                  <a:gd name="T36" fmla="*/ 3160 w 3162"/>
                  <a:gd name="T37" fmla="*/ 16 h 54"/>
                  <a:gd name="T38" fmla="*/ 3154 w 3162"/>
                  <a:gd name="T39" fmla="*/ 8 h 54"/>
                  <a:gd name="T40" fmla="*/ 3144 w 3162"/>
                  <a:gd name="T41" fmla="*/ 2 h 54"/>
                  <a:gd name="T42" fmla="*/ 3134 w 3162"/>
                  <a:gd name="T43" fmla="*/ 0 h 54"/>
                  <a:gd name="T44" fmla="*/ 26 w 3162"/>
                  <a:gd name="T45" fmla="*/ 0 h 5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162"/>
                  <a:gd name="T70" fmla="*/ 0 h 54"/>
                  <a:gd name="T71" fmla="*/ 3162 w 3162"/>
                  <a:gd name="T72" fmla="*/ 54 h 5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162" h="54">
                    <a:moveTo>
                      <a:pt x="26" y="0"/>
                    </a:move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2" y="38"/>
                    </a:lnTo>
                    <a:lnTo>
                      <a:pt x="8" y="46"/>
                    </a:lnTo>
                    <a:lnTo>
                      <a:pt x="16" y="52"/>
                    </a:lnTo>
                    <a:lnTo>
                      <a:pt x="26" y="54"/>
                    </a:lnTo>
                    <a:lnTo>
                      <a:pt x="3134" y="54"/>
                    </a:lnTo>
                    <a:lnTo>
                      <a:pt x="3144" y="52"/>
                    </a:lnTo>
                    <a:lnTo>
                      <a:pt x="3154" y="46"/>
                    </a:lnTo>
                    <a:lnTo>
                      <a:pt x="3160" y="38"/>
                    </a:lnTo>
                    <a:lnTo>
                      <a:pt x="3162" y="26"/>
                    </a:lnTo>
                    <a:lnTo>
                      <a:pt x="3160" y="16"/>
                    </a:lnTo>
                    <a:lnTo>
                      <a:pt x="3154" y="8"/>
                    </a:lnTo>
                    <a:lnTo>
                      <a:pt x="3144" y="2"/>
                    </a:lnTo>
                    <a:lnTo>
                      <a:pt x="3134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굴림" charset="-127"/>
                </a:endParaRPr>
              </a:p>
            </p:txBody>
          </p:sp>
          <p:sp>
            <p:nvSpPr>
              <p:cNvPr id="164" name="Freeform 78"/>
              <p:cNvSpPr>
                <a:spLocks/>
              </p:cNvSpPr>
              <p:nvPr/>
            </p:nvSpPr>
            <p:spPr bwMode="auto">
              <a:xfrm>
                <a:off x="4406" y="1435"/>
                <a:ext cx="56" cy="598"/>
              </a:xfrm>
              <a:custGeom>
                <a:avLst/>
                <a:gdLst>
                  <a:gd name="T0" fmla="*/ 0 w 56"/>
                  <a:gd name="T1" fmla="*/ 26 h 598"/>
                  <a:gd name="T2" fmla="*/ 0 w 56"/>
                  <a:gd name="T3" fmla="*/ 570 h 598"/>
                  <a:gd name="T4" fmla="*/ 0 w 56"/>
                  <a:gd name="T5" fmla="*/ 570 h 598"/>
                  <a:gd name="T6" fmla="*/ 2 w 56"/>
                  <a:gd name="T7" fmla="*/ 582 h 598"/>
                  <a:gd name="T8" fmla="*/ 8 w 56"/>
                  <a:gd name="T9" fmla="*/ 590 h 598"/>
                  <a:gd name="T10" fmla="*/ 18 w 56"/>
                  <a:gd name="T11" fmla="*/ 596 h 598"/>
                  <a:gd name="T12" fmla="*/ 28 w 56"/>
                  <a:gd name="T13" fmla="*/ 598 h 598"/>
                  <a:gd name="T14" fmla="*/ 28 w 56"/>
                  <a:gd name="T15" fmla="*/ 598 h 598"/>
                  <a:gd name="T16" fmla="*/ 38 w 56"/>
                  <a:gd name="T17" fmla="*/ 596 h 598"/>
                  <a:gd name="T18" fmla="*/ 48 w 56"/>
                  <a:gd name="T19" fmla="*/ 590 h 598"/>
                  <a:gd name="T20" fmla="*/ 54 w 56"/>
                  <a:gd name="T21" fmla="*/ 582 h 598"/>
                  <a:gd name="T22" fmla="*/ 56 w 56"/>
                  <a:gd name="T23" fmla="*/ 570 h 598"/>
                  <a:gd name="T24" fmla="*/ 56 w 56"/>
                  <a:gd name="T25" fmla="*/ 26 h 598"/>
                  <a:gd name="T26" fmla="*/ 56 w 56"/>
                  <a:gd name="T27" fmla="*/ 26 h 598"/>
                  <a:gd name="T28" fmla="*/ 54 w 56"/>
                  <a:gd name="T29" fmla="*/ 16 h 598"/>
                  <a:gd name="T30" fmla="*/ 48 w 56"/>
                  <a:gd name="T31" fmla="*/ 8 h 598"/>
                  <a:gd name="T32" fmla="*/ 38 w 56"/>
                  <a:gd name="T33" fmla="*/ 2 h 598"/>
                  <a:gd name="T34" fmla="*/ 28 w 56"/>
                  <a:gd name="T35" fmla="*/ 0 h 598"/>
                  <a:gd name="T36" fmla="*/ 28 w 56"/>
                  <a:gd name="T37" fmla="*/ 0 h 598"/>
                  <a:gd name="T38" fmla="*/ 18 w 56"/>
                  <a:gd name="T39" fmla="*/ 2 h 598"/>
                  <a:gd name="T40" fmla="*/ 8 w 56"/>
                  <a:gd name="T41" fmla="*/ 8 h 598"/>
                  <a:gd name="T42" fmla="*/ 2 w 56"/>
                  <a:gd name="T43" fmla="*/ 16 h 598"/>
                  <a:gd name="T44" fmla="*/ 0 w 56"/>
                  <a:gd name="T45" fmla="*/ 26 h 598"/>
                  <a:gd name="T46" fmla="*/ 0 w 56"/>
                  <a:gd name="T47" fmla="*/ 26 h 59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6"/>
                  <a:gd name="T73" fmla="*/ 0 h 598"/>
                  <a:gd name="T74" fmla="*/ 56 w 56"/>
                  <a:gd name="T75" fmla="*/ 598 h 59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6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8" y="596"/>
                    </a:lnTo>
                    <a:lnTo>
                      <a:pt x="28" y="598"/>
                    </a:lnTo>
                    <a:lnTo>
                      <a:pt x="38" y="596"/>
                    </a:lnTo>
                    <a:lnTo>
                      <a:pt x="48" y="590"/>
                    </a:lnTo>
                    <a:lnTo>
                      <a:pt x="54" y="582"/>
                    </a:lnTo>
                    <a:lnTo>
                      <a:pt x="56" y="570"/>
                    </a:lnTo>
                    <a:lnTo>
                      <a:pt x="56" y="26"/>
                    </a:lnTo>
                    <a:lnTo>
                      <a:pt x="54" y="16"/>
                    </a:lnTo>
                    <a:lnTo>
                      <a:pt x="48" y="8"/>
                    </a:lnTo>
                    <a:lnTo>
                      <a:pt x="38" y="2"/>
                    </a:lnTo>
                    <a:lnTo>
                      <a:pt x="28" y="0"/>
                    </a:lnTo>
                    <a:lnTo>
                      <a:pt x="18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굴림" charset="-127"/>
                </a:endParaRPr>
              </a:p>
            </p:txBody>
          </p:sp>
          <p:sp>
            <p:nvSpPr>
              <p:cNvPr id="165" name="Freeform 79"/>
              <p:cNvSpPr>
                <a:spLocks/>
              </p:cNvSpPr>
              <p:nvPr/>
            </p:nvSpPr>
            <p:spPr bwMode="auto">
              <a:xfrm>
                <a:off x="4358" y="1463"/>
                <a:ext cx="152" cy="152"/>
              </a:xfrm>
              <a:custGeom>
                <a:avLst/>
                <a:gdLst>
                  <a:gd name="T0" fmla="*/ 152 w 152"/>
                  <a:gd name="T1" fmla="*/ 76 h 152"/>
                  <a:gd name="T2" fmla="*/ 152 w 152"/>
                  <a:gd name="T3" fmla="*/ 76 h 152"/>
                  <a:gd name="T4" fmla="*/ 152 w 152"/>
                  <a:gd name="T5" fmla="*/ 92 h 152"/>
                  <a:gd name="T6" fmla="*/ 146 w 152"/>
                  <a:gd name="T7" fmla="*/ 106 h 152"/>
                  <a:gd name="T8" fmla="*/ 140 w 152"/>
                  <a:gd name="T9" fmla="*/ 118 h 152"/>
                  <a:gd name="T10" fmla="*/ 130 w 152"/>
                  <a:gd name="T11" fmla="*/ 130 h 152"/>
                  <a:gd name="T12" fmla="*/ 120 w 152"/>
                  <a:gd name="T13" fmla="*/ 140 h 152"/>
                  <a:gd name="T14" fmla="*/ 106 w 152"/>
                  <a:gd name="T15" fmla="*/ 146 h 152"/>
                  <a:gd name="T16" fmla="*/ 92 w 152"/>
                  <a:gd name="T17" fmla="*/ 152 h 152"/>
                  <a:gd name="T18" fmla="*/ 76 w 152"/>
                  <a:gd name="T19" fmla="*/ 152 h 152"/>
                  <a:gd name="T20" fmla="*/ 76 w 152"/>
                  <a:gd name="T21" fmla="*/ 152 h 152"/>
                  <a:gd name="T22" fmla="*/ 62 w 152"/>
                  <a:gd name="T23" fmla="*/ 152 h 152"/>
                  <a:gd name="T24" fmla="*/ 46 w 152"/>
                  <a:gd name="T25" fmla="*/ 146 h 152"/>
                  <a:gd name="T26" fmla="*/ 34 w 152"/>
                  <a:gd name="T27" fmla="*/ 140 h 152"/>
                  <a:gd name="T28" fmla="*/ 22 w 152"/>
                  <a:gd name="T29" fmla="*/ 130 h 152"/>
                  <a:gd name="T30" fmla="*/ 14 w 152"/>
                  <a:gd name="T31" fmla="*/ 118 h 152"/>
                  <a:gd name="T32" fmla="*/ 6 w 152"/>
                  <a:gd name="T33" fmla="*/ 106 h 152"/>
                  <a:gd name="T34" fmla="*/ 2 w 152"/>
                  <a:gd name="T35" fmla="*/ 92 h 152"/>
                  <a:gd name="T36" fmla="*/ 0 w 152"/>
                  <a:gd name="T37" fmla="*/ 76 h 152"/>
                  <a:gd name="T38" fmla="*/ 0 w 152"/>
                  <a:gd name="T39" fmla="*/ 76 h 152"/>
                  <a:gd name="T40" fmla="*/ 2 w 152"/>
                  <a:gd name="T41" fmla="*/ 60 h 152"/>
                  <a:gd name="T42" fmla="*/ 6 w 152"/>
                  <a:gd name="T43" fmla="*/ 46 h 152"/>
                  <a:gd name="T44" fmla="*/ 14 w 152"/>
                  <a:gd name="T45" fmla="*/ 34 h 152"/>
                  <a:gd name="T46" fmla="*/ 22 w 152"/>
                  <a:gd name="T47" fmla="*/ 22 h 152"/>
                  <a:gd name="T48" fmla="*/ 34 w 152"/>
                  <a:gd name="T49" fmla="*/ 14 h 152"/>
                  <a:gd name="T50" fmla="*/ 46 w 152"/>
                  <a:gd name="T51" fmla="*/ 6 h 152"/>
                  <a:gd name="T52" fmla="*/ 62 w 152"/>
                  <a:gd name="T53" fmla="*/ 2 h 152"/>
                  <a:gd name="T54" fmla="*/ 76 w 152"/>
                  <a:gd name="T55" fmla="*/ 0 h 152"/>
                  <a:gd name="T56" fmla="*/ 76 w 152"/>
                  <a:gd name="T57" fmla="*/ 0 h 152"/>
                  <a:gd name="T58" fmla="*/ 92 w 152"/>
                  <a:gd name="T59" fmla="*/ 2 h 152"/>
                  <a:gd name="T60" fmla="*/ 106 w 152"/>
                  <a:gd name="T61" fmla="*/ 6 h 152"/>
                  <a:gd name="T62" fmla="*/ 120 w 152"/>
                  <a:gd name="T63" fmla="*/ 14 h 152"/>
                  <a:gd name="T64" fmla="*/ 130 w 152"/>
                  <a:gd name="T65" fmla="*/ 22 h 152"/>
                  <a:gd name="T66" fmla="*/ 140 w 152"/>
                  <a:gd name="T67" fmla="*/ 34 h 152"/>
                  <a:gd name="T68" fmla="*/ 146 w 152"/>
                  <a:gd name="T69" fmla="*/ 46 h 152"/>
                  <a:gd name="T70" fmla="*/ 152 w 152"/>
                  <a:gd name="T71" fmla="*/ 60 h 152"/>
                  <a:gd name="T72" fmla="*/ 152 w 152"/>
                  <a:gd name="T73" fmla="*/ 76 h 152"/>
                  <a:gd name="T74" fmla="*/ 152 w 152"/>
                  <a:gd name="T75" fmla="*/ 76 h 15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2" y="92"/>
                    </a:lnTo>
                    <a:lnTo>
                      <a:pt x="146" y="106"/>
                    </a:lnTo>
                    <a:lnTo>
                      <a:pt x="140" y="118"/>
                    </a:lnTo>
                    <a:lnTo>
                      <a:pt x="130" y="130"/>
                    </a:lnTo>
                    <a:lnTo>
                      <a:pt x="120" y="140"/>
                    </a:lnTo>
                    <a:lnTo>
                      <a:pt x="106" y="146"/>
                    </a:lnTo>
                    <a:lnTo>
                      <a:pt x="92" y="152"/>
                    </a:lnTo>
                    <a:lnTo>
                      <a:pt x="76" y="152"/>
                    </a:lnTo>
                    <a:lnTo>
                      <a:pt x="62" y="152"/>
                    </a:lnTo>
                    <a:lnTo>
                      <a:pt x="46" y="146"/>
                    </a:lnTo>
                    <a:lnTo>
                      <a:pt x="34" y="140"/>
                    </a:lnTo>
                    <a:lnTo>
                      <a:pt x="22" y="130"/>
                    </a:lnTo>
                    <a:lnTo>
                      <a:pt x="14" y="118"/>
                    </a:lnTo>
                    <a:lnTo>
                      <a:pt x="6" y="106"/>
                    </a:lnTo>
                    <a:lnTo>
                      <a:pt x="2" y="92"/>
                    </a:lnTo>
                    <a:lnTo>
                      <a:pt x="0" y="76"/>
                    </a:lnTo>
                    <a:lnTo>
                      <a:pt x="2" y="60"/>
                    </a:lnTo>
                    <a:lnTo>
                      <a:pt x="6" y="46"/>
                    </a:lnTo>
                    <a:lnTo>
                      <a:pt x="14" y="34"/>
                    </a:lnTo>
                    <a:lnTo>
                      <a:pt x="22" y="22"/>
                    </a:lnTo>
                    <a:lnTo>
                      <a:pt x="34" y="14"/>
                    </a:lnTo>
                    <a:lnTo>
                      <a:pt x="46" y="6"/>
                    </a:lnTo>
                    <a:lnTo>
                      <a:pt x="62" y="2"/>
                    </a:lnTo>
                    <a:lnTo>
                      <a:pt x="76" y="0"/>
                    </a:lnTo>
                    <a:lnTo>
                      <a:pt x="92" y="2"/>
                    </a:lnTo>
                    <a:lnTo>
                      <a:pt x="106" y="6"/>
                    </a:lnTo>
                    <a:lnTo>
                      <a:pt x="120" y="14"/>
                    </a:lnTo>
                    <a:lnTo>
                      <a:pt x="130" y="22"/>
                    </a:lnTo>
                    <a:lnTo>
                      <a:pt x="140" y="34"/>
                    </a:lnTo>
                    <a:lnTo>
                      <a:pt x="146" y="46"/>
                    </a:lnTo>
                    <a:lnTo>
                      <a:pt x="152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66" name="Freeform 80"/>
              <p:cNvSpPr>
                <a:spLocks/>
              </p:cNvSpPr>
              <p:nvPr/>
            </p:nvSpPr>
            <p:spPr bwMode="auto">
              <a:xfrm>
                <a:off x="3502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2 w 1864"/>
                  <a:gd name="T7" fmla="*/ 154 h 156"/>
                  <a:gd name="T8" fmla="*/ 1506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2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28 w 1864"/>
                  <a:gd name="T23" fmla="*/ 48 h 156"/>
                  <a:gd name="T24" fmla="*/ 1848 w 1864"/>
                  <a:gd name="T25" fmla="*/ 32 h 156"/>
                  <a:gd name="T26" fmla="*/ 1854 w 1864"/>
                  <a:gd name="T27" fmla="*/ 24 h 156"/>
                  <a:gd name="T28" fmla="*/ 1860 w 1864"/>
                  <a:gd name="T29" fmla="*/ 16 h 156"/>
                  <a:gd name="T30" fmla="*/ 1862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0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6 w 1864"/>
                  <a:gd name="T45" fmla="*/ 32 h 156"/>
                  <a:gd name="T46" fmla="*/ 36 w 1864"/>
                  <a:gd name="T47" fmla="*/ 48 h 156"/>
                  <a:gd name="T48" fmla="*/ 60 w 1864"/>
                  <a:gd name="T49" fmla="*/ 62 h 156"/>
                  <a:gd name="T50" fmla="*/ 90 w 1864"/>
                  <a:gd name="T51" fmla="*/ 76 h 156"/>
                  <a:gd name="T52" fmla="*/ 124 w 1864"/>
                  <a:gd name="T53" fmla="*/ 88 h 156"/>
                  <a:gd name="T54" fmla="*/ 162 w 1864"/>
                  <a:gd name="T55" fmla="*/ 100 h 156"/>
                  <a:gd name="T56" fmla="*/ 200 w 1864"/>
                  <a:gd name="T57" fmla="*/ 110 h 156"/>
                  <a:gd name="T58" fmla="*/ 280 w 1864"/>
                  <a:gd name="T59" fmla="*/ 130 h 156"/>
                  <a:gd name="T60" fmla="*/ 356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67" name="Freeform 81"/>
              <p:cNvSpPr>
                <a:spLocks/>
              </p:cNvSpPr>
              <p:nvPr/>
            </p:nvSpPr>
            <p:spPr bwMode="auto">
              <a:xfrm>
                <a:off x="3502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2 w 1864"/>
                  <a:gd name="T7" fmla="*/ 154 h 156"/>
                  <a:gd name="T8" fmla="*/ 1506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2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28 w 1864"/>
                  <a:gd name="T23" fmla="*/ 48 h 156"/>
                  <a:gd name="T24" fmla="*/ 1848 w 1864"/>
                  <a:gd name="T25" fmla="*/ 32 h 156"/>
                  <a:gd name="T26" fmla="*/ 1854 w 1864"/>
                  <a:gd name="T27" fmla="*/ 24 h 156"/>
                  <a:gd name="T28" fmla="*/ 1860 w 1864"/>
                  <a:gd name="T29" fmla="*/ 16 h 156"/>
                  <a:gd name="T30" fmla="*/ 1862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0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6 w 1864"/>
                  <a:gd name="T45" fmla="*/ 32 h 156"/>
                  <a:gd name="T46" fmla="*/ 36 w 1864"/>
                  <a:gd name="T47" fmla="*/ 48 h 156"/>
                  <a:gd name="T48" fmla="*/ 60 w 1864"/>
                  <a:gd name="T49" fmla="*/ 62 h 156"/>
                  <a:gd name="T50" fmla="*/ 90 w 1864"/>
                  <a:gd name="T51" fmla="*/ 76 h 156"/>
                  <a:gd name="T52" fmla="*/ 124 w 1864"/>
                  <a:gd name="T53" fmla="*/ 88 h 156"/>
                  <a:gd name="T54" fmla="*/ 162 w 1864"/>
                  <a:gd name="T55" fmla="*/ 100 h 156"/>
                  <a:gd name="T56" fmla="*/ 200 w 1864"/>
                  <a:gd name="T57" fmla="*/ 110 h 156"/>
                  <a:gd name="T58" fmla="*/ 280 w 1864"/>
                  <a:gd name="T59" fmla="*/ 130 h 156"/>
                  <a:gd name="T60" fmla="*/ 356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64"/>
                  <a:gd name="T100" fmla="*/ 0 h 156"/>
                  <a:gd name="T101" fmla="*/ 1864 w 1864"/>
                  <a:gd name="T102" fmla="*/ 156 h 1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68" name="Freeform 82"/>
              <p:cNvSpPr>
                <a:spLocks/>
              </p:cNvSpPr>
              <p:nvPr/>
            </p:nvSpPr>
            <p:spPr bwMode="auto">
              <a:xfrm>
                <a:off x="1252" y="1463"/>
                <a:ext cx="152" cy="152"/>
              </a:xfrm>
              <a:custGeom>
                <a:avLst/>
                <a:gdLst>
                  <a:gd name="T0" fmla="*/ 152 w 152"/>
                  <a:gd name="T1" fmla="*/ 76 h 152"/>
                  <a:gd name="T2" fmla="*/ 152 w 152"/>
                  <a:gd name="T3" fmla="*/ 76 h 152"/>
                  <a:gd name="T4" fmla="*/ 150 w 152"/>
                  <a:gd name="T5" fmla="*/ 92 h 152"/>
                  <a:gd name="T6" fmla="*/ 146 w 152"/>
                  <a:gd name="T7" fmla="*/ 106 h 152"/>
                  <a:gd name="T8" fmla="*/ 138 w 152"/>
                  <a:gd name="T9" fmla="*/ 118 h 152"/>
                  <a:gd name="T10" fmla="*/ 130 w 152"/>
                  <a:gd name="T11" fmla="*/ 130 h 152"/>
                  <a:gd name="T12" fmla="*/ 118 w 152"/>
                  <a:gd name="T13" fmla="*/ 140 h 152"/>
                  <a:gd name="T14" fmla="*/ 106 w 152"/>
                  <a:gd name="T15" fmla="*/ 146 h 152"/>
                  <a:gd name="T16" fmla="*/ 90 w 152"/>
                  <a:gd name="T17" fmla="*/ 152 h 152"/>
                  <a:gd name="T18" fmla="*/ 76 w 152"/>
                  <a:gd name="T19" fmla="*/ 152 h 152"/>
                  <a:gd name="T20" fmla="*/ 76 w 152"/>
                  <a:gd name="T21" fmla="*/ 152 h 152"/>
                  <a:gd name="T22" fmla="*/ 60 w 152"/>
                  <a:gd name="T23" fmla="*/ 152 h 152"/>
                  <a:gd name="T24" fmla="*/ 46 w 152"/>
                  <a:gd name="T25" fmla="*/ 146 h 152"/>
                  <a:gd name="T26" fmla="*/ 32 w 152"/>
                  <a:gd name="T27" fmla="*/ 140 h 152"/>
                  <a:gd name="T28" fmla="*/ 22 w 152"/>
                  <a:gd name="T29" fmla="*/ 130 h 152"/>
                  <a:gd name="T30" fmla="*/ 12 w 152"/>
                  <a:gd name="T31" fmla="*/ 118 h 152"/>
                  <a:gd name="T32" fmla="*/ 6 w 152"/>
                  <a:gd name="T33" fmla="*/ 106 h 152"/>
                  <a:gd name="T34" fmla="*/ 0 w 152"/>
                  <a:gd name="T35" fmla="*/ 92 h 152"/>
                  <a:gd name="T36" fmla="*/ 0 w 152"/>
                  <a:gd name="T37" fmla="*/ 76 h 152"/>
                  <a:gd name="T38" fmla="*/ 0 w 152"/>
                  <a:gd name="T39" fmla="*/ 76 h 152"/>
                  <a:gd name="T40" fmla="*/ 0 w 152"/>
                  <a:gd name="T41" fmla="*/ 60 h 152"/>
                  <a:gd name="T42" fmla="*/ 6 w 152"/>
                  <a:gd name="T43" fmla="*/ 46 h 152"/>
                  <a:gd name="T44" fmla="*/ 12 w 152"/>
                  <a:gd name="T45" fmla="*/ 34 h 152"/>
                  <a:gd name="T46" fmla="*/ 22 w 152"/>
                  <a:gd name="T47" fmla="*/ 22 h 152"/>
                  <a:gd name="T48" fmla="*/ 32 w 152"/>
                  <a:gd name="T49" fmla="*/ 14 h 152"/>
                  <a:gd name="T50" fmla="*/ 46 w 152"/>
                  <a:gd name="T51" fmla="*/ 6 h 152"/>
                  <a:gd name="T52" fmla="*/ 60 w 152"/>
                  <a:gd name="T53" fmla="*/ 2 h 152"/>
                  <a:gd name="T54" fmla="*/ 76 w 152"/>
                  <a:gd name="T55" fmla="*/ 0 h 152"/>
                  <a:gd name="T56" fmla="*/ 76 w 152"/>
                  <a:gd name="T57" fmla="*/ 0 h 152"/>
                  <a:gd name="T58" fmla="*/ 90 w 152"/>
                  <a:gd name="T59" fmla="*/ 2 h 152"/>
                  <a:gd name="T60" fmla="*/ 106 w 152"/>
                  <a:gd name="T61" fmla="*/ 6 h 152"/>
                  <a:gd name="T62" fmla="*/ 118 w 152"/>
                  <a:gd name="T63" fmla="*/ 14 h 152"/>
                  <a:gd name="T64" fmla="*/ 130 w 152"/>
                  <a:gd name="T65" fmla="*/ 22 h 152"/>
                  <a:gd name="T66" fmla="*/ 138 w 152"/>
                  <a:gd name="T67" fmla="*/ 34 h 152"/>
                  <a:gd name="T68" fmla="*/ 146 w 152"/>
                  <a:gd name="T69" fmla="*/ 46 h 152"/>
                  <a:gd name="T70" fmla="*/ 150 w 152"/>
                  <a:gd name="T71" fmla="*/ 60 h 152"/>
                  <a:gd name="T72" fmla="*/ 152 w 152"/>
                  <a:gd name="T73" fmla="*/ 76 h 152"/>
                  <a:gd name="T74" fmla="*/ 152 w 152"/>
                  <a:gd name="T75" fmla="*/ 76 h 15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0" y="92"/>
                    </a:lnTo>
                    <a:lnTo>
                      <a:pt x="146" y="106"/>
                    </a:lnTo>
                    <a:lnTo>
                      <a:pt x="138" y="118"/>
                    </a:lnTo>
                    <a:lnTo>
                      <a:pt x="130" y="130"/>
                    </a:lnTo>
                    <a:lnTo>
                      <a:pt x="118" y="140"/>
                    </a:lnTo>
                    <a:lnTo>
                      <a:pt x="106" y="146"/>
                    </a:lnTo>
                    <a:lnTo>
                      <a:pt x="90" y="152"/>
                    </a:lnTo>
                    <a:lnTo>
                      <a:pt x="76" y="152"/>
                    </a:lnTo>
                    <a:lnTo>
                      <a:pt x="60" y="152"/>
                    </a:lnTo>
                    <a:lnTo>
                      <a:pt x="46" y="146"/>
                    </a:lnTo>
                    <a:lnTo>
                      <a:pt x="32" y="140"/>
                    </a:lnTo>
                    <a:lnTo>
                      <a:pt x="22" y="130"/>
                    </a:lnTo>
                    <a:lnTo>
                      <a:pt x="12" y="118"/>
                    </a:lnTo>
                    <a:lnTo>
                      <a:pt x="6" y="106"/>
                    </a:lnTo>
                    <a:lnTo>
                      <a:pt x="0" y="92"/>
                    </a:lnTo>
                    <a:lnTo>
                      <a:pt x="0" y="76"/>
                    </a:lnTo>
                    <a:lnTo>
                      <a:pt x="0" y="60"/>
                    </a:lnTo>
                    <a:lnTo>
                      <a:pt x="6" y="46"/>
                    </a:lnTo>
                    <a:lnTo>
                      <a:pt x="12" y="34"/>
                    </a:lnTo>
                    <a:lnTo>
                      <a:pt x="22" y="22"/>
                    </a:lnTo>
                    <a:lnTo>
                      <a:pt x="32" y="14"/>
                    </a:lnTo>
                    <a:lnTo>
                      <a:pt x="46" y="6"/>
                    </a:lnTo>
                    <a:lnTo>
                      <a:pt x="60" y="2"/>
                    </a:lnTo>
                    <a:lnTo>
                      <a:pt x="76" y="0"/>
                    </a:lnTo>
                    <a:lnTo>
                      <a:pt x="90" y="2"/>
                    </a:lnTo>
                    <a:lnTo>
                      <a:pt x="106" y="6"/>
                    </a:lnTo>
                    <a:lnTo>
                      <a:pt x="118" y="14"/>
                    </a:lnTo>
                    <a:lnTo>
                      <a:pt x="130" y="22"/>
                    </a:lnTo>
                    <a:lnTo>
                      <a:pt x="138" y="34"/>
                    </a:lnTo>
                    <a:lnTo>
                      <a:pt x="146" y="46"/>
                    </a:lnTo>
                    <a:lnTo>
                      <a:pt x="150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69" name="Freeform 83"/>
              <p:cNvSpPr>
                <a:spLocks/>
              </p:cNvSpPr>
              <p:nvPr/>
            </p:nvSpPr>
            <p:spPr bwMode="auto">
              <a:xfrm>
                <a:off x="394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4 w 1864"/>
                  <a:gd name="T7" fmla="*/ 154 h 156"/>
                  <a:gd name="T8" fmla="*/ 1508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4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30 w 1864"/>
                  <a:gd name="T23" fmla="*/ 48 h 156"/>
                  <a:gd name="T24" fmla="*/ 1848 w 1864"/>
                  <a:gd name="T25" fmla="*/ 32 h 156"/>
                  <a:gd name="T26" fmla="*/ 1856 w 1864"/>
                  <a:gd name="T27" fmla="*/ 24 h 156"/>
                  <a:gd name="T28" fmla="*/ 1860 w 1864"/>
                  <a:gd name="T29" fmla="*/ 16 h 156"/>
                  <a:gd name="T30" fmla="*/ 1864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2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8 w 1864"/>
                  <a:gd name="T45" fmla="*/ 32 h 156"/>
                  <a:gd name="T46" fmla="*/ 36 w 1864"/>
                  <a:gd name="T47" fmla="*/ 48 h 156"/>
                  <a:gd name="T48" fmla="*/ 62 w 1864"/>
                  <a:gd name="T49" fmla="*/ 62 h 156"/>
                  <a:gd name="T50" fmla="*/ 92 w 1864"/>
                  <a:gd name="T51" fmla="*/ 76 h 156"/>
                  <a:gd name="T52" fmla="*/ 126 w 1864"/>
                  <a:gd name="T53" fmla="*/ 88 h 156"/>
                  <a:gd name="T54" fmla="*/ 162 w 1864"/>
                  <a:gd name="T55" fmla="*/ 100 h 156"/>
                  <a:gd name="T56" fmla="*/ 202 w 1864"/>
                  <a:gd name="T57" fmla="*/ 110 h 156"/>
                  <a:gd name="T58" fmla="*/ 282 w 1864"/>
                  <a:gd name="T59" fmla="*/ 130 h 156"/>
                  <a:gd name="T60" fmla="*/ 358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64"/>
                  <a:gd name="T100" fmla="*/ 0 h 156"/>
                  <a:gd name="T101" fmla="*/ 1864 w 1864"/>
                  <a:gd name="T102" fmla="*/ 156 h 1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70" name="Freeform 84"/>
              <p:cNvSpPr>
                <a:spLocks/>
              </p:cNvSpPr>
              <p:nvPr/>
            </p:nvSpPr>
            <p:spPr bwMode="auto">
              <a:xfrm>
                <a:off x="394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4 w 1864"/>
                  <a:gd name="T7" fmla="*/ 154 h 156"/>
                  <a:gd name="T8" fmla="*/ 1508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4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30 w 1864"/>
                  <a:gd name="T23" fmla="*/ 48 h 156"/>
                  <a:gd name="T24" fmla="*/ 1848 w 1864"/>
                  <a:gd name="T25" fmla="*/ 32 h 156"/>
                  <a:gd name="T26" fmla="*/ 1856 w 1864"/>
                  <a:gd name="T27" fmla="*/ 24 h 156"/>
                  <a:gd name="T28" fmla="*/ 1860 w 1864"/>
                  <a:gd name="T29" fmla="*/ 16 h 156"/>
                  <a:gd name="T30" fmla="*/ 1864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2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8 w 1864"/>
                  <a:gd name="T45" fmla="*/ 32 h 156"/>
                  <a:gd name="T46" fmla="*/ 36 w 1864"/>
                  <a:gd name="T47" fmla="*/ 48 h 156"/>
                  <a:gd name="T48" fmla="*/ 62 w 1864"/>
                  <a:gd name="T49" fmla="*/ 62 h 156"/>
                  <a:gd name="T50" fmla="*/ 92 w 1864"/>
                  <a:gd name="T51" fmla="*/ 76 h 156"/>
                  <a:gd name="T52" fmla="*/ 126 w 1864"/>
                  <a:gd name="T53" fmla="*/ 88 h 156"/>
                  <a:gd name="T54" fmla="*/ 162 w 1864"/>
                  <a:gd name="T55" fmla="*/ 100 h 156"/>
                  <a:gd name="T56" fmla="*/ 202 w 1864"/>
                  <a:gd name="T57" fmla="*/ 110 h 156"/>
                  <a:gd name="T58" fmla="*/ 282 w 1864"/>
                  <a:gd name="T59" fmla="*/ 130 h 156"/>
                  <a:gd name="T60" fmla="*/ 358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71" name="Freeform 85"/>
              <p:cNvSpPr>
                <a:spLocks/>
              </p:cNvSpPr>
              <p:nvPr/>
            </p:nvSpPr>
            <p:spPr bwMode="auto">
              <a:xfrm>
                <a:off x="2468" y="1595"/>
                <a:ext cx="822" cy="822"/>
              </a:xfrm>
              <a:custGeom>
                <a:avLst/>
                <a:gdLst>
                  <a:gd name="T0" fmla="*/ 822 w 822"/>
                  <a:gd name="T1" fmla="*/ 410 h 822"/>
                  <a:gd name="T2" fmla="*/ 814 w 822"/>
                  <a:gd name="T3" fmla="*/ 494 h 822"/>
                  <a:gd name="T4" fmla="*/ 790 w 822"/>
                  <a:gd name="T5" fmla="*/ 570 h 822"/>
                  <a:gd name="T6" fmla="*/ 752 w 822"/>
                  <a:gd name="T7" fmla="*/ 640 h 822"/>
                  <a:gd name="T8" fmla="*/ 702 w 822"/>
                  <a:gd name="T9" fmla="*/ 702 h 822"/>
                  <a:gd name="T10" fmla="*/ 640 w 822"/>
                  <a:gd name="T11" fmla="*/ 752 h 822"/>
                  <a:gd name="T12" fmla="*/ 572 w 822"/>
                  <a:gd name="T13" fmla="*/ 790 h 822"/>
                  <a:gd name="T14" fmla="*/ 494 w 822"/>
                  <a:gd name="T15" fmla="*/ 814 h 822"/>
                  <a:gd name="T16" fmla="*/ 412 w 822"/>
                  <a:gd name="T17" fmla="*/ 822 h 822"/>
                  <a:gd name="T18" fmla="*/ 368 w 822"/>
                  <a:gd name="T19" fmla="*/ 820 h 822"/>
                  <a:gd name="T20" fmla="*/ 288 w 822"/>
                  <a:gd name="T21" fmla="*/ 804 h 822"/>
                  <a:gd name="T22" fmla="*/ 216 w 822"/>
                  <a:gd name="T23" fmla="*/ 772 h 822"/>
                  <a:gd name="T24" fmla="*/ 150 w 822"/>
                  <a:gd name="T25" fmla="*/ 728 h 822"/>
                  <a:gd name="T26" fmla="*/ 94 w 822"/>
                  <a:gd name="T27" fmla="*/ 672 h 822"/>
                  <a:gd name="T28" fmla="*/ 50 w 822"/>
                  <a:gd name="T29" fmla="*/ 606 h 822"/>
                  <a:gd name="T30" fmla="*/ 18 w 822"/>
                  <a:gd name="T31" fmla="*/ 532 h 822"/>
                  <a:gd name="T32" fmla="*/ 2 w 822"/>
                  <a:gd name="T33" fmla="*/ 452 h 822"/>
                  <a:gd name="T34" fmla="*/ 0 w 822"/>
                  <a:gd name="T35" fmla="*/ 410 h 822"/>
                  <a:gd name="T36" fmla="*/ 8 w 822"/>
                  <a:gd name="T37" fmla="*/ 328 h 822"/>
                  <a:gd name="T38" fmla="*/ 32 w 822"/>
                  <a:gd name="T39" fmla="*/ 250 h 822"/>
                  <a:gd name="T40" fmla="*/ 70 w 822"/>
                  <a:gd name="T41" fmla="*/ 180 h 822"/>
                  <a:gd name="T42" fmla="*/ 120 w 822"/>
                  <a:gd name="T43" fmla="*/ 120 h 822"/>
                  <a:gd name="T44" fmla="*/ 182 w 822"/>
                  <a:gd name="T45" fmla="*/ 70 h 822"/>
                  <a:gd name="T46" fmla="*/ 252 w 822"/>
                  <a:gd name="T47" fmla="*/ 32 h 822"/>
                  <a:gd name="T48" fmla="*/ 328 w 822"/>
                  <a:gd name="T49" fmla="*/ 8 h 822"/>
                  <a:gd name="T50" fmla="*/ 412 w 822"/>
                  <a:gd name="T51" fmla="*/ 0 h 822"/>
                  <a:gd name="T52" fmla="*/ 454 w 822"/>
                  <a:gd name="T53" fmla="*/ 2 h 822"/>
                  <a:gd name="T54" fmla="*/ 534 w 822"/>
                  <a:gd name="T55" fmla="*/ 18 h 822"/>
                  <a:gd name="T56" fmla="*/ 606 w 822"/>
                  <a:gd name="T57" fmla="*/ 50 h 822"/>
                  <a:gd name="T58" fmla="*/ 672 w 822"/>
                  <a:gd name="T59" fmla="*/ 94 h 822"/>
                  <a:gd name="T60" fmla="*/ 728 w 822"/>
                  <a:gd name="T61" fmla="*/ 150 h 822"/>
                  <a:gd name="T62" fmla="*/ 772 w 822"/>
                  <a:gd name="T63" fmla="*/ 214 h 822"/>
                  <a:gd name="T64" fmla="*/ 804 w 822"/>
                  <a:gd name="T65" fmla="*/ 288 h 822"/>
                  <a:gd name="T66" fmla="*/ 820 w 822"/>
                  <a:gd name="T67" fmla="*/ 368 h 822"/>
                  <a:gd name="T68" fmla="*/ 822 w 822"/>
                  <a:gd name="T69" fmla="*/ 410 h 82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22"/>
                  <a:gd name="T106" fmla="*/ 0 h 822"/>
                  <a:gd name="T107" fmla="*/ 822 w 822"/>
                  <a:gd name="T108" fmla="*/ 822 h 82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22" h="822">
                    <a:moveTo>
                      <a:pt x="822" y="410"/>
                    </a:moveTo>
                    <a:lnTo>
                      <a:pt x="822" y="410"/>
                    </a:lnTo>
                    <a:lnTo>
                      <a:pt x="820" y="452"/>
                    </a:lnTo>
                    <a:lnTo>
                      <a:pt x="814" y="494"/>
                    </a:lnTo>
                    <a:lnTo>
                      <a:pt x="804" y="532"/>
                    </a:lnTo>
                    <a:lnTo>
                      <a:pt x="790" y="570"/>
                    </a:lnTo>
                    <a:lnTo>
                      <a:pt x="772" y="606"/>
                    </a:lnTo>
                    <a:lnTo>
                      <a:pt x="752" y="640"/>
                    </a:lnTo>
                    <a:lnTo>
                      <a:pt x="728" y="672"/>
                    </a:lnTo>
                    <a:lnTo>
                      <a:pt x="702" y="702"/>
                    </a:lnTo>
                    <a:lnTo>
                      <a:pt x="672" y="728"/>
                    </a:lnTo>
                    <a:lnTo>
                      <a:pt x="640" y="752"/>
                    </a:lnTo>
                    <a:lnTo>
                      <a:pt x="606" y="772"/>
                    </a:lnTo>
                    <a:lnTo>
                      <a:pt x="572" y="790"/>
                    </a:lnTo>
                    <a:lnTo>
                      <a:pt x="534" y="804"/>
                    </a:lnTo>
                    <a:lnTo>
                      <a:pt x="494" y="814"/>
                    </a:lnTo>
                    <a:lnTo>
                      <a:pt x="454" y="820"/>
                    </a:lnTo>
                    <a:lnTo>
                      <a:pt x="412" y="822"/>
                    </a:lnTo>
                    <a:lnTo>
                      <a:pt x="368" y="820"/>
                    </a:lnTo>
                    <a:lnTo>
                      <a:pt x="328" y="814"/>
                    </a:lnTo>
                    <a:lnTo>
                      <a:pt x="288" y="804"/>
                    </a:lnTo>
                    <a:lnTo>
                      <a:pt x="252" y="790"/>
                    </a:lnTo>
                    <a:lnTo>
                      <a:pt x="216" y="772"/>
                    </a:lnTo>
                    <a:lnTo>
                      <a:pt x="182" y="752"/>
                    </a:lnTo>
                    <a:lnTo>
                      <a:pt x="150" y="728"/>
                    </a:lnTo>
                    <a:lnTo>
                      <a:pt x="120" y="702"/>
                    </a:lnTo>
                    <a:lnTo>
                      <a:pt x="94" y="672"/>
                    </a:lnTo>
                    <a:lnTo>
                      <a:pt x="70" y="640"/>
                    </a:lnTo>
                    <a:lnTo>
                      <a:pt x="50" y="606"/>
                    </a:lnTo>
                    <a:lnTo>
                      <a:pt x="32" y="570"/>
                    </a:lnTo>
                    <a:lnTo>
                      <a:pt x="18" y="532"/>
                    </a:lnTo>
                    <a:lnTo>
                      <a:pt x="8" y="494"/>
                    </a:lnTo>
                    <a:lnTo>
                      <a:pt x="2" y="452"/>
                    </a:lnTo>
                    <a:lnTo>
                      <a:pt x="0" y="410"/>
                    </a:lnTo>
                    <a:lnTo>
                      <a:pt x="2" y="368"/>
                    </a:lnTo>
                    <a:lnTo>
                      <a:pt x="8" y="328"/>
                    </a:lnTo>
                    <a:lnTo>
                      <a:pt x="18" y="288"/>
                    </a:lnTo>
                    <a:lnTo>
                      <a:pt x="32" y="250"/>
                    </a:lnTo>
                    <a:lnTo>
                      <a:pt x="50" y="214"/>
                    </a:lnTo>
                    <a:lnTo>
                      <a:pt x="70" y="180"/>
                    </a:lnTo>
                    <a:lnTo>
                      <a:pt x="94" y="150"/>
                    </a:lnTo>
                    <a:lnTo>
                      <a:pt x="120" y="120"/>
                    </a:lnTo>
                    <a:lnTo>
                      <a:pt x="150" y="94"/>
                    </a:lnTo>
                    <a:lnTo>
                      <a:pt x="182" y="70"/>
                    </a:lnTo>
                    <a:lnTo>
                      <a:pt x="216" y="50"/>
                    </a:lnTo>
                    <a:lnTo>
                      <a:pt x="252" y="32"/>
                    </a:lnTo>
                    <a:lnTo>
                      <a:pt x="288" y="18"/>
                    </a:lnTo>
                    <a:lnTo>
                      <a:pt x="328" y="8"/>
                    </a:lnTo>
                    <a:lnTo>
                      <a:pt x="368" y="2"/>
                    </a:lnTo>
                    <a:lnTo>
                      <a:pt x="412" y="0"/>
                    </a:lnTo>
                    <a:lnTo>
                      <a:pt x="454" y="2"/>
                    </a:lnTo>
                    <a:lnTo>
                      <a:pt x="494" y="8"/>
                    </a:lnTo>
                    <a:lnTo>
                      <a:pt x="534" y="18"/>
                    </a:lnTo>
                    <a:lnTo>
                      <a:pt x="572" y="32"/>
                    </a:lnTo>
                    <a:lnTo>
                      <a:pt x="606" y="50"/>
                    </a:lnTo>
                    <a:lnTo>
                      <a:pt x="640" y="70"/>
                    </a:lnTo>
                    <a:lnTo>
                      <a:pt x="672" y="94"/>
                    </a:lnTo>
                    <a:lnTo>
                      <a:pt x="702" y="120"/>
                    </a:lnTo>
                    <a:lnTo>
                      <a:pt x="728" y="150"/>
                    </a:lnTo>
                    <a:lnTo>
                      <a:pt x="752" y="180"/>
                    </a:lnTo>
                    <a:lnTo>
                      <a:pt x="772" y="214"/>
                    </a:lnTo>
                    <a:lnTo>
                      <a:pt x="790" y="250"/>
                    </a:lnTo>
                    <a:lnTo>
                      <a:pt x="804" y="288"/>
                    </a:lnTo>
                    <a:lnTo>
                      <a:pt x="814" y="328"/>
                    </a:lnTo>
                    <a:lnTo>
                      <a:pt x="820" y="368"/>
                    </a:lnTo>
                    <a:lnTo>
                      <a:pt x="822" y="410"/>
                    </a:lnTo>
                    <a:close/>
                  </a:path>
                </a:pathLst>
              </a:custGeom>
              <a:solidFill>
                <a:srgbClr val="99CCFF">
                  <a:lumMod val="90000"/>
                </a:srgbClr>
              </a:solidFill>
              <a:ln w="12700" algn="ctr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굴림" charset="-127"/>
                </a:endParaRPr>
              </a:p>
            </p:txBody>
          </p:sp>
        </p:grpSp>
        <p:sp>
          <p:nvSpPr>
            <p:cNvPr id="105" name="Oval 86"/>
            <p:cNvSpPr>
              <a:spLocks noChangeArrowheads="1"/>
            </p:cNvSpPr>
            <p:nvPr/>
          </p:nvSpPr>
          <p:spPr bwMode="auto">
            <a:xfrm>
              <a:off x="612" y="753"/>
              <a:ext cx="1452" cy="1452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汉仪中圆简" panose="02010609000101010101" pitchFamily="49" charset="-122"/>
              </a:endParaRPr>
            </a:p>
          </p:txBody>
        </p:sp>
        <p:sp>
          <p:nvSpPr>
            <p:cNvPr id="106" name="Oval 87"/>
            <p:cNvSpPr>
              <a:spLocks noChangeArrowheads="1"/>
            </p:cNvSpPr>
            <p:nvPr/>
          </p:nvSpPr>
          <p:spPr bwMode="auto">
            <a:xfrm>
              <a:off x="658" y="799"/>
              <a:ext cx="1360" cy="13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汉仪中圆简" panose="02010609000101010101" pitchFamily="49" charset="-122"/>
              </a:endParaRPr>
            </a:p>
          </p:txBody>
        </p:sp>
        <p:grpSp>
          <p:nvGrpSpPr>
            <p:cNvPr id="107" name="Group 88"/>
            <p:cNvGrpSpPr>
              <a:grpSpLocks/>
            </p:cNvGrpSpPr>
            <p:nvPr/>
          </p:nvGrpSpPr>
          <p:grpSpPr bwMode="auto">
            <a:xfrm>
              <a:off x="884" y="1344"/>
              <a:ext cx="907" cy="317"/>
              <a:chOff x="2560" y="618"/>
              <a:chExt cx="728" cy="265"/>
            </a:xfrm>
          </p:grpSpPr>
          <p:sp>
            <p:nvSpPr>
              <p:cNvPr id="129" name="WordArt 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30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</p:grpSp>
        <p:grpSp>
          <p:nvGrpSpPr>
            <p:cNvPr id="108" name="Group 91"/>
            <p:cNvGrpSpPr>
              <a:grpSpLocks/>
            </p:cNvGrpSpPr>
            <p:nvPr/>
          </p:nvGrpSpPr>
          <p:grpSpPr bwMode="auto">
            <a:xfrm>
              <a:off x="3424" y="1208"/>
              <a:ext cx="998" cy="998"/>
              <a:chOff x="3379" y="1389"/>
              <a:chExt cx="998" cy="998"/>
            </a:xfrm>
          </p:grpSpPr>
          <p:sp>
            <p:nvSpPr>
              <p:cNvPr id="124" name="Oval 92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85D5D7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sp>
            <p:nvSpPr>
              <p:cNvPr id="125" name="Oval 93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grpSp>
            <p:nvGrpSpPr>
              <p:cNvPr id="126" name="Group 94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127" name="WordArt 9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  <p:sp>
              <p:nvSpPr>
                <p:cNvPr id="128" name="WordArt 9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</p:grpSp>
        </p:grpSp>
        <p:grpSp>
          <p:nvGrpSpPr>
            <p:cNvPr id="109" name="Group 97"/>
            <p:cNvGrpSpPr>
              <a:grpSpLocks/>
            </p:cNvGrpSpPr>
            <p:nvPr/>
          </p:nvGrpSpPr>
          <p:grpSpPr bwMode="auto">
            <a:xfrm>
              <a:off x="4422" y="1208"/>
              <a:ext cx="998" cy="998"/>
              <a:chOff x="3379" y="1389"/>
              <a:chExt cx="998" cy="998"/>
            </a:xfrm>
          </p:grpSpPr>
          <p:sp>
            <p:nvSpPr>
              <p:cNvPr id="119" name="Oval 98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F8CB9A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sp>
            <p:nvSpPr>
              <p:cNvPr id="120" name="Oval 99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grpSp>
            <p:nvGrpSpPr>
              <p:cNvPr id="121" name="Group 100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122" name="WordArt 10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  <p:sp>
              <p:nvSpPr>
                <p:cNvPr id="123" name="WordArt 10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</p:grpSp>
        </p:grpSp>
        <p:grpSp>
          <p:nvGrpSpPr>
            <p:cNvPr id="110" name="Group 103"/>
            <p:cNvGrpSpPr>
              <a:grpSpLocks/>
            </p:cNvGrpSpPr>
            <p:nvPr/>
          </p:nvGrpSpPr>
          <p:grpSpPr bwMode="auto">
            <a:xfrm>
              <a:off x="3923" y="618"/>
              <a:ext cx="998" cy="998"/>
              <a:chOff x="3379" y="1389"/>
              <a:chExt cx="998" cy="998"/>
            </a:xfrm>
          </p:grpSpPr>
          <p:sp>
            <p:nvSpPr>
              <p:cNvPr id="114" name="Oval 104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B5D280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sp>
            <p:nvSpPr>
              <p:cNvPr id="115" name="Oval 105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</a:endParaRPr>
              </a:p>
            </p:txBody>
          </p:sp>
          <p:grpSp>
            <p:nvGrpSpPr>
              <p:cNvPr id="116" name="Group 106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117" name="WordArt 10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  <p:sp>
              <p:nvSpPr>
                <p:cNvPr id="118" name="WordArt 10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chemeClr val="bg1"/>
                      </a:solidFill>
                      <a:uLnTx/>
                      <a:uFillTx/>
                      <a:latin typeface="汉仪中圆简" panose="02010609000101010101" pitchFamily="49" charset="-122"/>
                      <a:ea typeface="汉仪中圆简" panose="02010609000101010101" pitchFamily="49" charset="-122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endParaRPr>
                </a:p>
              </p:txBody>
            </p:sp>
          </p:grpSp>
        </p:grpSp>
        <p:grpSp>
          <p:nvGrpSpPr>
            <p:cNvPr id="111" name="Group 109"/>
            <p:cNvGrpSpPr>
              <a:grpSpLocks/>
            </p:cNvGrpSpPr>
            <p:nvPr/>
          </p:nvGrpSpPr>
          <p:grpSpPr bwMode="auto">
            <a:xfrm>
              <a:off x="2562" y="2750"/>
              <a:ext cx="635" cy="227"/>
              <a:chOff x="2560" y="618"/>
              <a:chExt cx="728" cy="265"/>
            </a:xfrm>
          </p:grpSpPr>
          <p:sp>
            <p:nvSpPr>
              <p:cNvPr id="112" name="WordArt 1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</a:endParaRPr>
              </a:p>
            </p:txBody>
          </p:sp>
          <p:sp>
            <p:nvSpPr>
              <p:cNvPr id="113" name="WordArt 1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汉仪中圆简" panose="02010609000101010101" pitchFamily="49" charset="-122"/>
                    <a:ea typeface="汉仪中圆简" panose="02010609000101010101" pitchFamily="49" charset="-122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汉仪中圆简" panose="02010609000101010101" pitchFamily="49" charset="-122"/>
                  <a:ea typeface="汉仪中圆简" panose="02010609000101010101" pitchFamily="49" charset="-122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22458</TotalTime>
  <Words>244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1331</cp:revision>
  <dcterms:created xsi:type="dcterms:W3CDTF">2009-02-11T05:37:22Z</dcterms:created>
  <dcterms:modified xsi:type="dcterms:W3CDTF">2013-12-18T11:11:07Z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