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1187074" y="4955850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grpSp>
        <p:nvGrpSpPr>
          <p:cNvPr id="83" name="Group 360"/>
          <p:cNvGrpSpPr>
            <a:grpSpLocks/>
          </p:cNvGrpSpPr>
          <p:nvPr/>
        </p:nvGrpSpPr>
        <p:grpSpPr bwMode="auto">
          <a:xfrm>
            <a:off x="971550" y="1500188"/>
            <a:ext cx="7200900" cy="4173537"/>
            <a:chOff x="612" y="1118"/>
            <a:chExt cx="4536" cy="2630"/>
          </a:xfrm>
        </p:grpSpPr>
        <p:sp>
          <p:nvSpPr>
            <p:cNvPr id="84" name="AutoShape 314"/>
            <p:cNvSpPr>
              <a:spLocks noChangeArrowheads="1"/>
            </p:cNvSpPr>
            <p:nvPr/>
          </p:nvSpPr>
          <p:spPr bwMode="auto">
            <a:xfrm>
              <a:off x="612" y="1118"/>
              <a:ext cx="1270" cy="907"/>
            </a:xfrm>
            <a:prstGeom prst="roundRect">
              <a:avLst>
                <a:gd name="adj" fmla="val 16667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85" name="AutoShape 315"/>
            <p:cNvSpPr>
              <a:spLocks noChangeArrowheads="1"/>
            </p:cNvSpPr>
            <p:nvPr/>
          </p:nvSpPr>
          <p:spPr bwMode="auto">
            <a:xfrm>
              <a:off x="2245" y="1118"/>
              <a:ext cx="1270" cy="907"/>
            </a:xfrm>
            <a:prstGeom prst="roundRect">
              <a:avLst>
                <a:gd name="adj" fmla="val 16667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86" name="AutoShape 316"/>
            <p:cNvSpPr>
              <a:spLocks noChangeArrowheads="1"/>
            </p:cNvSpPr>
            <p:nvPr/>
          </p:nvSpPr>
          <p:spPr bwMode="auto">
            <a:xfrm>
              <a:off x="612" y="1118"/>
              <a:ext cx="1270" cy="317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87" name="AutoShape 317"/>
            <p:cNvSpPr>
              <a:spLocks noChangeArrowheads="1"/>
            </p:cNvSpPr>
            <p:nvPr/>
          </p:nvSpPr>
          <p:spPr bwMode="auto">
            <a:xfrm>
              <a:off x="3878" y="1118"/>
              <a:ext cx="1270" cy="907"/>
            </a:xfrm>
            <a:prstGeom prst="roundRect">
              <a:avLst>
                <a:gd name="adj" fmla="val 16667"/>
              </a:avLst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88" name="AutoShape 318"/>
            <p:cNvSpPr>
              <a:spLocks noChangeArrowheads="1"/>
            </p:cNvSpPr>
            <p:nvPr/>
          </p:nvSpPr>
          <p:spPr bwMode="auto">
            <a:xfrm>
              <a:off x="2245" y="1118"/>
              <a:ext cx="1270" cy="317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89" name="AutoShape 319"/>
            <p:cNvSpPr>
              <a:spLocks noChangeArrowheads="1"/>
            </p:cNvSpPr>
            <p:nvPr/>
          </p:nvSpPr>
          <p:spPr bwMode="auto">
            <a:xfrm>
              <a:off x="612" y="2841"/>
              <a:ext cx="4536" cy="907"/>
            </a:xfrm>
            <a:prstGeom prst="roundRect">
              <a:avLst>
                <a:gd name="adj" fmla="val 16667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90" name="AutoShape 320"/>
            <p:cNvSpPr>
              <a:spLocks noChangeArrowheads="1"/>
            </p:cNvSpPr>
            <p:nvPr/>
          </p:nvSpPr>
          <p:spPr bwMode="auto">
            <a:xfrm>
              <a:off x="612" y="2841"/>
              <a:ext cx="4536" cy="317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91" name="AutoShape 321"/>
            <p:cNvSpPr>
              <a:spLocks noChangeArrowheads="1"/>
            </p:cNvSpPr>
            <p:nvPr/>
          </p:nvSpPr>
          <p:spPr bwMode="auto">
            <a:xfrm rot="5400000">
              <a:off x="1837" y="1435"/>
              <a:ext cx="408" cy="318"/>
            </a:xfrm>
            <a:prstGeom prst="upArrow">
              <a:avLst>
                <a:gd name="adj1" fmla="val 54407"/>
                <a:gd name="adj2" fmla="val 53773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92" name="AutoShape 322"/>
            <p:cNvSpPr>
              <a:spLocks noChangeArrowheads="1"/>
            </p:cNvSpPr>
            <p:nvPr/>
          </p:nvSpPr>
          <p:spPr bwMode="auto">
            <a:xfrm rot="5400000">
              <a:off x="3470" y="1435"/>
              <a:ext cx="408" cy="318"/>
            </a:xfrm>
            <a:prstGeom prst="upArrow">
              <a:avLst>
                <a:gd name="adj1" fmla="val 54407"/>
                <a:gd name="adj2" fmla="val 53773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93" name="AutoShape 323"/>
            <p:cNvSpPr>
              <a:spLocks noChangeArrowheads="1"/>
            </p:cNvSpPr>
            <p:nvPr/>
          </p:nvSpPr>
          <p:spPr bwMode="auto">
            <a:xfrm rot="10800000">
              <a:off x="4286" y="2025"/>
              <a:ext cx="454" cy="726"/>
            </a:xfrm>
            <a:prstGeom prst="upArrow">
              <a:avLst>
                <a:gd name="adj1" fmla="val 56870"/>
                <a:gd name="adj2" fmla="val 52201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94" name="AutoShape 324"/>
            <p:cNvSpPr>
              <a:spLocks noChangeArrowheads="1"/>
            </p:cNvSpPr>
            <p:nvPr/>
          </p:nvSpPr>
          <p:spPr bwMode="auto">
            <a:xfrm>
              <a:off x="1020" y="2161"/>
              <a:ext cx="454" cy="680"/>
            </a:xfrm>
            <a:prstGeom prst="upArrow">
              <a:avLst>
                <a:gd name="adj1" fmla="val 57352"/>
                <a:gd name="adj2" fmla="val 51542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95" name="AutoShape 325"/>
            <p:cNvSpPr>
              <a:spLocks noChangeArrowheads="1"/>
            </p:cNvSpPr>
            <p:nvPr/>
          </p:nvSpPr>
          <p:spPr bwMode="auto">
            <a:xfrm>
              <a:off x="1610" y="2207"/>
              <a:ext cx="2540" cy="499"/>
            </a:xfrm>
            <a:prstGeom prst="roundRect">
              <a:avLst>
                <a:gd name="adj" fmla="val 16667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96" name="Line 326"/>
            <p:cNvSpPr>
              <a:spLocks noChangeShapeType="1"/>
            </p:cNvSpPr>
            <p:nvPr/>
          </p:nvSpPr>
          <p:spPr bwMode="auto">
            <a:xfrm>
              <a:off x="1247" y="2343"/>
              <a:ext cx="54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7" name="Line 327"/>
            <p:cNvSpPr>
              <a:spLocks noChangeShapeType="1"/>
            </p:cNvSpPr>
            <p:nvPr/>
          </p:nvSpPr>
          <p:spPr bwMode="auto">
            <a:xfrm>
              <a:off x="3969" y="2570"/>
              <a:ext cx="54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8" name="WordArt 328"/>
            <p:cNvSpPr>
              <a:spLocks noChangeArrowheads="1" noChangeShapeType="1" noTextEdit="1"/>
            </p:cNvSpPr>
            <p:nvPr/>
          </p:nvSpPr>
          <p:spPr bwMode="auto">
            <a:xfrm>
              <a:off x="1882" y="2285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i="0" u="none" strike="noStrike" kern="10" cap="none" spc="-5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/>
                </a:rPr>
                <a:t>CLICK TO ADD CONTENTS</a:t>
              </a:r>
              <a:endParaRPr kumimoji="1" lang="zh-CN" altLang="en-US" sz="1000" i="0" u="none" strike="noStrike" kern="10" cap="none" spc="-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Arial"/>
              </a:endParaRPr>
            </a:p>
          </p:txBody>
        </p:sp>
        <p:sp>
          <p:nvSpPr>
            <p:cNvPr id="134" name="WordArt 329"/>
            <p:cNvSpPr>
              <a:spLocks noChangeArrowheads="1" noChangeShapeType="1" noTextEdit="1"/>
            </p:cNvSpPr>
            <p:nvPr/>
          </p:nvSpPr>
          <p:spPr bwMode="auto">
            <a:xfrm>
              <a:off x="2336" y="2512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i="0" u="none" strike="noStrike" kern="10" cap="none" spc="-5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/>
                </a:rPr>
                <a:t>CLICK TO ADD CONTENTS</a:t>
              </a:r>
              <a:endParaRPr kumimoji="1" lang="zh-CN" altLang="en-US" sz="1000" i="0" u="none" strike="noStrike" kern="10" cap="none" spc="-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Arial"/>
              </a:endParaRPr>
            </a:p>
          </p:txBody>
        </p:sp>
        <p:sp>
          <p:nvSpPr>
            <p:cNvPr id="135" name="AutoShape 330"/>
            <p:cNvSpPr>
              <a:spLocks noChangeArrowheads="1"/>
            </p:cNvSpPr>
            <p:nvPr/>
          </p:nvSpPr>
          <p:spPr bwMode="auto">
            <a:xfrm>
              <a:off x="3878" y="1118"/>
              <a:ext cx="1270" cy="317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</a:endParaRPr>
            </a:p>
          </p:txBody>
        </p:sp>
        <p:sp>
          <p:nvSpPr>
            <p:cNvPr id="136" name="WordArt 331"/>
            <p:cNvSpPr>
              <a:spLocks noChangeArrowheads="1" noChangeShapeType="1" noTextEdit="1"/>
            </p:cNvSpPr>
            <p:nvPr/>
          </p:nvSpPr>
          <p:spPr bwMode="auto">
            <a:xfrm>
              <a:off x="1020" y="1209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TEXT</a:t>
              </a:r>
              <a:endParaRPr kumimoji="1" lang="zh-CN" altLang="en-US" sz="140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7" name="WordArt 332"/>
            <p:cNvSpPr>
              <a:spLocks noChangeArrowheads="1" noChangeShapeType="1" noTextEdit="1"/>
            </p:cNvSpPr>
            <p:nvPr/>
          </p:nvSpPr>
          <p:spPr bwMode="auto">
            <a:xfrm>
              <a:off x="2653" y="1209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i="0" u="none" strike="noStrike" kern="10" cap="none" spc="-7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TEXT</a:t>
              </a:r>
              <a:endParaRPr kumimoji="1" lang="zh-CN" altLang="en-US" sz="1400" i="0" u="none" strike="noStrike" kern="10" cap="none" spc="-7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8" name="WordArt 333"/>
            <p:cNvSpPr>
              <a:spLocks noChangeArrowheads="1" noChangeShapeType="1" noTextEdit="1"/>
            </p:cNvSpPr>
            <p:nvPr/>
          </p:nvSpPr>
          <p:spPr bwMode="auto">
            <a:xfrm>
              <a:off x="4286" y="1209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TEXT</a:t>
              </a:r>
              <a:endParaRPr kumimoji="1" lang="zh-CN" altLang="en-US" sz="140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9" name="WordArt 334"/>
            <p:cNvSpPr>
              <a:spLocks noChangeArrowheads="1" noChangeShapeType="1" noTextEdit="1"/>
            </p:cNvSpPr>
            <p:nvPr/>
          </p:nvSpPr>
          <p:spPr bwMode="auto">
            <a:xfrm>
              <a:off x="2653" y="2933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TEXT</a:t>
              </a:r>
              <a:endParaRPr kumimoji="1" lang="zh-CN" altLang="en-US" sz="140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0" name="WordArt 335"/>
            <p:cNvSpPr>
              <a:spLocks noChangeArrowheads="1" noChangeShapeType="1" noTextEdit="1"/>
            </p:cNvSpPr>
            <p:nvPr/>
          </p:nvSpPr>
          <p:spPr bwMode="auto">
            <a:xfrm>
              <a:off x="1202" y="2933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TEXT</a:t>
              </a:r>
              <a:endParaRPr kumimoji="1" lang="zh-CN" altLang="en-US" sz="140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1" name="WordArt 336"/>
            <p:cNvSpPr>
              <a:spLocks noChangeArrowheads="1" noChangeShapeType="1" noTextEdit="1"/>
            </p:cNvSpPr>
            <p:nvPr/>
          </p:nvSpPr>
          <p:spPr bwMode="auto">
            <a:xfrm>
              <a:off x="4105" y="2933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TEXT</a:t>
              </a:r>
              <a:endParaRPr kumimoji="1" lang="zh-CN" altLang="en-US" sz="140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2" name="Line 337"/>
            <p:cNvSpPr>
              <a:spLocks noChangeShapeType="1"/>
            </p:cNvSpPr>
            <p:nvPr/>
          </p:nvSpPr>
          <p:spPr bwMode="auto">
            <a:xfrm>
              <a:off x="2154" y="2933"/>
              <a:ext cx="0" cy="136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3" name="Line 338"/>
            <p:cNvSpPr>
              <a:spLocks noChangeShapeType="1"/>
            </p:cNvSpPr>
            <p:nvPr/>
          </p:nvSpPr>
          <p:spPr bwMode="auto">
            <a:xfrm>
              <a:off x="3606" y="2933"/>
              <a:ext cx="0" cy="136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4" name="Line 339"/>
            <p:cNvSpPr>
              <a:spLocks noChangeShapeType="1"/>
            </p:cNvSpPr>
            <p:nvPr/>
          </p:nvSpPr>
          <p:spPr bwMode="auto">
            <a:xfrm>
              <a:off x="2154" y="3250"/>
              <a:ext cx="0" cy="408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5" name="Line 340"/>
            <p:cNvSpPr>
              <a:spLocks noChangeShapeType="1"/>
            </p:cNvSpPr>
            <p:nvPr/>
          </p:nvSpPr>
          <p:spPr bwMode="auto">
            <a:xfrm>
              <a:off x="3606" y="3250"/>
              <a:ext cx="0" cy="408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46" name="Group 341"/>
            <p:cNvGrpSpPr>
              <a:grpSpLocks/>
            </p:cNvGrpSpPr>
            <p:nvPr/>
          </p:nvGrpSpPr>
          <p:grpSpPr bwMode="auto">
            <a:xfrm>
              <a:off x="930" y="1617"/>
              <a:ext cx="635" cy="227"/>
              <a:chOff x="2560" y="618"/>
              <a:chExt cx="728" cy="265"/>
            </a:xfrm>
          </p:grpSpPr>
          <p:sp>
            <p:nvSpPr>
              <p:cNvPr id="162" name="WordArt 3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TEXT</a:t>
                </a:r>
                <a:endParaRPr kumimoji="1" lang="zh-CN" altLang="en-US" sz="140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63" name="WordArt 343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Arial"/>
                  </a:rPr>
                  <a:t>ADD CONTENTS</a:t>
                </a:r>
                <a:endParaRPr kumimoji="1" lang="zh-CN" altLang="en-US" sz="800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/>
                </a:endParaRPr>
              </a:p>
            </p:txBody>
          </p:sp>
        </p:grpSp>
        <p:grpSp>
          <p:nvGrpSpPr>
            <p:cNvPr id="147" name="Group 344"/>
            <p:cNvGrpSpPr>
              <a:grpSpLocks/>
            </p:cNvGrpSpPr>
            <p:nvPr/>
          </p:nvGrpSpPr>
          <p:grpSpPr bwMode="auto">
            <a:xfrm>
              <a:off x="2563" y="1617"/>
              <a:ext cx="635" cy="227"/>
              <a:chOff x="2560" y="618"/>
              <a:chExt cx="728" cy="265"/>
            </a:xfrm>
          </p:grpSpPr>
          <p:sp>
            <p:nvSpPr>
              <p:cNvPr id="160" name="WordArt 34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TEXT</a:t>
                </a:r>
                <a:endParaRPr kumimoji="1" lang="zh-CN" altLang="en-US" sz="140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61" name="WordArt 34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Arial"/>
                  </a:rPr>
                  <a:t>ADD CONTENTS</a:t>
                </a:r>
                <a:endParaRPr kumimoji="1" lang="zh-CN" altLang="en-US" sz="800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/>
                </a:endParaRPr>
              </a:p>
            </p:txBody>
          </p:sp>
        </p:grpSp>
        <p:grpSp>
          <p:nvGrpSpPr>
            <p:cNvPr id="148" name="Group 347"/>
            <p:cNvGrpSpPr>
              <a:grpSpLocks/>
            </p:cNvGrpSpPr>
            <p:nvPr/>
          </p:nvGrpSpPr>
          <p:grpSpPr bwMode="auto">
            <a:xfrm>
              <a:off x="4195" y="1617"/>
              <a:ext cx="635" cy="227"/>
              <a:chOff x="2560" y="618"/>
              <a:chExt cx="728" cy="265"/>
            </a:xfrm>
          </p:grpSpPr>
          <p:sp>
            <p:nvSpPr>
              <p:cNvPr id="158" name="WordArt 34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TEXT</a:t>
                </a:r>
                <a:endParaRPr kumimoji="1" lang="zh-CN" altLang="en-US" sz="140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59" name="WordArt 3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Arial"/>
                  </a:rPr>
                  <a:t>ADD CONTENTS</a:t>
                </a:r>
                <a:endParaRPr kumimoji="1" lang="zh-CN" altLang="en-US" sz="800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/>
                </a:endParaRPr>
              </a:p>
            </p:txBody>
          </p:sp>
        </p:grpSp>
        <p:grpSp>
          <p:nvGrpSpPr>
            <p:cNvPr id="149" name="Group 350"/>
            <p:cNvGrpSpPr>
              <a:grpSpLocks/>
            </p:cNvGrpSpPr>
            <p:nvPr/>
          </p:nvGrpSpPr>
          <p:grpSpPr bwMode="auto">
            <a:xfrm>
              <a:off x="4014" y="3341"/>
              <a:ext cx="635" cy="227"/>
              <a:chOff x="2560" y="618"/>
              <a:chExt cx="728" cy="265"/>
            </a:xfrm>
          </p:grpSpPr>
          <p:sp>
            <p:nvSpPr>
              <p:cNvPr id="156" name="WordArt 3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TEXT</a:t>
                </a:r>
                <a:endParaRPr kumimoji="1" lang="zh-CN" altLang="en-US" sz="140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57" name="WordArt 3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Arial"/>
                  </a:rPr>
                  <a:t>ADD CONTENTS</a:t>
                </a:r>
                <a:endParaRPr kumimoji="1" lang="zh-CN" altLang="en-US" sz="800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/>
                </a:endParaRPr>
              </a:p>
            </p:txBody>
          </p:sp>
        </p:grpSp>
        <p:grpSp>
          <p:nvGrpSpPr>
            <p:cNvPr id="150" name="Group 353"/>
            <p:cNvGrpSpPr>
              <a:grpSpLocks/>
            </p:cNvGrpSpPr>
            <p:nvPr/>
          </p:nvGrpSpPr>
          <p:grpSpPr bwMode="auto">
            <a:xfrm>
              <a:off x="1111" y="3341"/>
              <a:ext cx="635" cy="227"/>
              <a:chOff x="2560" y="618"/>
              <a:chExt cx="728" cy="265"/>
            </a:xfrm>
          </p:grpSpPr>
          <p:sp>
            <p:nvSpPr>
              <p:cNvPr id="154" name="WordArt 3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TEXT</a:t>
                </a:r>
                <a:endParaRPr kumimoji="1" lang="zh-CN" altLang="en-US" sz="140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55" name="WordArt 35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Arial"/>
                  </a:rPr>
                  <a:t>ADD CONTENTS</a:t>
                </a:r>
                <a:endParaRPr kumimoji="1" lang="zh-CN" altLang="en-US" sz="800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/>
                </a:endParaRPr>
              </a:p>
            </p:txBody>
          </p:sp>
        </p:grpSp>
        <p:grpSp>
          <p:nvGrpSpPr>
            <p:cNvPr id="151" name="Group 356"/>
            <p:cNvGrpSpPr>
              <a:grpSpLocks/>
            </p:cNvGrpSpPr>
            <p:nvPr/>
          </p:nvGrpSpPr>
          <p:grpSpPr bwMode="auto">
            <a:xfrm>
              <a:off x="2562" y="3341"/>
              <a:ext cx="635" cy="227"/>
              <a:chOff x="2560" y="618"/>
              <a:chExt cx="728" cy="265"/>
            </a:xfrm>
          </p:grpSpPr>
          <p:sp>
            <p:nvSpPr>
              <p:cNvPr id="152" name="WordArt 35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TEXT</a:t>
                </a:r>
                <a:endParaRPr kumimoji="1" lang="zh-CN" altLang="en-US" sz="140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53" name="WordArt 35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Arial"/>
                  </a:rPr>
                  <a:t>ADD CONTENTS</a:t>
                </a:r>
                <a:endParaRPr kumimoji="1" lang="zh-CN" altLang="en-US" sz="800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22445</TotalTime>
  <Words>261</Words>
  <Application>Microsoft Office PowerPoint</Application>
  <PresentationFormat>全屏显示(4:3)</PresentationFormat>
  <Paragraphs>44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1330</cp:revision>
  <dcterms:created xsi:type="dcterms:W3CDTF">2009-02-11T05:37:22Z</dcterms:created>
  <dcterms:modified xsi:type="dcterms:W3CDTF">2013-12-18T09:18:02Z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