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77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90" d="100"/>
          <a:sy n="90" d="100"/>
        </p:scale>
        <p:origin x="-1602" y="-3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2013/12/18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7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矩形 132"/>
          <p:cNvSpPr/>
          <p:nvPr/>
        </p:nvSpPr>
        <p:spPr>
          <a:xfrm>
            <a:off x="4286433" y="3285370"/>
            <a:ext cx="648071" cy="1440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00" dirty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www.1ppt.com/ziliao/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        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www.1ppt.com/kejian/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www.1ppt.com/fanwen/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www.1ppt.com/shiti/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www.1ppt.com/jiaoan/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00" dirty="0">
              <a:solidFill>
                <a:srgbClr val="EEECE1">
                  <a:lumMod val="25000"/>
                </a:srgbClr>
              </a:solidFill>
            </a:endParaRPr>
          </a:p>
        </p:txBody>
      </p:sp>
      <p:grpSp>
        <p:nvGrpSpPr>
          <p:cNvPr id="99" name="Group 106"/>
          <p:cNvGrpSpPr>
            <a:grpSpLocks/>
          </p:cNvGrpSpPr>
          <p:nvPr/>
        </p:nvGrpSpPr>
        <p:grpSpPr bwMode="auto">
          <a:xfrm>
            <a:off x="539750" y="1772766"/>
            <a:ext cx="8064500" cy="3600450"/>
            <a:chOff x="340" y="1206"/>
            <a:chExt cx="5080" cy="2269"/>
          </a:xfrm>
        </p:grpSpPr>
        <p:sp>
          <p:nvSpPr>
            <p:cNvPr id="100" name="Oval 73"/>
            <p:cNvSpPr>
              <a:spLocks noChangeArrowheads="1"/>
            </p:cNvSpPr>
            <p:nvPr/>
          </p:nvSpPr>
          <p:spPr bwMode="auto">
            <a:xfrm>
              <a:off x="340" y="1933"/>
              <a:ext cx="772" cy="769"/>
            </a:xfrm>
            <a:prstGeom prst="ellipse">
              <a:avLst/>
            </a:prstGeom>
            <a:solidFill>
              <a:srgbClr val="99CCFF">
                <a:lumMod val="90000"/>
              </a:srgbClr>
            </a:solidFill>
            <a:ln w="12700" algn="ctr">
              <a:noFill/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01" name="Oval 74"/>
            <p:cNvSpPr>
              <a:spLocks noChangeArrowheads="1"/>
            </p:cNvSpPr>
            <p:nvPr/>
          </p:nvSpPr>
          <p:spPr bwMode="auto">
            <a:xfrm>
              <a:off x="386" y="1977"/>
              <a:ext cx="681" cy="678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tint val="0"/>
                    <a:invGamma/>
                    <a:alpha val="75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02" name="AutoShape 75"/>
            <p:cNvSpPr>
              <a:spLocks noChangeArrowheads="1"/>
            </p:cNvSpPr>
            <p:nvPr/>
          </p:nvSpPr>
          <p:spPr bwMode="auto">
            <a:xfrm>
              <a:off x="1338" y="1887"/>
              <a:ext cx="862" cy="860"/>
            </a:xfrm>
            <a:prstGeom prst="diamond">
              <a:avLst/>
            </a:prstGeom>
            <a:solidFill>
              <a:srgbClr val="B5D280"/>
            </a:solidFill>
            <a:ln>
              <a:noFill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03" name="AutoShape 76"/>
            <p:cNvSpPr>
              <a:spLocks noChangeArrowheads="1"/>
            </p:cNvSpPr>
            <p:nvPr/>
          </p:nvSpPr>
          <p:spPr bwMode="auto">
            <a:xfrm>
              <a:off x="1384" y="1932"/>
              <a:ext cx="771" cy="769"/>
            </a:xfrm>
            <a:prstGeom prst="diamond">
              <a:avLst/>
            </a:prstGeom>
            <a:gradFill rotWithShape="1">
              <a:gsLst>
                <a:gs pos="0">
                  <a:srgbClr val="FFFFFF">
                    <a:gamma/>
                    <a:tint val="0"/>
                    <a:invGamma/>
                    <a:alpha val="75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 w="12700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04" name="AutoShape 77"/>
            <p:cNvSpPr>
              <a:spLocks noChangeArrowheads="1"/>
            </p:cNvSpPr>
            <p:nvPr/>
          </p:nvSpPr>
          <p:spPr bwMode="auto">
            <a:xfrm>
              <a:off x="3561" y="1887"/>
              <a:ext cx="862" cy="860"/>
            </a:xfrm>
            <a:prstGeom prst="diamond">
              <a:avLst/>
            </a:prstGeom>
            <a:solidFill>
              <a:srgbClr val="B5D280"/>
            </a:solidFill>
            <a:ln>
              <a:noFill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05" name="AutoShape 78"/>
            <p:cNvSpPr>
              <a:spLocks noChangeArrowheads="1"/>
            </p:cNvSpPr>
            <p:nvPr/>
          </p:nvSpPr>
          <p:spPr bwMode="auto">
            <a:xfrm>
              <a:off x="3607" y="1932"/>
              <a:ext cx="771" cy="769"/>
            </a:xfrm>
            <a:prstGeom prst="diamond">
              <a:avLst/>
            </a:prstGeom>
            <a:gradFill rotWithShape="1">
              <a:gsLst>
                <a:gs pos="0">
                  <a:srgbClr val="FFFFFF">
                    <a:gamma/>
                    <a:tint val="0"/>
                    <a:invGamma/>
                    <a:alpha val="75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 w="12700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06" name="Oval 79"/>
            <p:cNvSpPr>
              <a:spLocks noChangeArrowheads="1"/>
            </p:cNvSpPr>
            <p:nvPr/>
          </p:nvSpPr>
          <p:spPr bwMode="auto">
            <a:xfrm>
              <a:off x="4648" y="1932"/>
              <a:ext cx="772" cy="769"/>
            </a:xfrm>
            <a:prstGeom prst="ellipse">
              <a:avLst/>
            </a:prstGeom>
            <a:solidFill>
              <a:srgbClr val="99CCFF">
                <a:lumMod val="90000"/>
              </a:srgbClr>
            </a:solidFill>
            <a:ln w="12700" algn="ctr">
              <a:noFill/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07" name="Oval 80"/>
            <p:cNvSpPr>
              <a:spLocks noChangeArrowheads="1"/>
            </p:cNvSpPr>
            <p:nvPr/>
          </p:nvSpPr>
          <p:spPr bwMode="auto">
            <a:xfrm>
              <a:off x="4694" y="1976"/>
              <a:ext cx="681" cy="678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tint val="0"/>
                    <a:invGamma/>
                    <a:alpha val="75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08" name="AutoShape 81"/>
            <p:cNvSpPr>
              <a:spLocks noChangeArrowheads="1"/>
            </p:cNvSpPr>
            <p:nvPr/>
          </p:nvSpPr>
          <p:spPr bwMode="auto">
            <a:xfrm>
              <a:off x="2426" y="1932"/>
              <a:ext cx="908" cy="783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F8CB9A"/>
            </a:solidFill>
            <a:ln>
              <a:noFill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09" name="AutoShape 82"/>
            <p:cNvSpPr>
              <a:spLocks noChangeArrowheads="1"/>
            </p:cNvSpPr>
            <p:nvPr/>
          </p:nvSpPr>
          <p:spPr bwMode="auto">
            <a:xfrm>
              <a:off x="2472" y="1977"/>
              <a:ext cx="817" cy="678"/>
            </a:xfrm>
            <a:prstGeom prst="hexagon">
              <a:avLst>
                <a:gd name="adj" fmla="val 29993"/>
                <a:gd name="vf" fmla="val 115470"/>
              </a:avLst>
            </a:prstGeom>
            <a:gradFill rotWithShape="1">
              <a:gsLst>
                <a:gs pos="0">
                  <a:srgbClr val="FFFFFF">
                    <a:gamma/>
                    <a:tint val="0"/>
                    <a:invGamma/>
                    <a:alpha val="75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 w="12700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10" name="Freeform 83"/>
            <p:cNvSpPr>
              <a:spLocks/>
            </p:cNvSpPr>
            <p:nvPr/>
          </p:nvSpPr>
          <p:spPr bwMode="auto">
            <a:xfrm>
              <a:off x="748" y="1297"/>
              <a:ext cx="2132" cy="590"/>
            </a:xfrm>
            <a:custGeom>
              <a:avLst/>
              <a:gdLst>
                <a:gd name="T0" fmla="*/ 0 w 4219"/>
                <a:gd name="T1" fmla="*/ 590 h 590"/>
                <a:gd name="T2" fmla="*/ 0 w 4219"/>
                <a:gd name="T3" fmla="*/ 0 h 590"/>
                <a:gd name="T4" fmla="*/ 4219 w 4219"/>
                <a:gd name="T5" fmla="*/ 0 h 590"/>
                <a:gd name="T6" fmla="*/ 4219 w 4219"/>
                <a:gd name="T7" fmla="*/ 590 h 59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219"/>
                <a:gd name="T13" fmla="*/ 0 h 590"/>
                <a:gd name="T14" fmla="*/ 4219 w 4219"/>
                <a:gd name="T15" fmla="*/ 590 h 59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219" h="590">
                  <a:moveTo>
                    <a:pt x="0" y="590"/>
                  </a:moveTo>
                  <a:lnTo>
                    <a:pt x="0" y="0"/>
                  </a:lnTo>
                  <a:lnTo>
                    <a:pt x="4219" y="0"/>
                  </a:lnTo>
                  <a:lnTo>
                    <a:pt x="4219" y="590"/>
                  </a:lnTo>
                </a:path>
              </a:pathLst>
            </a:custGeom>
            <a:noFill/>
            <a:ln w="31750">
              <a:solidFill>
                <a:srgbClr val="000000">
                  <a:lumMod val="50000"/>
                  <a:lumOff val="50000"/>
                </a:srgbClr>
              </a:solidFill>
              <a:round/>
              <a:headEnd type="oval" w="med" len="med"/>
              <a:tailEnd type="triangle" w="med" len="med"/>
            </a:ln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11" name="Freeform 84"/>
            <p:cNvSpPr>
              <a:spLocks/>
            </p:cNvSpPr>
            <p:nvPr/>
          </p:nvSpPr>
          <p:spPr bwMode="auto">
            <a:xfrm>
              <a:off x="1791" y="1569"/>
              <a:ext cx="2178" cy="272"/>
            </a:xfrm>
            <a:custGeom>
              <a:avLst/>
              <a:gdLst>
                <a:gd name="T0" fmla="*/ 0 w 4219"/>
                <a:gd name="T1" fmla="*/ 590 h 590"/>
                <a:gd name="T2" fmla="*/ 0 w 4219"/>
                <a:gd name="T3" fmla="*/ 0 h 590"/>
                <a:gd name="T4" fmla="*/ 4219 w 4219"/>
                <a:gd name="T5" fmla="*/ 0 h 590"/>
                <a:gd name="T6" fmla="*/ 4219 w 4219"/>
                <a:gd name="T7" fmla="*/ 590 h 59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219"/>
                <a:gd name="T13" fmla="*/ 0 h 590"/>
                <a:gd name="T14" fmla="*/ 4219 w 4219"/>
                <a:gd name="T15" fmla="*/ 590 h 59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219" h="590">
                  <a:moveTo>
                    <a:pt x="0" y="590"/>
                  </a:moveTo>
                  <a:lnTo>
                    <a:pt x="0" y="0"/>
                  </a:lnTo>
                  <a:lnTo>
                    <a:pt x="4219" y="0"/>
                  </a:lnTo>
                  <a:lnTo>
                    <a:pt x="4219" y="590"/>
                  </a:lnTo>
                </a:path>
              </a:pathLst>
            </a:custGeom>
            <a:noFill/>
            <a:ln w="31750">
              <a:solidFill>
                <a:srgbClr val="000000">
                  <a:lumMod val="50000"/>
                  <a:lumOff val="50000"/>
                </a:srgbClr>
              </a:solidFill>
              <a:round/>
              <a:headEnd type="oval" w="med" len="med"/>
              <a:tailEnd type="triangle" w="med" len="med"/>
            </a:ln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12" name="Freeform 85"/>
            <p:cNvSpPr>
              <a:spLocks/>
            </p:cNvSpPr>
            <p:nvPr/>
          </p:nvSpPr>
          <p:spPr bwMode="auto">
            <a:xfrm rot="10800000">
              <a:off x="1791" y="2794"/>
              <a:ext cx="3221" cy="590"/>
            </a:xfrm>
            <a:custGeom>
              <a:avLst/>
              <a:gdLst>
                <a:gd name="T0" fmla="*/ 0 w 4219"/>
                <a:gd name="T1" fmla="*/ 590 h 590"/>
                <a:gd name="T2" fmla="*/ 0 w 4219"/>
                <a:gd name="T3" fmla="*/ 0 h 590"/>
                <a:gd name="T4" fmla="*/ 4219 w 4219"/>
                <a:gd name="T5" fmla="*/ 0 h 590"/>
                <a:gd name="T6" fmla="*/ 4219 w 4219"/>
                <a:gd name="T7" fmla="*/ 590 h 59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219"/>
                <a:gd name="T13" fmla="*/ 0 h 590"/>
                <a:gd name="T14" fmla="*/ 4219 w 4219"/>
                <a:gd name="T15" fmla="*/ 590 h 59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219" h="590">
                  <a:moveTo>
                    <a:pt x="0" y="590"/>
                  </a:moveTo>
                  <a:lnTo>
                    <a:pt x="0" y="0"/>
                  </a:lnTo>
                  <a:lnTo>
                    <a:pt x="4219" y="0"/>
                  </a:lnTo>
                  <a:lnTo>
                    <a:pt x="4219" y="590"/>
                  </a:lnTo>
                </a:path>
              </a:pathLst>
            </a:custGeom>
            <a:noFill/>
            <a:ln w="31750">
              <a:solidFill>
                <a:srgbClr val="000000">
                  <a:lumMod val="50000"/>
                  <a:lumOff val="50000"/>
                </a:srgbClr>
              </a:solidFill>
              <a:round/>
              <a:headEnd type="oval" w="med" len="med"/>
              <a:tailEnd type="triangle" w="med" len="med"/>
            </a:ln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13" name="Freeform 86"/>
            <p:cNvSpPr>
              <a:spLocks/>
            </p:cNvSpPr>
            <p:nvPr/>
          </p:nvSpPr>
          <p:spPr bwMode="auto">
            <a:xfrm rot="10800000">
              <a:off x="2880" y="2794"/>
              <a:ext cx="1089" cy="272"/>
            </a:xfrm>
            <a:custGeom>
              <a:avLst/>
              <a:gdLst>
                <a:gd name="T0" fmla="*/ 0 w 4219"/>
                <a:gd name="T1" fmla="*/ 590 h 590"/>
                <a:gd name="T2" fmla="*/ 0 w 4219"/>
                <a:gd name="T3" fmla="*/ 0 h 590"/>
                <a:gd name="T4" fmla="*/ 4219 w 4219"/>
                <a:gd name="T5" fmla="*/ 0 h 590"/>
                <a:gd name="T6" fmla="*/ 4219 w 4219"/>
                <a:gd name="T7" fmla="*/ 590 h 59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219"/>
                <a:gd name="T13" fmla="*/ 0 h 590"/>
                <a:gd name="T14" fmla="*/ 4219 w 4219"/>
                <a:gd name="T15" fmla="*/ 590 h 59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219" h="590">
                  <a:moveTo>
                    <a:pt x="0" y="590"/>
                  </a:moveTo>
                  <a:lnTo>
                    <a:pt x="0" y="0"/>
                  </a:lnTo>
                  <a:lnTo>
                    <a:pt x="4219" y="0"/>
                  </a:lnTo>
                  <a:lnTo>
                    <a:pt x="4219" y="590"/>
                  </a:lnTo>
                </a:path>
              </a:pathLst>
            </a:custGeom>
            <a:noFill/>
            <a:ln w="31750">
              <a:solidFill>
                <a:srgbClr val="000000">
                  <a:lumMod val="50000"/>
                  <a:lumOff val="50000"/>
                </a:srgbClr>
              </a:solidFill>
              <a:round/>
              <a:headEnd type="oval" w="med" len="med"/>
              <a:tailEnd type="triangle" w="med" len="med"/>
            </a:ln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14" name="AutoShape 87"/>
            <p:cNvSpPr>
              <a:spLocks noChangeArrowheads="1"/>
            </p:cNvSpPr>
            <p:nvPr/>
          </p:nvSpPr>
          <p:spPr bwMode="auto">
            <a:xfrm>
              <a:off x="1247" y="1206"/>
              <a:ext cx="726" cy="182"/>
            </a:xfrm>
            <a:prstGeom prst="roundRect">
              <a:avLst>
                <a:gd name="adj" fmla="val 16667"/>
              </a:avLst>
            </a:prstGeom>
            <a:solidFill>
              <a:srgbClr val="FFFFFF">
                <a:lumMod val="50000"/>
              </a:srgbClr>
            </a:soli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15" name="WordArt 88"/>
            <p:cNvSpPr>
              <a:spLocks noChangeArrowheads="1" noChangeShapeType="1" noTextEdit="1"/>
            </p:cNvSpPr>
            <p:nvPr/>
          </p:nvSpPr>
          <p:spPr bwMode="auto">
            <a:xfrm>
              <a:off x="1292" y="1252"/>
              <a:ext cx="635" cy="9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  <a:ea typeface="Gulim" pitchFamily="34" charset="-127"/>
                </a:rPr>
                <a:t>CONTENTS</a:t>
              </a:r>
              <a:endParaRPr kumimoji="1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  <a:ea typeface="Gulim" pitchFamily="34" charset="-127"/>
              </a:endParaRPr>
            </a:p>
          </p:txBody>
        </p:sp>
        <p:sp>
          <p:nvSpPr>
            <p:cNvPr id="116" name="AutoShape 89"/>
            <p:cNvSpPr>
              <a:spLocks noChangeArrowheads="1"/>
            </p:cNvSpPr>
            <p:nvPr/>
          </p:nvSpPr>
          <p:spPr bwMode="auto">
            <a:xfrm>
              <a:off x="3061" y="1479"/>
              <a:ext cx="726" cy="182"/>
            </a:xfrm>
            <a:prstGeom prst="roundRect">
              <a:avLst>
                <a:gd name="adj" fmla="val 16667"/>
              </a:avLst>
            </a:prstGeom>
            <a:solidFill>
              <a:srgbClr val="FFFFFF">
                <a:lumMod val="50000"/>
              </a:srgbClr>
            </a:soli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17" name="WordArt 90"/>
            <p:cNvSpPr>
              <a:spLocks noChangeArrowheads="1" noChangeShapeType="1" noTextEdit="1"/>
            </p:cNvSpPr>
            <p:nvPr/>
          </p:nvSpPr>
          <p:spPr bwMode="auto">
            <a:xfrm>
              <a:off x="3106" y="1525"/>
              <a:ext cx="635" cy="9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  <a:ea typeface="Gulim" pitchFamily="34" charset="-127"/>
                </a:rPr>
                <a:t>CONTENTS</a:t>
              </a:r>
              <a:endParaRPr kumimoji="1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  <a:ea typeface="Gulim" pitchFamily="34" charset="-127"/>
              </a:endParaRPr>
            </a:p>
          </p:txBody>
        </p:sp>
        <p:sp>
          <p:nvSpPr>
            <p:cNvPr id="118" name="AutoShape 91"/>
            <p:cNvSpPr>
              <a:spLocks noChangeArrowheads="1"/>
            </p:cNvSpPr>
            <p:nvPr/>
          </p:nvSpPr>
          <p:spPr bwMode="auto">
            <a:xfrm>
              <a:off x="3061" y="2975"/>
              <a:ext cx="726" cy="182"/>
            </a:xfrm>
            <a:prstGeom prst="roundRect">
              <a:avLst>
                <a:gd name="adj" fmla="val 16667"/>
              </a:avLst>
            </a:prstGeom>
            <a:solidFill>
              <a:srgbClr val="FFFFFF">
                <a:lumMod val="50000"/>
              </a:srgbClr>
            </a:soli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19" name="WordArt 92"/>
            <p:cNvSpPr>
              <a:spLocks noChangeArrowheads="1" noChangeShapeType="1" noTextEdit="1"/>
            </p:cNvSpPr>
            <p:nvPr/>
          </p:nvSpPr>
          <p:spPr bwMode="auto">
            <a:xfrm>
              <a:off x="3106" y="3021"/>
              <a:ext cx="635" cy="9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  <a:ea typeface="Gulim" pitchFamily="34" charset="-127"/>
                </a:rPr>
                <a:t>CONTENTS</a:t>
              </a:r>
              <a:endParaRPr kumimoji="1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  <a:ea typeface="Gulim" pitchFamily="34" charset="-127"/>
              </a:endParaRPr>
            </a:p>
          </p:txBody>
        </p:sp>
        <p:sp>
          <p:nvSpPr>
            <p:cNvPr id="120" name="AutoShape 93"/>
            <p:cNvSpPr>
              <a:spLocks noChangeArrowheads="1"/>
            </p:cNvSpPr>
            <p:nvPr/>
          </p:nvSpPr>
          <p:spPr bwMode="auto">
            <a:xfrm>
              <a:off x="3061" y="3293"/>
              <a:ext cx="726" cy="182"/>
            </a:xfrm>
            <a:prstGeom prst="roundRect">
              <a:avLst>
                <a:gd name="adj" fmla="val 16667"/>
              </a:avLst>
            </a:prstGeom>
            <a:solidFill>
              <a:srgbClr val="FFFFFF">
                <a:lumMod val="50000"/>
              </a:srgbClr>
            </a:soli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21" name="WordArt 94"/>
            <p:cNvSpPr>
              <a:spLocks noChangeArrowheads="1" noChangeShapeType="1" noTextEdit="1"/>
            </p:cNvSpPr>
            <p:nvPr/>
          </p:nvSpPr>
          <p:spPr bwMode="auto">
            <a:xfrm>
              <a:off x="3106" y="3339"/>
              <a:ext cx="635" cy="9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  <a:ea typeface="Gulim" pitchFamily="34" charset="-127"/>
                </a:rPr>
                <a:t>CONTENTS</a:t>
              </a:r>
              <a:endParaRPr kumimoji="1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  <a:ea typeface="Gulim" pitchFamily="34" charset="-127"/>
              </a:endParaRPr>
            </a:p>
          </p:txBody>
        </p:sp>
        <p:sp>
          <p:nvSpPr>
            <p:cNvPr id="122" name="WordArt 95"/>
            <p:cNvSpPr>
              <a:spLocks noChangeArrowheads="1" noChangeShapeType="1" noTextEdit="1"/>
            </p:cNvSpPr>
            <p:nvPr/>
          </p:nvSpPr>
          <p:spPr bwMode="auto">
            <a:xfrm>
              <a:off x="521" y="2250"/>
              <a:ext cx="408" cy="136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  <a:ea typeface="Gulim" pitchFamily="34" charset="-127"/>
                </a:rPr>
                <a:t>TEXT</a:t>
              </a:r>
              <a:endParaRPr kumimoji="1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000000">
                    <a:alpha val="70195"/>
                  </a:srgbClr>
                </a:solidFill>
                <a:effectLst/>
                <a:uLnTx/>
                <a:uFillTx/>
                <a:latin typeface="Arial Black"/>
                <a:ea typeface="Gulim" pitchFamily="34" charset="-127"/>
              </a:endParaRPr>
            </a:p>
          </p:txBody>
        </p:sp>
        <p:sp>
          <p:nvSpPr>
            <p:cNvPr id="123" name="WordArt 96"/>
            <p:cNvSpPr>
              <a:spLocks noChangeArrowheads="1" noChangeShapeType="1" noTextEdit="1"/>
            </p:cNvSpPr>
            <p:nvPr/>
          </p:nvSpPr>
          <p:spPr bwMode="auto">
            <a:xfrm>
              <a:off x="1565" y="2250"/>
              <a:ext cx="408" cy="136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  <a:ea typeface="Gulim" pitchFamily="34" charset="-127"/>
                </a:rPr>
                <a:t>TEXT</a:t>
              </a:r>
              <a:endParaRPr kumimoji="1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000000">
                    <a:alpha val="70195"/>
                  </a:srgbClr>
                </a:solidFill>
                <a:effectLst/>
                <a:uLnTx/>
                <a:uFillTx/>
                <a:latin typeface="Arial Black"/>
                <a:ea typeface="Gulim" pitchFamily="34" charset="-127"/>
              </a:endParaRPr>
            </a:p>
          </p:txBody>
        </p:sp>
        <p:sp>
          <p:nvSpPr>
            <p:cNvPr id="124" name="WordArt 97"/>
            <p:cNvSpPr>
              <a:spLocks noChangeArrowheads="1" noChangeShapeType="1" noTextEdit="1"/>
            </p:cNvSpPr>
            <p:nvPr/>
          </p:nvSpPr>
          <p:spPr bwMode="auto">
            <a:xfrm>
              <a:off x="2653" y="2250"/>
              <a:ext cx="454" cy="136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400" b="0" i="0" u="none" strike="noStrike" kern="10" cap="none" spc="-70" normalizeH="0" baseline="0" noProof="0" dirty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  <a:ea typeface="Gulim" pitchFamily="34" charset="-127"/>
                </a:rPr>
                <a:t>TEXT</a:t>
              </a:r>
              <a:endParaRPr kumimoji="1" lang="zh-CN" altLang="en-US" sz="1400" b="0" i="0" u="none" strike="noStrike" kern="10" cap="none" spc="-70" normalizeH="0" baseline="0" noProof="0" dirty="0" smtClean="0">
                <a:ln>
                  <a:noFill/>
                </a:ln>
                <a:solidFill>
                  <a:srgbClr val="000000">
                    <a:alpha val="70195"/>
                  </a:srgbClr>
                </a:solidFill>
                <a:effectLst/>
                <a:uLnTx/>
                <a:uFillTx/>
                <a:latin typeface="Arial Black"/>
                <a:ea typeface="Gulim" pitchFamily="34" charset="-127"/>
              </a:endParaRPr>
            </a:p>
          </p:txBody>
        </p:sp>
        <p:sp>
          <p:nvSpPr>
            <p:cNvPr id="125" name="WordArt 98"/>
            <p:cNvSpPr>
              <a:spLocks noChangeArrowheads="1" noChangeShapeType="1" noTextEdit="1"/>
            </p:cNvSpPr>
            <p:nvPr/>
          </p:nvSpPr>
          <p:spPr bwMode="auto">
            <a:xfrm>
              <a:off x="3787" y="2250"/>
              <a:ext cx="408" cy="136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  <a:ea typeface="Gulim" pitchFamily="34" charset="-127"/>
                </a:rPr>
                <a:t>TEXT</a:t>
              </a:r>
              <a:endParaRPr kumimoji="1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000000">
                    <a:alpha val="70195"/>
                  </a:srgbClr>
                </a:solidFill>
                <a:effectLst/>
                <a:uLnTx/>
                <a:uFillTx/>
                <a:latin typeface="Arial Black"/>
                <a:ea typeface="Gulim" pitchFamily="34" charset="-127"/>
              </a:endParaRPr>
            </a:p>
          </p:txBody>
        </p:sp>
        <p:sp>
          <p:nvSpPr>
            <p:cNvPr id="126" name="WordArt 99"/>
            <p:cNvSpPr>
              <a:spLocks noChangeArrowheads="1" noChangeShapeType="1" noTextEdit="1"/>
            </p:cNvSpPr>
            <p:nvPr/>
          </p:nvSpPr>
          <p:spPr bwMode="auto">
            <a:xfrm>
              <a:off x="4831" y="2250"/>
              <a:ext cx="408" cy="136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  <a:ea typeface="Gulim" pitchFamily="34" charset="-127"/>
                </a:rPr>
                <a:t>TEXT</a:t>
              </a:r>
              <a:endParaRPr kumimoji="1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000000">
                    <a:alpha val="70195"/>
                  </a:srgbClr>
                </a:solidFill>
                <a:effectLst/>
                <a:uLnTx/>
                <a:uFillTx/>
                <a:latin typeface="Arial Black"/>
                <a:ea typeface="Gulim" pitchFamily="34" charset="-127"/>
              </a:endParaRPr>
            </a:p>
          </p:txBody>
        </p:sp>
        <p:sp>
          <p:nvSpPr>
            <p:cNvPr id="127" name="Line 100"/>
            <p:cNvSpPr>
              <a:spLocks noChangeShapeType="1"/>
            </p:cNvSpPr>
            <p:nvPr/>
          </p:nvSpPr>
          <p:spPr bwMode="auto">
            <a:xfrm>
              <a:off x="748" y="2749"/>
              <a:ext cx="0" cy="499"/>
            </a:xfrm>
            <a:prstGeom prst="line">
              <a:avLst/>
            </a:prstGeom>
            <a:noFill/>
            <a:ln w="31750">
              <a:solidFill>
                <a:srgbClr val="000000">
                  <a:lumMod val="50000"/>
                  <a:lumOff val="50000"/>
                </a:srgbClr>
              </a:solidFill>
              <a:round/>
              <a:headEnd type="oval" w="med" len="med"/>
              <a:tailEnd type="triangle" w="med" len="med"/>
            </a:ln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28" name="AutoShape 101"/>
            <p:cNvSpPr>
              <a:spLocks noChangeArrowheads="1"/>
            </p:cNvSpPr>
            <p:nvPr/>
          </p:nvSpPr>
          <p:spPr bwMode="auto">
            <a:xfrm>
              <a:off x="385" y="3293"/>
              <a:ext cx="726" cy="182"/>
            </a:xfrm>
            <a:prstGeom prst="roundRect">
              <a:avLst>
                <a:gd name="adj" fmla="val 16667"/>
              </a:avLst>
            </a:prstGeom>
            <a:solidFill>
              <a:srgbClr val="FFFFFF">
                <a:lumMod val="50000"/>
              </a:srgbClr>
            </a:soli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29" name="WordArt 102"/>
            <p:cNvSpPr>
              <a:spLocks noChangeArrowheads="1" noChangeShapeType="1" noTextEdit="1"/>
            </p:cNvSpPr>
            <p:nvPr/>
          </p:nvSpPr>
          <p:spPr bwMode="auto">
            <a:xfrm>
              <a:off x="430" y="3339"/>
              <a:ext cx="635" cy="9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  <a:ea typeface="Gulim" pitchFamily="34" charset="-127"/>
                </a:rPr>
                <a:t>CONTENTS</a:t>
              </a:r>
              <a:endParaRPr kumimoji="1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  <a:ea typeface="Gulim" pitchFamily="34" charset="-127"/>
              </a:endParaRPr>
            </a:p>
          </p:txBody>
        </p:sp>
        <p:sp>
          <p:nvSpPr>
            <p:cNvPr id="130" name="Line 103"/>
            <p:cNvSpPr>
              <a:spLocks noChangeShapeType="1"/>
            </p:cNvSpPr>
            <p:nvPr/>
          </p:nvSpPr>
          <p:spPr bwMode="auto">
            <a:xfrm>
              <a:off x="5012" y="1433"/>
              <a:ext cx="0" cy="454"/>
            </a:xfrm>
            <a:prstGeom prst="line">
              <a:avLst/>
            </a:prstGeom>
            <a:noFill/>
            <a:ln w="31750">
              <a:solidFill>
                <a:srgbClr val="FFFFFF">
                  <a:lumMod val="50000"/>
                </a:srgbClr>
              </a:solidFill>
              <a:round/>
              <a:headEnd type="triangle" w="med" len="med"/>
              <a:tailEnd type="oval" w="med" len="med"/>
            </a:ln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31" name="AutoShape 104"/>
            <p:cNvSpPr>
              <a:spLocks noChangeArrowheads="1"/>
            </p:cNvSpPr>
            <p:nvPr/>
          </p:nvSpPr>
          <p:spPr bwMode="auto">
            <a:xfrm>
              <a:off x="4649" y="1206"/>
              <a:ext cx="726" cy="182"/>
            </a:xfrm>
            <a:prstGeom prst="roundRect">
              <a:avLst>
                <a:gd name="adj" fmla="val 16667"/>
              </a:avLst>
            </a:prstGeom>
            <a:solidFill>
              <a:srgbClr val="FFFFFF">
                <a:lumMod val="50000"/>
              </a:srgbClr>
            </a:soli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32" name="WordArt 105"/>
            <p:cNvSpPr>
              <a:spLocks noChangeArrowheads="1" noChangeShapeType="1" noTextEdit="1"/>
            </p:cNvSpPr>
            <p:nvPr/>
          </p:nvSpPr>
          <p:spPr bwMode="auto">
            <a:xfrm>
              <a:off x="4694" y="1252"/>
              <a:ext cx="635" cy="9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  <a:ea typeface="Gulim" pitchFamily="34" charset="-127"/>
                </a:rPr>
                <a:t>CONTENTS</a:t>
              </a:r>
              <a:endParaRPr kumimoji="1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  <a:ea typeface="Gulim" pitchFamily="34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354169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572805" y="4328517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Rectangle 17"/>
          <p:cNvSpPr>
            <a:spLocks noChangeArrowheads="1"/>
          </p:cNvSpPr>
          <p:nvPr/>
        </p:nvSpPr>
        <p:spPr bwMode="gray">
          <a:xfrm>
            <a:off x="0" y="2710243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381" y="348680"/>
            <a:ext cx="5580620" cy="1944216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9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22445</TotalTime>
  <Words>240</Words>
  <Application>Microsoft Office PowerPoint</Application>
  <PresentationFormat>全屏显示(4:3)</PresentationFormat>
  <Paragraphs>35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lenovo</cp:lastModifiedBy>
  <cp:revision>1328</cp:revision>
  <dcterms:created xsi:type="dcterms:W3CDTF">2009-02-11T05:37:22Z</dcterms:created>
  <dcterms:modified xsi:type="dcterms:W3CDTF">2013-12-18T08:23:22Z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