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7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/>
          <p:cNvSpPr/>
          <p:nvPr/>
        </p:nvSpPr>
        <p:spPr>
          <a:xfrm>
            <a:off x="4143376" y="4032027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3" name="Line 79"/>
          <p:cNvSpPr>
            <a:spLocks noChangeShapeType="1"/>
          </p:cNvSpPr>
          <p:nvPr/>
        </p:nvSpPr>
        <p:spPr bwMode="auto">
          <a:xfrm>
            <a:off x="3995738" y="2304380"/>
            <a:ext cx="1081087" cy="2590800"/>
          </a:xfrm>
          <a:prstGeom prst="line">
            <a:avLst/>
          </a:prstGeom>
          <a:noFill/>
          <a:ln w="19050" cap="rnd">
            <a:solidFill>
              <a:srgbClr val="000000">
                <a:lumMod val="50000"/>
                <a:lumOff val="50000"/>
              </a:srgbClr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34" name="Line 80"/>
          <p:cNvSpPr>
            <a:spLocks noChangeShapeType="1"/>
          </p:cNvSpPr>
          <p:nvPr/>
        </p:nvSpPr>
        <p:spPr bwMode="auto">
          <a:xfrm flipH="1">
            <a:off x="3995738" y="2304380"/>
            <a:ext cx="1152525" cy="2590800"/>
          </a:xfrm>
          <a:prstGeom prst="line">
            <a:avLst/>
          </a:prstGeom>
          <a:noFill/>
          <a:ln w="19050" cap="rnd">
            <a:solidFill>
              <a:srgbClr val="000000">
                <a:lumMod val="50000"/>
                <a:lumOff val="50000"/>
              </a:srgbClr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35" name="Line 81"/>
          <p:cNvSpPr>
            <a:spLocks noChangeShapeType="1"/>
          </p:cNvSpPr>
          <p:nvPr/>
        </p:nvSpPr>
        <p:spPr bwMode="auto">
          <a:xfrm flipH="1">
            <a:off x="3276600" y="3025105"/>
            <a:ext cx="2590800" cy="1150938"/>
          </a:xfrm>
          <a:prstGeom prst="line">
            <a:avLst/>
          </a:prstGeom>
          <a:noFill/>
          <a:ln w="19050" cap="rnd">
            <a:solidFill>
              <a:srgbClr val="000000">
                <a:lumMod val="50000"/>
                <a:lumOff val="50000"/>
              </a:srgbClr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36" name="Line 82"/>
          <p:cNvSpPr>
            <a:spLocks noChangeShapeType="1"/>
          </p:cNvSpPr>
          <p:nvPr/>
        </p:nvSpPr>
        <p:spPr bwMode="auto">
          <a:xfrm flipH="1" flipV="1">
            <a:off x="3276600" y="3167980"/>
            <a:ext cx="2663825" cy="935038"/>
          </a:xfrm>
          <a:prstGeom prst="line">
            <a:avLst/>
          </a:prstGeom>
          <a:noFill/>
          <a:ln w="19050" cap="rnd">
            <a:solidFill>
              <a:srgbClr val="000000">
                <a:lumMod val="50000"/>
                <a:lumOff val="50000"/>
              </a:srgbClr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37" name="Oval 83"/>
          <p:cNvSpPr>
            <a:spLocks noChangeArrowheads="1"/>
          </p:cNvSpPr>
          <p:nvPr/>
        </p:nvSpPr>
        <p:spPr bwMode="auto">
          <a:xfrm>
            <a:off x="3419475" y="2447255"/>
            <a:ext cx="2305050" cy="2301875"/>
          </a:xfrm>
          <a:prstGeom prst="ellipse">
            <a:avLst/>
          </a:prstGeom>
          <a:solidFill>
            <a:srgbClr val="99CCFF">
              <a:lumMod val="90000"/>
            </a:srgbClr>
          </a:solidFill>
          <a:ln w="12700" algn="ctr">
            <a:noFill/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38" name="Oval 84"/>
          <p:cNvSpPr>
            <a:spLocks noChangeArrowheads="1"/>
          </p:cNvSpPr>
          <p:nvPr/>
        </p:nvSpPr>
        <p:spPr bwMode="auto">
          <a:xfrm>
            <a:off x="3492500" y="2520280"/>
            <a:ext cx="2159000" cy="2155825"/>
          </a:xfrm>
          <a:prstGeom prst="ellipse">
            <a:avLst/>
          </a:prstGeom>
          <a:gradFill rotWithShape="1">
            <a:gsLst>
              <a:gs pos="0">
                <a:srgbClr val="FFFFFF">
                  <a:gamma/>
                  <a:tint val="0"/>
                  <a:invGamma/>
                  <a:alpha val="75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39" name="Freeform 85"/>
          <p:cNvSpPr>
            <a:spLocks/>
          </p:cNvSpPr>
          <p:nvPr/>
        </p:nvSpPr>
        <p:spPr bwMode="auto">
          <a:xfrm>
            <a:off x="4662488" y="1440780"/>
            <a:ext cx="1371600" cy="1076325"/>
          </a:xfrm>
          <a:custGeom>
            <a:avLst/>
            <a:gdLst/>
            <a:ahLst/>
            <a:cxnLst>
              <a:cxn ang="0">
                <a:pos x="864" y="357"/>
              </a:cxn>
              <a:cxn ang="0">
                <a:pos x="864" y="357"/>
              </a:cxn>
              <a:cxn ang="0">
                <a:pos x="817" y="317"/>
              </a:cxn>
              <a:cxn ang="0">
                <a:pos x="770" y="277"/>
              </a:cxn>
              <a:cxn ang="0">
                <a:pos x="720" y="240"/>
              </a:cxn>
              <a:cxn ang="0">
                <a:pos x="670" y="207"/>
              </a:cxn>
              <a:cxn ang="0">
                <a:pos x="617" y="177"/>
              </a:cxn>
              <a:cxn ang="0">
                <a:pos x="567" y="147"/>
              </a:cxn>
              <a:cxn ang="0">
                <a:pos x="510" y="124"/>
              </a:cxn>
              <a:cxn ang="0">
                <a:pos x="457" y="97"/>
              </a:cxn>
              <a:cxn ang="0">
                <a:pos x="400" y="77"/>
              </a:cxn>
              <a:cxn ang="0">
                <a:pos x="347" y="60"/>
              </a:cxn>
              <a:cxn ang="0">
                <a:pos x="290" y="43"/>
              </a:cxn>
              <a:cxn ang="0">
                <a:pos x="233" y="30"/>
              </a:cxn>
              <a:cxn ang="0">
                <a:pos x="173" y="17"/>
              </a:cxn>
              <a:cxn ang="0">
                <a:pos x="116" y="10"/>
              </a:cxn>
              <a:cxn ang="0">
                <a:pos x="56" y="3"/>
              </a:cxn>
              <a:cxn ang="0">
                <a:pos x="0" y="0"/>
              </a:cxn>
              <a:cxn ang="0">
                <a:pos x="0" y="454"/>
              </a:cxn>
              <a:cxn ang="0">
                <a:pos x="0" y="454"/>
              </a:cxn>
              <a:cxn ang="0">
                <a:pos x="73" y="461"/>
              </a:cxn>
              <a:cxn ang="0">
                <a:pos x="146" y="474"/>
              </a:cxn>
              <a:cxn ang="0">
                <a:pos x="217" y="494"/>
              </a:cxn>
              <a:cxn ang="0">
                <a:pos x="287" y="521"/>
              </a:cxn>
              <a:cxn ang="0">
                <a:pos x="353" y="551"/>
              </a:cxn>
              <a:cxn ang="0">
                <a:pos x="420" y="588"/>
              </a:cxn>
              <a:cxn ang="0">
                <a:pos x="483" y="631"/>
              </a:cxn>
              <a:cxn ang="0">
                <a:pos x="543" y="678"/>
              </a:cxn>
              <a:cxn ang="0">
                <a:pos x="864" y="357"/>
              </a:cxn>
            </a:cxnLst>
            <a:rect l="0" t="0" r="r" b="b"/>
            <a:pathLst>
              <a:path w="864" h="678">
                <a:moveTo>
                  <a:pt x="864" y="357"/>
                </a:moveTo>
                <a:lnTo>
                  <a:pt x="864" y="357"/>
                </a:lnTo>
                <a:lnTo>
                  <a:pt x="817" y="317"/>
                </a:lnTo>
                <a:lnTo>
                  <a:pt x="770" y="277"/>
                </a:lnTo>
                <a:lnTo>
                  <a:pt x="720" y="240"/>
                </a:lnTo>
                <a:lnTo>
                  <a:pt x="670" y="207"/>
                </a:lnTo>
                <a:lnTo>
                  <a:pt x="617" y="177"/>
                </a:lnTo>
                <a:lnTo>
                  <a:pt x="567" y="147"/>
                </a:lnTo>
                <a:lnTo>
                  <a:pt x="510" y="124"/>
                </a:lnTo>
                <a:lnTo>
                  <a:pt x="457" y="97"/>
                </a:lnTo>
                <a:lnTo>
                  <a:pt x="400" y="77"/>
                </a:lnTo>
                <a:lnTo>
                  <a:pt x="347" y="60"/>
                </a:lnTo>
                <a:lnTo>
                  <a:pt x="290" y="43"/>
                </a:lnTo>
                <a:lnTo>
                  <a:pt x="233" y="30"/>
                </a:lnTo>
                <a:lnTo>
                  <a:pt x="173" y="17"/>
                </a:lnTo>
                <a:lnTo>
                  <a:pt x="116" y="10"/>
                </a:lnTo>
                <a:lnTo>
                  <a:pt x="56" y="3"/>
                </a:lnTo>
                <a:lnTo>
                  <a:pt x="0" y="0"/>
                </a:lnTo>
                <a:lnTo>
                  <a:pt x="0" y="454"/>
                </a:lnTo>
                <a:lnTo>
                  <a:pt x="0" y="454"/>
                </a:lnTo>
                <a:lnTo>
                  <a:pt x="73" y="461"/>
                </a:lnTo>
                <a:lnTo>
                  <a:pt x="146" y="474"/>
                </a:lnTo>
                <a:lnTo>
                  <a:pt x="217" y="494"/>
                </a:lnTo>
                <a:lnTo>
                  <a:pt x="287" y="521"/>
                </a:lnTo>
                <a:lnTo>
                  <a:pt x="353" y="551"/>
                </a:lnTo>
                <a:lnTo>
                  <a:pt x="420" y="588"/>
                </a:lnTo>
                <a:lnTo>
                  <a:pt x="483" y="631"/>
                </a:lnTo>
                <a:lnTo>
                  <a:pt x="543" y="678"/>
                </a:lnTo>
                <a:lnTo>
                  <a:pt x="864" y="357"/>
                </a:lnTo>
                <a:close/>
              </a:path>
            </a:pathLst>
          </a:custGeom>
          <a:solidFill>
            <a:srgbClr val="B5D280"/>
          </a:solidFill>
          <a:ln w="12700" algn="ctr">
            <a:noFill/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40" name="Freeform 86"/>
          <p:cNvSpPr>
            <a:spLocks/>
          </p:cNvSpPr>
          <p:nvPr/>
        </p:nvSpPr>
        <p:spPr bwMode="auto">
          <a:xfrm>
            <a:off x="5653088" y="2134518"/>
            <a:ext cx="1079500" cy="1373187"/>
          </a:xfrm>
          <a:custGeom>
            <a:avLst/>
            <a:gdLst/>
            <a:ahLst/>
            <a:cxnLst>
              <a:cxn ang="0">
                <a:pos x="0" y="321"/>
              </a:cxn>
              <a:cxn ang="0">
                <a:pos x="0" y="321"/>
              </a:cxn>
              <a:cxn ang="0">
                <a:pos x="50" y="384"/>
              </a:cxn>
              <a:cxn ang="0">
                <a:pos x="90" y="444"/>
              </a:cxn>
              <a:cxn ang="0">
                <a:pos x="130" y="511"/>
              </a:cxn>
              <a:cxn ang="0">
                <a:pos x="160" y="581"/>
              </a:cxn>
              <a:cxn ang="0">
                <a:pos x="183" y="651"/>
              </a:cxn>
              <a:cxn ang="0">
                <a:pos x="203" y="722"/>
              </a:cxn>
              <a:cxn ang="0">
                <a:pos x="216" y="795"/>
              </a:cxn>
              <a:cxn ang="0">
                <a:pos x="223" y="865"/>
              </a:cxn>
              <a:cxn ang="0">
                <a:pos x="680" y="865"/>
              </a:cxn>
              <a:cxn ang="0">
                <a:pos x="680" y="865"/>
              </a:cxn>
              <a:cxn ang="0">
                <a:pos x="677" y="808"/>
              </a:cxn>
              <a:cxn ang="0">
                <a:pos x="670" y="752"/>
              </a:cxn>
              <a:cxn ang="0">
                <a:pos x="660" y="691"/>
              </a:cxn>
              <a:cxn ang="0">
                <a:pos x="650" y="635"/>
              </a:cxn>
              <a:cxn ang="0">
                <a:pos x="637" y="578"/>
              </a:cxn>
              <a:cxn ang="0">
                <a:pos x="620" y="521"/>
              </a:cxn>
              <a:cxn ang="0">
                <a:pos x="600" y="464"/>
              </a:cxn>
              <a:cxn ang="0">
                <a:pos x="580" y="408"/>
              </a:cxn>
              <a:cxn ang="0">
                <a:pos x="557" y="354"/>
              </a:cxn>
              <a:cxn ang="0">
                <a:pos x="530" y="301"/>
              </a:cxn>
              <a:cxn ang="0">
                <a:pos x="500" y="247"/>
              </a:cxn>
              <a:cxn ang="0">
                <a:pos x="470" y="197"/>
              </a:cxn>
              <a:cxn ang="0">
                <a:pos x="436" y="144"/>
              </a:cxn>
              <a:cxn ang="0">
                <a:pos x="400" y="97"/>
              </a:cxn>
              <a:cxn ang="0">
                <a:pos x="363" y="47"/>
              </a:cxn>
              <a:cxn ang="0">
                <a:pos x="320" y="0"/>
              </a:cxn>
              <a:cxn ang="0">
                <a:pos x="0" y="321"/>
              </a:cxn>
            </a:cxnLst>
            <a:rect l="0" t="0" r="r" b="b"/>
            <a:pathLst>
              <a:path w="680" h="865">
                <a:moveTo>
                  <a:pt x="0" y="321"/>
                </a:moveTo>
                <a:lnTo>
                  <a:pt x="0" y="321"/>
                </a:lnTo>
                <a:lnTo>
                  <a:pt x="50" y="384"/>
                </a:lnTo>
                <a:lnTo>
                  <a:pt x="90" y="444"/>
                </a:lnTo>
                <a:lnTo>
                  <a:pt x="130" y="511"/>
                </a:lnTo>
                <a:lnTo>
                  <a:pt x="160" y="581"/>
                </a:lnTo>
                <a:lnTo>
                  <a:pt x="183" y="651"/>
                </a:lnTo>
                <a:lnTo>
                  <a:pt x="203" y="722"/>
                </a:lnTo>
                <a:lnTo>
                  <a:pt x="216" y="795"/>
                </a:lnTo>
                <a:lnTo>
                  <a:pt x="223" y="865"/>
                </a:lnTo>
                <a:lnTo>
                  <a:pt x="680" y="865"/>
                </a:lnTo>
                <a:lnTo>
                  <a:pt x="680" y="865"/>
                </a:lnTo>
                <a:lnTo>
                  <a:pt x="677" y="808"/>
                </a:lnTo>
                <a:lnTo>
                  <a:pt x="670" y="752"/>
                </a:lnTo>
                <a:lnTo>
                  <a:pt x="660" y="691"/>
                </a:lnTo>
                <a:lnTo>
                  <a:pt x="650" y="635"/>
                </a:lnTo>
                <a:lnTo>
                  <a:pt x="637" y="578"/>
                </a:lnTo>
                <a:lnTo>
                  <a:pt x="620" y="521"/>
                </a:lnTo>
                <a:lnTo>
                  <a:pt x="600" y="464"/>
                </a:lnTo>
                <a:lnTo>
                  <a:pt x="580" y="408"/>
                </a:lnTo>
                <a:lnTo>
                  <a:pt x="557" y="354"/>
                </a:lnTo>
                <a:lnTo>
                  <a:pt x="530" y="301"/>
                </a:lnTo>
                <a:lnTo>
                  <a:pt x="500" y="247"/>
                </a:lnTo>
                <a:lnTo>
                  <a:pt x="470" y="197"/>
                </a:lnTo>
                <a:lnTo>
                  <a:pt x="436" y="144"/>
                </a:lnTo>
                <a:lnTo>
                  <a:pt x="400" y="97"/>
                </a:lnTo>
                <a:lnTo>
                  <a:pt x="363" y="47"/>
                </a:lnTo>
                <a:lnTo>
                  <a:pt x="320" y="0"/>
                </a:lnTo>
                <a:lnTo>
                  <a:pt x="0" y="321"/>
                </a:lnTo>
                <a:close/>
              </a:path>
            </a:pathLst>
          </a:custGeom>
          <a:solidFill>
            <a:srgbClr val="85D5D7"/>
          </a:solidFill>
          <a:ln w="12700" algn="ctr">
            <a:noFill/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41" name="Freeform 87"/>
          <p:cNvSpPr>
            <a:spLocks/>
          </p:cNvSpPr>
          <p:nvPr/>
        </p:nvSpPr>
        <p:spPr bwMode="auto">
          <a:xfrm>
            <a:off x="5653088" y="3687093"/>
            <a:ext cx="1079500" cy="1376362"/>
          </a:xfrm>
          <a:custGeom>
            <a:avLst/>
            <a:gdLst/>
            <a:ahLst/>
            <a:cxnLst>
              <a:cxn ang="0">
                <a:pos x="223" y="0"/>
              </a:cxn>
              <a:cxn ang="0">
                <a:pos x="223" y="0"/>
              </a:cxn>
              <a:cxn ang="0">
                <a:pos x="216" y="73"/>
              </a:cxn>
              <a:cxn ang="0">
                <a:pos x="203" y="146"/>
              </a:cxn>
              <a:cxn ang="0">
                <a:pos x="183" y="217"/>
              </a:cxn>
              <a:cxn ang="0">
                <a:pos x="160" y="287"/>
              </a:cxn>
              <a:cxn ang="0">
                <a:pos x="130" y="357"/>
              </a:cxn>
              <a:cxn ang="0">
                <a:pos x="90" y="420"/>
              </a:cxn>
              <a:cxn ang="0">
                <a:pos x="50" y="484"/>
              </a:cxn>
              <a:cxn ang="0">
                <a:pos x="0" y="544"/>
              </a:cxn>
              <a:cxn ang="0">
                <a:pos x="320" y="868"/>
              </a:cxn>
              <a:cxn ang="0">
                <a:pos x="320" y="868"/>
              </a:cxn>
              <a:cxn ang="0">
                <a:pos x="363" y="821"/>
              </a:cxn>
              <a:cxn ang="0">
                <a:pos x="400" y="771"/>
              </a:cxn>
              <a:cxn ang="0">
                <a:pos x="436" y="724"/>
              </a:cxn>
              <a:cxn ang="0">
                <a:pos x="470" y="671"/>
              </a:cxn>
              <a:cxn ang="0">
                <a:pos x="500" y="621"/>
              </a:cxn>
              <a:cxn ang="0">
                <a:pos x="530" y="567"/>
              </a:cxn>
              <a:cxn ang="0">
                <a:pos x="557" y="514"/>
              </a:cxn>
              <a:cxn ang="0">
                <a:pos x="580" y="460"/>
              </a:cxn>
              <a:cxn ang="0">
                <a:pos x="600" y="404"/>
              </a:cxn>
              <a:cxn ang="0">
                <a:pos x="620" y="347"/>
              </a:cxn>
              <a:cxn ang="0">
                <a:pos x="637" y="290"/>
              </a:cxn>
              <a:cxn ang="0">
                <a:pos x="650" y="233"/>
              </a:cxn>
              <a:cxn ang="0">
                <a:pos x="660" y="177"/>
              </a:cxn>
              <a:cxn ang="0">
                <a:pos x="670" y="116"/>
              </a:cxn>
              <a:cxn ang="0">
                <a:pos x="677" y="60"/>
              </a:cxn>
              <a:cxn ang="0">
                <a:pos x="680" y="0"/>
              </a:cxn>
              <a:cxn ang="0">
                <a:pos x="223" y="0"/>
              </a:cxn>
            </a:cxnLst>
            <a:rect l="0" t="0" r="r" b="b"/>
            <a:pathLst>
              <a:path w="680" h="868">
                <a:moveTo>
                  <a:pt x="223" y="0"/>
                </a:moveTo>
                <a:lnTo>
                  <a:pt x="223" y="0"/>
                </a:lnTo>
                <a:lnTo>
                  <a:pt x="216" y="73"/>
                </a:lnTo>
                <a:lnTo>
                  <a:pt x="203" y="146"/>
                </a:lnTo>
                <a:lnTo>
                  <a:pt x="183" y="217"/>
                </a:lnTo>
                <a:lnTo>
                  <a:pt x="160" y="287"/>
                </a:lnTo>
                <a:lnTo>
                  <a:pt x="130" y="357"/>
                </a:lnTo>
                <a:lnTo>
                  <a:pt x="90" y="420"/>
                </a:lnTo>
                <a:lnTo>
                  <a:pt x="50" y="484"/>
                </a:lnTo>
                <a:lnTo>
                  <a:pt x="0" y="544"/>
                </a:lnTo>
                <a:lnTo>
                  <a:pt x="320" y="868"/>
                </a:lnTo>
                <a:lnTo>
                  <a:pt x="320" y="868"/>
                </a:lnTo>
                <a:lnTo>
                  <a:pt x="363" y="821"/>
                </a:lnTo>
                <a:lnTo>
                  <a:pt x="400" y="771"/>
                </a:lnTo>
                <a:lnTo>
                  <a:pt x="436" y="724"/>
                </a:lnTo>
                <a:lnTo>
                  <a:pt x="470" y="671"/>
                </a:lnTo>
                <a:lnTo>
                  <a:pt x="500" y="621"/>
                </a:lnTo>
                <a:lnTo>
                  <a:pt x="530" y="567"/>
                </a:lnTo>
                <a:lnTo>
                  <a:pt x="557" y="514"/>
                </a:lnTo>
                <a:lnTo>
                  <a:pt x="580" y="460"/>
                </a:lnTo>
                <a:lnTo>
                  <a:pt x="600" y="404"/>
                </a:lnTo>
                <a:lnTo>
                  <a:pt x="620" y="347"/>
                </a:lnTo>
                <a:lnTo>
                  <a:pt x="637" y="290"/>
                </a:lnTo>
                <a:lnTo>
                  <a:pt x="650" y="233"/>
                </a:lnTo>
                <a:lnTo>
                  <a:pt x="660" y="177"/>
                </a:lnTo>
                <a:lnTo>
                  <a:pt x="670" y="116"/>
                </a:lnTo>
                <a:lnTo>
                  <a:pt x="677" y="60"/>
                </a:lnTo>
                <a:lnTo>
                  <a:pt x="680" y="0"/>
                </a:lnTo>
                <a:lnTo>
                  <a:pt x="223" y="0"/>
                </a:lnTo>
                <a:close/>
              </a:path>
            </a:pathLst>
          </a:custGeom>
          <a:solidFill>
            <a:srgbClr val="CAE2FF"/>
          </a:solidFill>
          <a:ln w="12700" algn="ctr">
            <a:noFill/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42" name="Freeform 88"/>
          <p:cNvSpPr>
            <a:spLocks/>
          </p:cNvSpPr>
          <p:nvPr/>
        </p:nvSpPr>
        <p:spPr bwMode="auto">
          <a:xfrm>
            <a:off x="4662488" y="4682455"/>
            <a:ext cx="1371600" cy="1076325"/>
          </a:xfrm>
          <a:custGeom>
            <a:avLst/>
            <a:gdLst/>
            <a:ahLst/>
            <a:cxnLst>
              <a:cxn ang="0">
                <a:pos x="543" y="0"/>
              </a:cxn>
              <a:cxn ang="0">
                <a:pos x="543" y="0"/>
              </a:cxn>
              <a:cxn ang="0">
                <a:pos x="483" y="47"/>
              </a:cxn>
              <a:cxn ang="0">
                <a:pos x="420" y="90"/>
              </a:cxn>
              <a:cxn ang="0">
                <a:pos x="353" y="127"/>
              </a:cxn>
              <a:cxn ang="0">
                <a:pos x="287" y="157"/>
              </a:cxn>
              <a:cxn ang="0">
                <a:pos x="217" y="184"/>
              </a:cxn>
              <a:cxn ang="0">
                <a:pos x="146" y="204"/>
              </a:cxn>
              <a:cxn ang="0">
                <a:pos x="73" y="217"/>
              </a:cxn>
              <a:cxn ang="0">
                <a:pos x="0" y="224"/>
              </a:cxn>
              <a:cxn ang="0">
                <a:pos x="0" y="678"/>
              </a:cxn>
              <a:cxn ang="0">
                <a:pos x="0" y="678"/>
              </a:cxn>
              <a:cxn ang="0">
                <a:pos x="56" y="675"/>
              </a:cxn>
              <a:cxn ang="0">
                <a:pos x="116" y="668"/>
              </a:cxn>
              <a:cxn ang="0">
                <a:pos x="173" y="661"/>
              </a:cxn>
              <a:cxn ang="0">
                <a:pos x="233" y="648"/>
              </a:cxn>
              <a:cxn ang="0">
                <a:pos x="290" y="635"/>
              </a:cxn>
              <a:cxn ang="0">
                <a:pos x="347" y="618"/>
              </a:cxn>
              <a:cxn ang="0">
                <a:pos x="400" y="601"/>
              </a:cxn>
              <a:cxn ang="0">
                <a:pos x="457" y="581"/>
              </a:cxn>
              <a:cxn ang="0">
                <a:pos x="510" y="554"/>
              </a:cxn>
              <a:cxn ang="0">
                <a:pos x="567" y="531"/>
              </a:cxn>
              <a:cxn ang="0">
                <a:pos x="617" y="501"/>
              </a:cxn>
              <a:cxn ang="0">
                <a:pos x="670" y="471"/>
              </a:cxn>
              <a:cxn ang="0">
                <a:pos x="720" y="438"/>
              </a:cxn>
              <a:cxn ang="0">
                <a:pos x="770" y="401"/>
              </a:cxn>
              <a:cxn ang="0">
                <a:pos x="817" y="361"/>
              </a:cxn>
              <a:cxn ang="0">
                <a:pos x="864" y="321"/>
              </a:cxn>
              <a:cxn ang="0">
                <a:pos x="543" y="0"/>
              </a:cxn>
            </a:cxnLst>
            <a:rect l="0" t="0" r="r" b="b"/>
            <a:pathLst>
              <a:path w="864" h="678">
                <a:moveTo>
                  <a:pt x="543" y="0"/>
                </a:moveTo>
                <a:lnTo>
                  <a:pt x="543" y="0"/>
                </a:lnTo>
                <a:lnTo>
                  <a:pt x="483" y="47"/>
                </a:lnTo>
                <a:lnTo>
                  <a:pt x="420" y="90"/>
                </a:lnTo>
                <a:lnTo>
                  <a:pt x="353" y="127"/>
                </a:lnTo>
                <a:lnTo>
                  <a:pt x="287" y="157"/>
                </a:lnTo>
                <a:lnTo>
                  <a:pt x="217" y="184"/>
                </a:lnTo>
                <a:lnTo>
                  <a:pt x="146" y="204"/>
                </a:lnTo>
                <a:lnTo>
                  <a:pt x="73" y="217"/>
                </a:lnTo>
                <a:lnTo>
                  <a:pt x="0" y="224"/>
                </a:lnTo>
                <a:lnTo>
                  <a:pt x="0" y="678"/>
                </a:lnTo>
                <a:lnTo>
                  <a:pt x="0" y="678"/>
                </a:lnTo>
                <a:lnTo>
                  <a:pt x="56" y="675"/>
                </a:lnTo>
                <a:lnTo>
                  <a:pt x="116" y="668"/>
                </a:lnTo>
                <a:lnTo>
                  <a:pt x="173" y="661"/>
                </a:lnTo>
                <a:lnTo>
                  <a:pt x="233" y="648"/>
                </a:lnTo>
                <a:lnTo>
                  <a:pt x="290" y="635"/>
                </a:lnTo>
                <a:lnTo>
                  <a:pt x="347" y="618"/>
                </a:lnTo>
                <a:lnTo>
                  <a:pt x="400" y="601"/>
                </a:lnTo>
                <a:lnTo>
                  <a:pt x="457" y="581"/>
                </a:lnTo>
                <a:lnTo>
                  <a:pt x="510" y="554"/>
                </a:lnTo>
                <a:lnTo>
                  <a:pt x="567" y="531"/>
                </a:lnTo>
                <a:lnTo>
                  <a:pt x="617" y="501"/>
                </a:lnTo>
                <a:lnTo>
                  <a:pt x="670" y="471"/>
                </a:lnTo>
                <a:lnTo>
                  <a:pt x="720" y="438"/>
                </a:lnTo>
                <a:lnTo>
                  <a:pt x="770" y="401"/>
                </a:lnTo>
                <a:lnTo>
                  <a:pt x="817" y="361"/>
                </a:lnTo>
                <a:lnTo>
                  <a:pt x="864" y="321"/>
                </a:lnTo>
                <a:lnTo>
                  <a:pt x="543" y="0"/>
                </a:lnTo>
                <a:close/>
              </a:path>
            </a:pathLst>
          </a:custGeom>
          <a:solidFill>
            <a:srgbClr val="F8CB9A"/>
          </a:solidFill>
          <a:ln w="12700" algn="ctr">
            <a:noFill/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43" name="Freeform 89"/>
          <p:cNvSpPr>
            <a:spLocks/>
          </p:cNvSpPr>
          <p:nvPr/>
        </p:nvSpPr>
        <p:spPr bwMode="auto">
          <a:xfrm>
            <a:off x="3109913" y="4682455"/>
            <a:ext cx="1371600" cy="1076325"/>
          </a:xfrm>
          <a:custGeom>
            <a:avLst/>
            <a:gdLst/>
            <a:ahLst/>
            <a:cxnLst>
              <a:cxn ang="0">
                <a:pos x="0" y="321"/>
              </a:cxn>
              <a:cxn ang="0">
                <a:pos x="0" y="321"/>
              </a:cxn>
              <a:cxn ang="0">
                <a:pos x="47" y="361"/>
              </a:cxn>
              <a:cxn ang="0">
                <a:pos x="94" y="401"/>
              </a:cxn>
              <a:cxn ang="0">
                <a:pos x="144" y="438"/>
              </a:cxn>
              <a:cxn ang="0">
                <a:pos x="194" y="471"/>
              </a:cxn>
              <a:cxn ang="0">
                <a:pos x="244" y="501"/>
              </a:cxn>
              <a:cxn ang="0">
                <a:pos x="297" y="531"/>
              </a:cxn>
              <a:cxn ang="0">
                <a:pos x="351" y="554"/>
              </a:cxn>
              <a:cxn ang="0">
                <a:pos x="407" y="581"/>
              </a:cxn>
              <a:cxn ang="0">
                <a:pos x="461" y="601"/>
              </a:cxn>
              <a:cxn ang="0">
                <a:pos x="517" y="618"/>
              </a:cxn>
              <a:cxn ang="0">
                <a:pos x="574" y="635"/>
              </a:cxn>
              <a:cxn ang="0">
                <a:pos x="631" y="648"/>
              </a:cxn>
              <a:cxn ang="0">
                <a:pos x="691" y="661"/>
              </a:cxn>
              <a:cxn ang="0">
                <a:pos x="748" y="668"/>
              </a:cxn>
              <a:cxn ang="0">
                <a:pos x="804" y="675"/>
              </a:cxn>
              <a:cxn ang="0">
                <a:pos x="864" y="678"/>
              </a:cxn>
              <a:cxn ang="0">
                <a:pos x="864" y="224"/>
              </a:cxn>
              <a:cxn ang="0">
                <a:pos x="864" y="224"/>
              </a:cxn>
              <a:cxn ang="0">
                <a:pos x="791" y="217"/>
              </a:cxn>
              <a:cxn ang="0">
                <a:pos x="718" y="204"/>
              </a:cxn>
              <a:cxn ang="0">
                <a:pos x="647" y="184"/>
              </a:cxn>
              <a:cxn ang="0">
                <a:pos x="577" y="157"/>
              </a:cxn>
              <a:cxn ang="0">
                <a:pos x="511" y="127"/>
              </a:cxn>
              <a:cxn ang="0">
                <a:pos x="444" y="90"/>
              </a:cxn>
              <a:cxn ang="0">
                <a:pos x="381" y="47"/>
              </a:cxn>
              <a:cxn ang="0">
                <a:pos x="321" y="0"/>
              </a:cxn>
              <a:cxn ang="0">
                <a:pos x="0" y="321"/>
              </a:cxn>
            </a:cxnLst>
            <a:rect l="0" t="0" r="r" b="b"/>
            <a:pathLst>
              <a:path w="864" h="678">
                <a:moveTo>
                  <a:pt x="0" y="321"/>
                </a:moveTo>
                <a:lnTo>
                  <a:pt x="0" y="321"/>
                </a:lnTo>
                <a:lnTo>
                  <a:pt x="47" y="361"/>
                </a:lnTo>
                <a:lnTo>
                  <a:pt x="94" y="401"/>
                </a:lnTo>
                <a:lnTo>
                  <a:pt x="144" y="438"/>
                </a:lnTo>
                <a:lnTo>
                  <a:pt x="194" y="471"/>
                </a:lnTo>
                <a:lnTo>
                  <a:pt x="244" y="501"/>
                </a:lnTo>
                <a:lnTo>
                  <a:pt x="297" y="531"/>
                </a:lnTo>
                <a:lnTo>
                  <a:pt x="351" y="554"/>
                </a:lnTo>
                <a:lnTo>
                  <a:pt x="407" y="581"/>
                </a:lnTo>
                <a:lnTo>
                  <a:pt x="461" y="601"/>
                </a:lnTo>
                <a:lnTo>
                  <a:pt x="517" y="618"/>
                </a:lnTo>
                <a:lnTo>
                  <a:pt x="574" y="635"/>
                </a:lnTo>
                <a:lnTo>
                  <a:pt x="631" y="648"/>
                </a:lnTo>
                <a:lnTo>
                  <a:pt x="691" y="661"/>
                </a:lnTo>
                <a:lnTo>
                  <a:pt x="748" y="668"/>
                </a:lnTo>
                <a:lnTo>
                  <a:pt x="804" y="675"/>
                </a:lnTo>
                <a:lnTo>
                  <a:pt x="864" y="678"/>
                </a:lnTo>
                <a:lnTo>
                  <a:pt x="864" y="224"/>
                </a:lnTo>
                <a:lnTo>
                  <a:pt x="864" y="224"/>
                </a:lnTo>
                <a:lnTo>
                  <a:pt x="791" y="217"/>
                </a:lnTo>
                <a:lnTo>
                  <a:pt x="718" y="204"/>
                </a:lnTo>
                <a:lnTo>
                  <a:pt x="647" y="184"/>
                </a:lnTo>
                <a:lnTo>
                  <a:pt x="577" y="157"/>
                </a:lnTo>
                <a:lnTo>
                  <a:pt x="511" y="127"/>
                </a:lnTo>
                <a:lnTo>
                  <a:pt x="444" y="90"/>
                </a:lnTo>
                <a:lnTo>
                  <a:pt x="381" y="47"/>
                </a:lnTo>
                <a:lnTo>
                  <a:pt x="321" y="0"/>
                </a:lnTo>
                <a:lnTo>
                  <a:pt x="0" y="321"/>
                </a:lnTo>
                <a:close/>
              </a:path>
            </a:pathLst>
          </a:custGeom>
          <a:solidFill>
            <a:srgbClr val="B5D280"/>
          </a:solidFill>
          <a:ln w="12700" algn="ctr">
            <a:noFill/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44" name="Freeform 90"/>
          <p:cNvSpPr>
            <a:spLocks/>
          </p:cNvSpPr>
          <p:nvPr/>
        </p:nvSpPr>
        <p:spPr bwMode="auto">
          <a:xfrm>
            <a:off x="2411413" y="3687093"/>
            <a:ext cx="1081087" cy="1376362"/>
          </a:xfrm>
          <a:custGeom>
            <a:avLst/>
            <a:gdLst/>
            <a:ahLst/>
            <a:cxnLst>
              <a:cxn ang="0">
                <a:pos x="454" y="0"/>
              </a:cxn>
              <a:cxn ang="0">
                <a:pos x="0" y="0"/>
              </a:cxn>
              <a:cxn ang="0">
                <a:pos x="0" y="0"/>
              </a:cxn>
              <a:cxn ang="0">
                <a:pos x="3" y="60"/>
              </a:cxn>
              <a:cxn ang="0">
                <a:pos x="10" y="116"/>
              </a:cxn>
              <a:cxn ang="0">
                <a:pos x="20" y="177"/>
              </a:cxn>
              <a:cxn ang="0">
                <a:pos x="30" y="233"/>
              </a:cxn>
              <a:cxn ang="0">
                <a:pos x="43" y="290"/>
              </a:cxn>
              <a:cxn ang="0">
                <a:pos x="60" y="347"/>
              </a:cxn>
              <a:cxn ang="0">
                <a:pos x="80" y="404"/>
              </a:cxn>
              <a:cxn ang="0">
                <a:pos x="100" y="460"/>
              </a:cxn>
              <a:cxn ang="0">
                <a:pos x="123" y="514"/>
              </a:cxn>
              <a:cxn ang="0">
                <a:pos x="150" y="567"/>
              </a:cxn>
              <a:cxn ang="0">
                <a:pos x="177" y="621"/>
              </a:cxn>
              <a:cxn ang="0">
                <a:pos x="210" y="671"/>
              </a:cxn>
              <a:cxn ang="0">
                <a:pos x="244" y="724"/>
              </a:cxn>
              <a:cxn ang="0">
                <a:pos x="280" y="771"/>
              </a:cxn>
              <a:cxn ang="0">
                <a:pos x="317" y="821"/>
              </a:cxn>
              <a:cxn ang="0">
                <a:pos x="360" y="868"/>
              </a:cxn>
              <a:cxn ang="0">
                <a:pos x="681" y="544"/>
              </a:cxn>
              <a:cxn ang="0">
                <a:pos x="681" y="544"/>
              </a:cxn>
              <a:cxn ang="0">
                <a:pos x="630" y="484"/>
              </a:cxn>
              <a:cxn ang="0">
                <a:pos x="587" y="420"/>
              </a:cxn>
              <a:cxn ang="0">
                <a:pos x="550" y="357"/>
              </a:cxn>
              <a:cxn ang="0">
                <a:pos x="520" y="287"/>
              </a:cxn>
              <a:cxn ang="0">
                <a:pos x="494" y="217"/>
              </a:cxn>
              <a:cxn ang="0">
                <a:pos x="477" y="146"/>
              </a:cxn>
              <a:cxn ang="0">
                <a:pos x="464" y="73"/>
              </a:cxn>
              <a:cxn ang="0">
                <a:pos x="454" y="0"/>
              </a:cxn>
              <a:cxn ang="0">
                <a:pos x="454" y="0"/>
              </a:cxn>
            </a:cxnLst>
            <a:rect l="0" t="0" r="r" b="b"/>
            <a:pathLst>
              <a:path w="681" h="868">
                <a:moveTo>
                  <a:pt x="454" y="0"/>
                </a:moveTo>
                <a:lnTo>
                  <a:pt x="0" y="0"/>
                </a:lnTo>
                <a:lnTo>
                  <a:pt x="0" y="0"/>
                </a:lnTo>
                <a:lnTo>
                  <a:pt x="3" y="60"/>
                </a:lnTo>
                <a:lnTo>
                  <a:pt x="10" y="116"/>
                </a:lnTo>
                <a:lnTo>
                  <a:pt x="20" y="177"/>
                </a:lnTo>
                <a:lnTo>
                  <a:pt x="30" y="233"/>
                </a:lnTo>
                <a:lnTo>
                  <a:pt x="43" y="290"/>
                </a:lnTo>
                <a:lnTo>
                  <a:pt x="60" y="347"/>
                </a:lnTo>
                <a:lnTo>
                  <a:pt x="80" y="404"/>
                </a:lnTo>
                <a:lnTo>
                  <a:pt x="100" y="460"/>
                </a:lnTo>
                <a:lnTo>
                  <a:pt x="123" y="514"/>
                </a:lnTo>
                <a:lnTo>
                  <a:pt x="150" y="567"/>
                </a:lnTo>
                <a:lnTo>
                  <a:pt x="177" y="621"/>
                </a:lnTo>
                <a:lnTo>
                  <a:pt x="210" y="671"/>
                </a:lnTo>
                <a:lnTo>
                  <a:pt x="244" y="724"/>
                </a:lnTo>
                <a:lnTo>
                  <a:pt x="280" y="771"/>
                </a:lnTo>
                <a:lnTo>
                  <a:pt x="317" y="821"/>
                </a:lnTo>
                <a:lnTo>
                  <a:pt x="360" y="868"/>
                </a:lnTo>
                <a:lnTo>
                  <a:pt x="681" y="544"/>
                </a:lnTo>
                <a:lnTo>
                  <a:pt x="681" y="544"/>
                </a:lnTo>
                <a:lnTo>
                  <a:pt x="630" y="484"/>
                </a:lnTo>
                <a:lnTo>
                  <a:pt x="587" y="420"/>
                </a:lnTo>
                <a:lnTo>
                  <a:pt x="550" y="357"/>
                </a:lnTo>
                <a:lnTo>
                  <a:pt x="520" y="287"/>
                </a:lnTo>
                <a:lnTo>
                  <a:pt x="494" y="217"/>
                </a:lnTo>
                <a:lnTo>
                  <a:pt x="477" y="146"/>
                </a:lnTo>
                <a:lnTo>
                  <a:pt x="464" y="73"/>
                </a:lnTo>
                <a:lnTo>
                  <a:pt x="454" y="0"/>
                </a:lnTo>
                <a:lnTo>
                  <a:pt x="454" y="0"/>
                </a:lnTo>
                <a:close/>
              </a:path>
            </a:pathLst>
          </a:custGeom>
          <a:solidFill>
            <a:srgbClr val="85D5D7"/>
          </a:solidFill>
          <a:ln w="12700" algn="ctr">
            <a:noFill/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45" name="Freeform 91"/>
          <p:cNvSpPr>
            <a:spLocks/>
          </p:cNvSpPr>
          <p:nvPr/>
        </p:nvSpPr>
        <p:spPr bwMode="auto">
          <a:xfrm>
            <a:off x="2411413" y="2134518"/>
            <a:ext cx="1081087" cy="1373187"/>
          </a:xfrm>
          <a:custGeom>
            <a:avLst/>
            <a:gdLst/>
            <a:ahLst/>
            <a:cxnLst>
              <a:cxn ang="0">
                <a:pos x="454" y="865"/>
              </a:cxn>
              <a:cxn ang="0">
                <a:pos x="454" y="865"/>
              </a:cxn>
              <a:cxn ang="0">
                <a:pos x="464" y="795"/>
              </a:cxn>
              <a:cxn ang="0">
                <a:pos x="477" y="722"/>
              </a:cxn>
              <a:cxn ang="0">
                <a:pos x="494" y="651"/>
              </a:cxn>
              <a:cxn ang="0">
                <a:pos x="520" y="581"/>
              </a:cxn>
              <a:cxn ang="0">
                <a:pos x="550" y="511"/>
              </a:cxn>
              <a:cxn ang="0">
                <a:pos x="587" y="444"/>
              </a:cxn>
              <a:cxn ang="0">
                <a:pos x="630" y="384"/>
              </a:cxn>
              <a:cxn ang="0">
                <a:pos x="681" y="321"/>
              </a:cxn>
              <a:cxn ang="0">
                <a:pos x="360" y="0"/>
              </a:cxn>
              <a:cxn ang="0">
                <a:pos x="360" y="0"/>
              </a:cxn>
              <a:cxn ang="0">
                <a:pos x="317" y="47"/>
              </a:cxn>
              <a:cxn ang="0">
                <a:pos x="280" y="97"/>
              </a:cxn>
              <a:cxn ang="0">
                <a:pos x="244" y="144"/>
              </a:cxn>
              <a:cxn ang="0">
                <a:pos x="210" y="197"/>
              </a:cxn>
              <a:cxn ang="0">
                <a:pos x="177" y="247"/>
              </a:cxn>
              <a:cxn ang="0">
                <a:pos x="150" y="301"/>
              </a:cxn>
              <a:cxn ang="0">
                <a:pos x="123" y="354"/>
              </a:cxn>
              <a:cxn ang="0">
                <a:pos x="100" y="408"/>
              </a:cxn>
              <a:cxn ang="0">
                <a:pos x="80" y="464"/>
              </a:cxn>
              <a:cxn ang="0">
                <a:pos x="60" y="521"/>
              </a:cxn>
              <a:cxn ang="0">
                <a:pos x="43" y="578"/>
              </a:cxn>
              <a:cxn ang="0">
                <a:pos x="30" y="635"/>
              </a:cxn>
              <a:cxn ang="0">
                <a:pos x="20" y="691"/>
              </a:cxn>
              <a:cxn ang="0">
                <a:pos x="10" y="752"/>
              </a:cxn>
              <a:cxn ang="0">
                <a:pos x="3" y="808"/>
              </a:cxn>
              <a:cxn ang="0">
                <a:pos x="0" y="865"/>
              </a:cxn>
              <a:cxn ang="0">
                <a:pos x="454" y="865"/>
              </a:cxn>
            </a:cxnLst>
            <a:rect l="0" t="0" r="r" b="b"/>
            <a:pathLst>
              <a:path w="681" h="865">
                <a:moveTo>
                  <a:pt x="454" y="865"/>
                </a:moveTo>
                <a:lnTo>
                  <a:pt x="454" y="865"/>
                </a:lnTo>
                <a:lnTo>
                  <a:pt x="464" y="795"/>
                </a:lnTo>
                <a:lnTo>
                  <a:pt x="477" y="722"/>
                </a:lnTo>
                <a:lnTo>
                  <a:pt x="494" y="651"/>
                </a:lnTo>
                <a:lnTo>
                  <a:pt x="520" y="581"/>
                </a:lnTo>
                <a:lnTo>
                  <a:pt x="550" y="511"/>
                </a:lnTo>
                <a:lnTo>
                  <a:pt x="587" y="444"/>
                </a:lnTo>
                <a:lnTo>
                  <a:pt x="630" y="384"/>
                </a:lnTo>
                <a:lnTo>
                  <a:pt x="681" y="321"/>
                </a:lnTo>
                <a:lnTo>
                  <a:pt x="360" y="0"/>
                </a:lnTo>
                <a:lnTo>
                  <a:pt x="360" y="0"/>
                </a:lnTo>
                <a:lnTo>
                  <a:pt x="317" y="47"/>
                </a:lnTo>
                <a:lnTo>
                  <a:pt x="280" y="97"/>
                </a:lnTo>
                <a:lnTo>
                  <a:pt x="244" y="144"/>
                </a:lnTo>
                <a:lnTo>
                  <a:pt x="210" y="197"/>
                </a:lnTo>
                <a:lnTo>
                  <a:pt x="177" y="247"/>
                </a:lnTo>
                <a:lnTo>
                  <a:pt x="150" y="301"/>
                </a:lnTo>
                <a:lnTo>
                  <a:pt x="123" y="354"/>
                </a:lnTo>
                <a:lnTo>
                  <a:pt x="100" y="408"/>
                </a:lnTo>
                <a:lnTo>
                  <a:pt x="80" y="464"/>
                </a:lnTo>
                <a:lnTo>
                  <a:pt x="60" y="521"/>
                </a:lnTo>
                <a:lnTo>
                  <a:pt x="43" y="578"/>
                </a:lnTo>
                <a:lnTo>
                  <a:pt x="30" y="635"/>
                </a:lnTo>
                <a:lnTo>
                  <a:pt x="20" y="691"/>
                </a:lnTo>
                <a:lnTo>
                  <a:pt x="10" y="752"/>
                </a:lnTo>
                <a:lnTo>
                  <a:pt x="3" y="808"/>
                </a:lnTo>
                <a:lnTo>
                  <a:pt x="0" y="865"/>
                </a:lnTo>
                <a:lnTo>
                  <a:pt x="454" y="865"/>
                </a:lnTo>
                <a:close/>
              </a:path>
            </a:pathLst>
          </a:custGeom>
          <a:solidFill>
            <a:srgbClr val="CAE2FF"/>
          </a:solidFill>
          <a:ln w="12700" algn="ctr">
            <a:noFill/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46" name="Freeform 92"/>
          <p:cNvSpPr>
            <a:spLocks/>
          </p:cNvSpPr>
          <p:nvPr/>
        </p:nvSpPr>
        <p:spPr bwMode="auto">
          <a:xfrm>
            <a:off x="3109913" y="1440780"/>
            <a:ext cx="1371600" cy="1076325"/>
          </a:xfrm>
          <a:custGeom>
            <a:avLst/>
            <a:gdLst/>
            <a:ahLst/>
            <a:cxnLst>
              <a:cxn ang="0">
                <a:pos x="321" y="678"/>
              </a:cxn>
              <a:cxn ang="0">
                <a:pos x="321" y="678"/>
              </a:cxn>
              <a:cxn ang="0">
                <a:pos x="381" y="631"/>
              </a:cxn>
              <a:cxn ang="0">
                <a:pos x="444" y="588"/>
              </a:cxn>
              <a:cxn ang="0">
                <a:pos x="511" y="551"/>
              </a:cxn>
              <a:cxn ang="0">
                <a:pos x="577" y="521"/>
              </a:cxn>
              <a:cxn ang="0">
                <a:pos x="647" y="494"/>
              </a:cxn>
              <a:cxn ang="0">
                <a:pos x="718" y="474"/>
              </a:cxn>
              <a:cxn ang="0">
                <a:pos x="791" y="461"/>
              </a:cxn>
              <a:cxn ang="0">
                <a:pos x="864" y="454"/>
              </a:cxn>
              <a:cxn ang="0">
                <a:pos x="864" y="0"/>
              </a:cxn>
              <a:cxn ang="0">
                <a:pos x="864" y="0"/>
              </a:cxn>
              <a:cxn ang="0">
                <a:pos x="804" y="3"/>
              </a:cxn>
              <a:cxn ang="0">
                <a:pos x="748" y="10"/>
              </a:cxn>
              <a:cxn ang="0">
                <a:pos x="691" y="17"/>
              </a:cxn>
              <a:cxn ang="0">
                <a:pos x="631" y="30"/>
              </a:cxn>
              <a:cxn ang="0">
                <a:pos x="574" y="43"/>
              </a:cxn>
              <a:cxn ang="0">
                <a:pos x="517" y="60"/>
              </a:cxn>
              <a:cxn ang="0">
                <a:pos x="461" y="77"/>
              </a:cxn>
              <a:cxn ang="0">
                <a:pos x="407" y="97"/>
              </a:cxn>
              <a:cxn ang="0">
                <a:pos x="351" y="124"/>
              </a:cxn>
              <a:cxn ang="0">
                <a:pos x="297" y="147"/>
              </a:cxn>
              <a:cxn ang="0">
                <a:pos x="244" y="177"/>
              </a:cxn>
              <a:cxn ang="0">
                <a:pos x="194" y="207"/>
              </a:cxn>
              <a:cxn ang="0">
                <a:pos x="144" y="240"/>
              </a:cxn>
              <a:cxn ang="0">
                <a:pos x="94" y="277"/>
              </a:cxn>
              <a:cxn ang="0">
                <a:pos x="47" y="317"/>
              </a:cxn>
              <a:cxn ang="0">
                <a:pos x="0" y="357"/>
              </a:cxn>
              <a:cxn ang="0">
                <a:pos x="321" y="678"/>
              </a:cxn>
            </a:cxnLst>
            <a:rect l="0" t="0" r="r" b="b"/>
            <a:pathLst>
              <a:path w="864" h="678">
                <a:moveTo>
                  <a:pt x="321" y="678"/>
                </a:moveTo>
                <a:lnTo>
                  <a:pt x="321" y="678"/>
                </a:lnTo>
                <a:lnTo>
                  <a:pt x="381" y="631"/>
                </a:lnTo>
                <a:lnTo>
                  <a:pt x="444" y="588"/>
                </a:lnTo>
                <a:lnTo>
                  <a:pt x="511" y="551"/>
                </a:lnTo>
                <a:lnTo>
                  <a:pt x="577" y="521"/>
                </a:lnTo>
                <a:lnTo>
                  <a:pt x="647" y="494"/>
                </a:lnTo>
                <a:lnTo>
                  <a:pt x="718" y="474"/>
                </a:lnTo>
                <a:lnTo>
                  <a:pt x="791" y="461"/>
                </a:lnTo>
                <a:lnTo>
                  <a:pt x="864" y="454"/>
                </a:lnTo>
                <a:lnTo>
                  <a:pt x="864" y="0"/>
                </a:lnTo>
                <a:lnTo>
                  <a:pt x="864" y="0"/>
                </a:lnTo>
                <a:lnTo>
                  <a:pt x="804" y="3"/>
                </a:lnTo>
                <a:lnTo>
                  <a:pt x="748" y="10"/>
                </a:lnTo>
                <a:lnTo>
                  <a:pt x="691" y="17"/>
                </a:lnTo>
                <a:lnTo>
                  <a:pt x="631" y="30"/>
                </a:lnTo>
                <a:lnTo>
                  <a:pt x="574" y="43"/>
                </a:lnTo>
                <a:lnTo>
                  <a:pt x="517" y="60"/>
                </a:lnTo>
                <a:lnTo>
                  <a:pt x="461" y="77"/>
                </a:lnTo>
                <a:lnTo>
                  <a:pt x="407" y="97"/>
                </a:lnTo>
                <a:lnTo>
                  <a:pt x="351" y="124"/>
                </a:lnTo>
                <a:lnTo>
                  <a:pt x="297" y="147"/>
                </a:lnTo>
                <a:lnTo>
                  <a:pt x="244" y="177"/>
                </a:lnTo>
                <a:lnTo>
                  <a:pt x="194" y="207"/>
                </a:lnTo>
                <a:lnTo>
                  <a:pt x="144" y="240"/>
                </a:lnTo>
                <a:lnTo>
                  <a:pt x="94" y="277"/>
                </a:lnTo>
                <a:lnTo>
                  <a:pt x="47" y="317"/>
                </a:lnTo>
                <a:lnTo>
                  <a:pt x="0" y="357"/>
                </a:lnTo>
                <a:lnTo>
                  <a:pt x="321" y="678"/>
                </a:lnTo>
                <a:close/>
              </a:path>
            </a:pathLst>
          </a:custGeom>
          <a:solidFill>
            <a:srgbClr val="F8CB9A"/>
          </a:solidFill>
          <a:ln w="12700" algn="ctr">
            <a:noFill/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47" name="Arc 93"/>
          <p:cNvSpPr>
            <a:spLocks/>
          </p:cNvSpPr>
          <p:nvPr/>
        </p:nvSpPr>
        <p:spPr bwMode="auto">
          <a:xfrm>
            <a:off x="2124075" y="1340768"/>
            <a:ext cx="4895850" cy="4710112"/>
          </a:xfrm>
          <a:custGeom>
            <a:avLst/>
            <a:gdLst>
              <a:gd name="T0" fmla="*/ 2133 w 43200"/>
              <a:gd name="T1" fmla="*/ 0 h 41548"/>
              <a:gd name="T2" fmla="*/ 939 w 43200"/>
              <a:gd name="T3" fmla="*/ 5 h 41548"/>
              <a:gd name="T4" fmla="*/ 1542 w 43200"/>
              <a:gd name="T5" fmla="*/ 1425 h 41548"/>
              <a:gd name="T6" fmla="*/ 0 60000 65536"/>
              <a:gd name="T7" fmla="*/ 0 60000 65536"/>
              <a:gd name="T8" fmla="*/ 0 60000 65536"/>
              <a:gd name="T9" fmla="*/ 0 w 43200"/>
              <a:gd name="T10" fmla="*/ 0 h 41548"/>
              <a:gd name="T11" fmla="*/ 43200 w 43200"/>
              <a:gd name="T12" fmla="*/ 41548 h 4154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1548" fill="none" extrusionOk="0">
                <a:moveTo>
                  <a:pt x="29884" y="-1"/>
                </a:moveTo>
                <a:cubicBezTo>
                  <a:pt x="37945" y="3347"/>
                  <a:pt x="43200" y="11218"/>
                  <a:pt x="43200" y="19948"/>
                </a:cubicBezTo>
                <a:cubicBezTo>
                  <a:pt x="43200" y="31877"/>
                  <a:pt x="33529" y="41548"/>
                  <a:pt x="21600" y="41548"/>
                </a:cubicBezTo>
                <a:cubicBezTo>
                  <a:pt x="9670" y="41548"/>
                  <a:pt x="0" y="31877"/>
                  <a:pt x="0" y="19948"/>
                </a:cubicBezTo>
                <a:cubicBezTo>
                  <a:pt x="-1" y="11283"/>
                  <a:pt x="5177" y="3458"/>
                  <a:pt x="13151" y="69"/>
                </a:cubicBezTo>
              </a:path>
              <a:path w="43200" h="41548" stroke="0" extrusionOk="0">
                <a:moveTo>
                  <a:pt x="29884" y="-1"/>
                </a:moveTo>
                <a:cubicBezTo>
                  <a:pt x="37945" y="3347"/>
                  <a:pt x="43200" y="11218"/>
                  <a:pt x="43200" y="19948"/>
                </a:cubicBezTo>
                <a:cubicBezTo>
                  <a:pt x="43200" y="31877"/>
                  <a:pt x="33529" y="41548"/>
                  <a:pt x="21600" y="41548"/>
                </a:cubicBezTo>
                <a:cubicBezTo>
                  <a:pt x="9670" y="41548"/>
                  <a:pt x="0" y="31877"/>
                  <a:pt x="0" y="19948"/>
                </a:cubicBezTo>
                <a:cubicBezTo>
                  <a:pt x="-1" y="11283"/>
                  <a:pt x="5177" y="3458"/>
                  <a:pt x="13151" y="69"/>
                </a:cubicBezTo>
                <a:lnTo>
                  <a:pt x="21600" y="19948"/>
                </a:lnTo>
                <a:close/>
              </a:path>
            </a:pathLst>
          </a:custGeom>
          <a:noFill/>
          <a:ln w="19050" cap="rnd">
            <a:solidFill>
              <a:srgbClr val="FFFFFF">
                <a:lumMod val="50000"/>
              </a:srgbClr>
            </a:solidFill>
            <a:prstDash val="sysDot"/>
            <a:round/>
            <a:headEnd type="oval" w="med" len="med"/>
            <a:tailEnd type="triangle" w="lg" len="lg"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grpSp>
        <p:nvGrpSpPr>
          <p:cNvPr id="48" name="Group 94"/>
          <p:cNvGrpSpPr>
            <a:grpSpLocks/>
          </p:cNvGrpSpPr>
          <p:nvPr/>
        </p:nvGrpSpPr>
        <p:grpSpPr bwMode="auto">
          <a:xfrm>
            <a:off x="3995738" y="3385468"/>
            <a:ext cx="1155700" cy="419100"/>
            <a:chOff x="2560" y="618"/>
            <a:chExt cx="728" cy="265"/>
          </a:xfrm>
        </p:grpSpPr>
        <p:sp>
          <p:nvSpPr>
            <p:cNvPr id="49" name="WordArt 95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pc="-70" smtClean="0">
                  <a:solidFill>
                    <a:srgbClr val="404040"/>
                  </a:solidFill>
                  <a:latin typeface="Arial Black"/>
                  <a:ea typeface="굴림" charset="-127"/>
                </a:rPr>
                <a:t>TEXT</a:t>
              </a:r>
              <a:endParaRPr kumimoji="1" lang="zh-CN" altLang="en-US" sz="1400" kern="10" spc="-70" smtClean="0">
                <a:solidFill>
                  <a:srgbClr val="404040"/>
                </a:solidFill>
                <a:latin typeface="Arial Black"/>
                <a:ea typeface="굴림" charset="-127"/>
              </a:endParaRPr>
            </a:p>
          </p:txBody>
        </p:sp>
        <p:sp>
          <p:nvSpPr>
            <p:cNvPr id="50" name="WordArt 96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pc="-70" smtClean="0">
                  <a:solidFill>
                    <a:srgbClr val="404040"/>
                  </a:solidFill>
                  <a:latin typeface="Arial Black"/>
                  <a:ea typeface="굴림" charset="-127"/>
                </a:rPr>
                <a:t>ADD CONTENTS</a:t>
              </a:r>
              <a:endParaRPr kumimoji="1" lang="zh-CN" altLang="en-US" sz="1400" kern="10" spc="-70" smtClean="0">
                <a:solidFill>
                  <a:srgbClr val="404040"/>
                </a:solidFill>
                <a:latin typeface="Arial Black"/>
                <a:ea typeface="굴림" charset="-127"/>
              </a:endParaRPr>
            </a:p>
          </p:txBody>
        </p:sp>
      </p:grpSp>
      <p:sp>
        <p:nvSpPr>
          <p:cNvPr id="51" name="WordArt 97"/>
          <p:cNvSpPr>
            <a:spLocks noChangeArrowheads="1" noChangeShapeType="1" noTextEdit="1"/>
          </p:cNvSpPr>
          <p:nvPr/>
        </p:nvSpPr>
        <p:spPr bwMode="auto">
          <a:xfrm rot="5400000">
            <a:off x="5147470" y="2808411"/>
            <a:ext cx="3313112" cy="15843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2232687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404040"/>
                </a:solidFill>
                <a:latin typeface="Arial Black"/>
                <a:ea typeface="굴림" charset="-127"/>
              </a:rPr>
              <a:t>CONTENTS</a:t>
            </a:r>
            <a:endParaRPr kumimoji="1" lang="zh-CN" altLang="en-US" sz="1400" kern="10" spc="-70" smtClean="0">
              <a:solidFill>
                <a:srgbClr val="404040"/>
              </a:solidFill>
              <a:latin typeface="Arial Black"/>
              <a:ea typeface="굴림" charset="-127"/>
            </a:endParaRPr>
          </a:p>
        </p:txBody>
      </p:sp>
      <p:sp>
        <p:nvSpPr>
          <p:cNvPr id="52" name="WordArt 98"/>
          <p:cNvSpPr>
            <a:spLocks noChangeArrowheads="1" noChangeShapeType="1" noTextEdit="1"/>
          </p:cNvSpPr>
          <p:nvPr/>
        </p:nvSpPr>
        <p:spPr bwMode="auto">
          <a:xfrm rot="5400000">
            <a:off x="5795170" y="3240211"/>
            <a:ext cx="2303462" cy="7207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1299302"/>
              </a:avLst>
            </a:prstTxWarp>
          </a:bodyPr>
          <a:lstStyle/>
          <a:p>
            <a:pPr algn="ctr" latinLnBrk="1"/>
            <a:r>
              <a:rPr kumimoji="1" lang="en-US" altLang="zh-CN" sz="800" b="1" kern="10" spc="-40" smtClean="0">
                <a:solidFill>
                  <a:srgbClr val="404040"/>
                </a:solidFill>
                <a:latin typeface="Arial"/>
                <a:ea typeface="굴림" charset="-127"/>
                <a:cs typeface="Arial"/>
              </a:rPr>
              <a:t>CLICK TO ADD CONTENTS !</a:t>
            </a:r>
            <a:endParaRPr kumimoji="1" lang="zh-CN" altLang="en-US" sz="800" b="1" kern="10" spc="-40" smtClean="0">
              <a:solidFill>
                <a:srgbClr val="404040"/>
              </a:solidFill>
              <a:latin typeface="Arial"/>
              <a:ea typeface="굴림" charset="-127"/>
              <a:cs typeface="Arial"/>
            </a:endParaRPr>
          </a:p>
        </p:txBody>
      </p:sp>
      <p:grpSp>
        <p:nvGrpSpPr>
          <p:cNvPr id="53" name="Group 99"/>
          <p:cNvGrpSpPr>
            <a:grpSpLocks/>
          </p:cNvGrpSpPr>
          <p:nvPr/>
        </p:nvGrpSpPr>
        <p:grpSpPr bwMode="auto">
          <a:xfrm rot="10800000">
            <a:off x="1547813" y="1944018"/>
            <a:ext cx="1584325" cy="3311525"/>
            <a:chOff x="3923" y="1207"/>
            <a:chExt cx="998" cy="2087"/>
          </a:xfrm>
        </p:grpSpPr>
        <p:sp>
          <p:nvSpPr>
            <p:cNvPr id="54" name="WordArt 100"/>
            <p:cNvSpPr>
              <a:spLocks noChangeArrowheads="1" noChangeShapeType="1" noTextEdit="1"/>
            </p:cNvSpPr>
            <p:nvPr/>
          </p:nvSpPr>
          <p:spPr bwMode="auto">
            <a:xfrm rot="5400000">
              <a:off x="3378" y="1752"/>
              <a:ext cx="2087" cy="99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233116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pc="-70" smtClean="0">
                  <a:solidFill>
                    <a:srgbClr val="404040"/>
                  </a:solidFill>
                  <a:latin typeface="Arial Black"/>
                  <a:ea typeface="굴림" charset="-127"/>
                </a:rPr>
                <a:t>CONTENTS</a:t>
              </a:r>
              <a:endParaRPr kumimoji="1" lang="zh-CN" altLang="en-US" sz="1400" kern="10" spc="-70" smtClean="0">
                <a:solidFill>
                  <a:srgbClr val="404040"/>
                </a:solidFill>
                <a:latin typeface="Arial Black"/>
                <a:ea typeface="굴림" charset="-127"/>
              </a:endParaRPr>
            </a:p>
          </p:txBody>
        </p:sp>
        <p:sp>
          <p:nvSpPr>
            <p:cNvPr id="55" name="WordArt 101"/>
            <p:cNvSpPr>
              <a:spLocks noChangeArrowheads="1" noChangeShapeType="1" noTextEdit="1"/>
            </p:cNvSpPr>
            <p:nvPr/>
          </p:nvSpPr>
          <p:spPr bwMode="auto">
            <a:xfrm rot="5400000">
              <a:off x="3787" y="2024"/>
              <a:ext cx="1451" cy="45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299468"/>
                </a:avLst>
              </a:prstTxWarp>
            </a:bodyPr>
            <a:lstStyle/>
            <a:p>
              <a:pPr algn="ctr" latinLnBrk="1"/>
              <a:r>
                <a:rPr kumimoji="1" lang="en-US" altLang="zh-CN" sz="800" b="1" kern="10" spc="-40" smtClean="0">
                  <a:solidFill>
                    <a:srgbClr val="404040"/>
                  </a:solidFill>
                  <a:latin typeface="Arial"/>
                  <a:ea typeface="굴림" charset="-127"/>
                  <a:cs typeface="Arial"/>
                </a:rPr>
                <a:t>CLICK TO ADD CONTENTS !</a:t>
              </a:r>
              <a:endParaRPr kumimoji="1" lang="zh-CN" altLang="en-US" sz="800" b="1" kern="10" spc="-40" smtClean="0">
                <a:solidFill>
                  <a:srgbClr val="404040"/>
                </a:solidFill>
                <a:latin typeface="Arial"/>
                <a:ea typeface="굴림" charset="-127"/>
                <a:cs typeface="Arial"/>
              </a:endParaRPr>
            </a:p>
          </p:txBody>
        </p:sp>
      </p:grpSp>
      <p:sp>
        <p:nvSpPr>
          <p:cNvPr id="56" name="WordArt 102"/>
          <p:cNvSpPr>
            <a:spLocks noChangeArrowheads="1" noChangeShapeType="1" noTextEdit="1"/>
          </p:cNvSpPr>
          <p:nvPr/>
        </p:nvSpPr>
        <p:spPr bwMode="auto">
          <a:xfrm>
            <a:off x="5003800" y="1872580"/>
            <a:ext cx="503238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40404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404040"/>
              </a:solidFill>
              <a:latin typeface="Arial Black"/>
              <a:ea typeface="굴림" charset="-127"/>
            </a:endParaRPr>
          </a:p>
        </p:txBody>
      </p:sp>
      <p:sp>
        <p:nvSpPr>
          <p:cNvPr id="57" name="WordArt 103"/>
          <p:cNvSpPr>
            <a:spLocks noChangeArrowheads="1" noChangeShapeType="1" noTextEdit="1"/>
          </p:cNvSpPr>
          <p:nvPr/>
        </p:nvSpPr>
        <p:spPr bwMode="auto">
          <a:xfrm>
            <a:off x="5940425" y="2809205"/>
            <a:ext cx="503238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40404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404040"/>
              </a:solidFill>
              <a:latin typeface="Arial Black"/>
              <a:ea typeface="굴림" charset="-127"/>
            </a:endParaRPr>
          </a:p>
        </p:txBody>
      </p:sp>
      <p:sp>
        <p:nvSpPr>
          <p:cNvPr id="58" name="WordArt 104"/>
          <p:cNvSpPr>
            <a:spLocks noChangeArrowheads="1" noChangeShapeType="1" noTextEdit="1"/>
          </p:cNvSpPr>
          <p:nvPr/>
        </p:nvSpPr>
        <p:spPr bwMode="auto">
          <a:xfrm>
            <a:off x="6013450" y="4176043"/>
            <a:ext cx="503238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40404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404040"/>
              </a:solidFill>
              <a:latin typeface="Arial Black"/>
              <a:ea typeface="굴림" charset="-127"/>
            </a:endParaRPr>
          </a:p>
        </p:txBody>
      </p:sp>
      <p:sp>
        <p:nvSpPr>
          <p:cNvPr id="59" name="WordArt 105"/>
          <p:cNvSpPr>
            <a:spLocks noChangeArrowheads="1" noChangeShapeType="1" noTextEdit="1"/>
          </p:cNvSpPr>
          <p:nvPr/>
        </p:nvSpPr>
        <p:spPr bwMode="auto">
          <a:xfrm>
            <a:off x="5003800" y="5182518"/>
            <a:ext cx="503238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40404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404040"/>
              </a:solidFill>
              <a:latin typeface="Arial Black"/>
              <a:ea typeface="굴림" charset="-127"/>
            </a:endParaRPr>
          </a:p>
        </p:txBody>
      </p:sp>
      <p:sp>
        <p:nvSpPr>
          <p:cNvPr id="60" name="WordArt 106"/>
          <p:cNvSpPr>
            <a:spLocks noChangeArrowheads="1" noChangeShapeType="1" noTextEdit="1"/>
          </p:cNvSpPr>
          <p:nvPr/>
        </p:nvSpPr>
        <p:spPr bwMode="auto">
          <a:xfrm>
            <a:off x="3635375" y="5184105"/>
            <a:ext cx="503238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40404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404040"/>
              </a:solidFill>
              <a:latin typeface="Arial Black"/>
              <a:ea typeface="굴림" charset="-127"/>
            </a:endParaRPr>
          </a:p>
        </p:txBody>
      </p:sp>
      <p:sp>
        <p:nvSpPr>
          <p:cNvPr id="61" name="WordArt 107"/>
          <p:cNvSpPr>
            <a:spLocks noChangeArrowheads="1" noChangeShapeType="1" noTextEdit="1"/>
          </p:cNvSpPr>
          <p:nvPr/>
        </p:nvSpPr>
        <p:spPr bwMode="auto">
          <a:xfrm>
            <a:off x="2627313" y="4176043"/>
            <a:ext cx="503237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40404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404040"/>
              </a:solidFill>
              <a:latin typeface="Arial Black"/>
              <a:ea typeface="굴림" charset="-127"/>
            </a:endParaRPr>
          </a:p>
        </p:txBody>
      </p:sp>
      <p:sp>
        <p:nvSpPr>
          <p:cNvPr id="62" name="WordArt 108"/>
          <p:cNvSpPr>
            <a:spLocks noChangeArrowheads="1" noChangeShapeType="1" noTextEdit="1"/>
          </p:cNvSpPr>
          <p:nvPr/>
        </p:nvSpPr>
        <p:spPr bwMode="auto">
          <a:xfrm>
            <a:off x="2627313" y="2809205"/>
            <a:ext cx="503237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40404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404040"/>
              </a:solidFill>
              <a:latin typeface="Arial Black"/>
              <a:ea typeface="굴림" charset="-127"/>
            </a:endParaRPr>
          </a:p>
        </p:txBody>
      </p:sp>
      <p:sp>
        <p:nvSpPr>
          <p:cNvPr id="63" name="WordArt 109"/>
          <p:cNvSpPr>
            <a:spLocks noChangeArrowheads="1" noChangeShapeType="1" noTextEdit="1"/>
          </p:cNvSpPr>
          <p:nvPr/>
        </p:nvSpPr>
        <p:spPr bwMode="auto">
          <a:xfrm>
            <a:off x="3636963" y="1872580"/>
            <a:ext cx="503237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40404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404040"/>
              </a:solidFill>
              <a:latin typeface="Arial Black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35416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22444</TotalTime>
  <Words>252</Words>
  <Application>Microsoft Office PowerPoint</Application>
  <PresentationFormat>全屏显示(4:3)</PresentationFormat>
  <Paragraphs>38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1325</cp:revision>
  <dcterms:created xsi:type="dcterms:W3CDTF">2009-02-11T05:37:22Z</dcterms:created>
  <dcterms:modified xsi:type="dcterms:W3CDTF">2013-12-18T07:46:56Z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