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矩形 132"/>
          <p:cNvSpPr/>
          <p:nvPr/>
        </p:nvSpPr>
        <p:spPr>
          <a:xfrm>
            <a:off x="6660232" y="4434324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grpSp>
        <p:nvGrpSpPr>
          <p:cNvPr id="91" name="그룹 27"/>
          <p:cNvGrpSpPr>
            <a:grpSpLocks/>
          </p:cNvGrpSpPr>
          <p:nvPr/>
        </p:nvGrpSpPr>
        <p:grpSpPr bwMode="auto">
          <a:xfrm>
            <a:off x="2332336" y="1774478"/>
            <a:ext cx="5543550" cy="3814762"/>
            <a:chOff x="1844656" y="1857364"/>
            <a:chExt cx="5543550" cy="3814762"/>
          </a:xfrm>
        </p:grpSpPr>
        <p:sp>
          <p:nvSpPr>
            <p:cNvPr id="92" name="AutoShape 38"/>
            <p:cNvSpPr>
              <a:spLocks noChangeArrowheads="1"/>
            </p:cNvSpPr>
            <p:nvPr/>
          </p:nvSpPr>
          <p:spPr bwMode="auto">
            <a:xfrm>
              <a:off x="1844656" y="1857364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3" name="AutoShape 39"/>
            <p:cNvSpPr>
              <a:spLocks noChangeArrowheads="1"/>
            </p:cNvSpPr>
            <p:nvPr/>
          </p:nvSpPr>
          <p:spPr bwMode="auto">
            <a:xfrm>
              <a:off x="1885931" y="1906576"/>
              <a:ext cx="5445125" cy="493713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4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2095481" y="2041514"/>
              <a:ext cx="1612900" cy="2460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TITLE LIST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95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4011593" y="2103426"/>
              <a:ext cx="1512888" cy="1222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-4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TITLE LIST !</a:t>
              </a:r>
              <a:endParaRPr kumimoji="1" lang="zh-CN" altLang="en-US" sz="800" b="0" i="0" u="none" strike="noStrike" kern="10" cap="none" spc="-4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96" name="Line 42"/>
            <p:cNvSpPr>
              <a:spLocks noChangeShapeType="1"/>
            </p:cNvSpPr>
            <p:nvPr/>
          </p:nvSpPr>
          <p:spPr bwMode="auto">
            <a:xfrm flipH="1">
              <a:off x="3860780" y="2082778"/>
              <a:ext cx="4757" cy="204797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7" name="AutoShape 43"/>
            <p:cNvSpPr>
              <a:spLocks noChangeArrowheads="1"/>
            </p:cNvSpPr>
            <p:nvPr/>
          </p:nvSpPr>
          <p:spPr bwMode="auto">
            <a:xfrm>
              <a:off x="1844656" y="2655876"/>
              <a:ext cx="5543550" cy="614363"/>
            </a:xfrm>
            <a:prstGeom prst="roundRect">
              <a:avLst>
                <a:gd name="adj" fmla="val 14801"/>
              </a:avLst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8" name="AutoShape 44"/>
            <p:cNvSpPr>
              <a:spLocks noChangeArrowheads="1"/>
            </p:cNvSpPr>
            <p:nvPr/>
          </p:nvSpPr>
          <p:spPr bwMode="auto">
            <a:xfrm>
              <a:off x="1893868" y="2717789"/>
              <a:ext cx="5445125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9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095481" y="2841614"/>
              <a:ext cx="1612900" cy="24447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TITLE LIST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00" name="WordArt 46"/>
            <p:cNvSpPr>
              <a:spLocks noChangeArrowheads="1" noChangeShapeType="1" noTextEdit="1"/>
            </p:cNvSpPr>
            <p:nvPr/>
          </p:nvSpPr>
          <p:spPr bwMode="auto">
            <a:xfrm>
              <a:off x="4011593" y="2901939"/>
              <a:ext cx="1512888" cy="1222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-4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TITLE LIST !</a:t>
              </a:r>
              <a:endParaRPr kumimoji="1" lang="zh-CN" altLang="en-US" sz="800" b="0" i="0" u="none" strike="noStrike" kern="10" cap="none" spc="-4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101" name="Line 47"/>
            <p:cNvSpPr>
              <a:spLocks noChangeShapeType="1"/>
            </p:cNvSpPr>
            <p:nvPr/>
          </p:nvSpPr>
          <p:spPr bwMode="auto">
            <a:xfrm>
              <a:off x="3860781" y="2841614"/>
              <a:ext cx="0" cy="244475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2" name="AutoShape 48"/>
            <p:cNvSpPr>
              <a:spLocks noChangeArrowheads="1"/>
            </p:cNvSpPr>
            <p:nvPr/>
          </p:nvSpPr>
          <p:spPr bwMode="auto">
            <a:xfrm>
              <a:off x="1844656" y="3457564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3" name="AutoShape 49"/>
            <p:cNvSpPr>
              <a:spLocks noChangeArrowheads="1"/>
            </p:cNvSpPr>
            <p:nvPr/>
          </p:nvSpPr>
          <p:spPr bwMode="auto">
            <a:xfrm>
              <a:off x="1893868" y="3519476"/>
              <a:ext cx="5445125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4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2095481" y="3643301"/>
              <a:ext cx="1612900" cy="24447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TITLE LIST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05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011593" y="3703626"/>
              <a:ext cx="1512888" cy="1222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-4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TITLE LIST !</a:t>
              </a:r>
              <a:endParaRPr kumimoji="1" lang="zh-CN" altLang="en-US" sz="800" b="0" i="0" u="none" strike="noStrike" kern="10" cap="none" spc="-4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106" name="Line 52"/>
            <p:cNvSpPr>
              <a:spLocks noChangeShapeType="1"/>
            </p:cNvSpPr>
            <p:nvPr/>
          </p:nvSpPr>
          <p:spPr bwMode="auto">
            <a:xfrm>
              <a:off x="3860781" y="3643301"/>
              <a:ext cx="0" cy="244475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7" name="AutoShape 53"/>
            <p:cNvSpPr>
              <a:spLocks noChangeArrowheads="1"/>
            </p:cNvSpPr>
            <p:nvPr/>
          </p:nvSpPr>
          <p:spPr bwMode="auto">
            <a:xfrm>
              <a:off x="1844656" y="4257664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8" name="AutoShape 54"/>
            <p:cNvSpPr>
              <a:spLocks noChangeArrowheads="1"/>
            </p:cNvSpPr>
            <p:nvPr/>
          </p:nvSpPr>
          <p:spPr bwMode="auto">
            <a:xfrm>
              <a:off x="1893868" y="4317989"/>
              <a:ext cx="5445125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9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2095481" y="4441814"/>
              <a:ext cx="1612900" cy="2460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TITLE LIST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10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4011593" y="4502139"/>
              <a:ext cx="1512888" cy="1222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-4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TITLE LIST !</a:t>
              </a:r>
              <a:endParaRPr kumimoji="1" lang="zh-CN" altLang="en-US" sz="800" b="0" i="0" u="none" strike="noStrike" kern="10" cap="none" spc="-4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111" name="Line 57"/>
            <p:cNvSpPr>
              <a:spLocks noChangeShapeType="1"/>
            </p:cNvSpPr>
            <p:nvPr/>
          </p:nvSpPr>
          <p:spPr bwMode="auto">
            <a:xfrm>
              <a:off x="3860781" y="4441814"/>
              <a:ext cx="0" cy="246062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2" name="AutoShape 58"/>
            <p:cNvSpPr>
              <a:spLocks noChangeArrowheads="1"/>
            </p:cNvSpPr>
            <p:nvPr/>
          </p:nvSpPr>
          <p:spPr bwMode="auto">
            <a:xfrm>
              <a:off x="1844656" y="5057764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3" name="AutoShape 59"/>
            <p:cNvSpPr>
              <a:spLocks noChangeArrowheads="1"/>
            </p:cNvSpPr>
            <p:nvPr/>
          </p:nvSpPr>
          <p:spPr bwMode="auto">
            <a:xfrm>
              <a:off x="1893868" y="5083164"/>
              <a:ext cx="5445125" cy="493712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4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2095481" y="5241914"/>
              <a:ext cx="1612900" cy="2460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TITLE LIST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15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4011593" y="5303826"/>
              <a:ext cx="1512888" cy="12065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-4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Gulim" pitchFamily="34" charset="-127"/>
                  <a:cs typeface="Arial"/>
                </a:rPr>
                <a:t>CLICK TO ADD TITLE LIST !</a:t>
              </a:r>
              <a:endParaRPr kumimoji="1" lang="zh-CN" altLang="en-US" sz="800" b="0" i="0" u="none" strike="noStrike" kern="10" cap="none" spc="-4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Gulim" pitchFamily="34" charset="-127"/>
                <a:cs typeface="Arial"/>
              </a:endParaRPr>
            </a:p>
          </p:txBody>
        </p:sp>
        <p:sp>
          <p:nvSpPr>
            <p:cNvPr id="116" name="Line 62"/>
            <p:cNvSpPr>
              <a:spLocks noChangeShapeType="1"/>
            </p:cNvSpPr>
            <p:nvPr/>
          </p:nvSpPr>
          <p:spPr bwMode="auto">
            <a:xfrm>
              <a:off x="3860781" y="5241914"/>
              <a:ext cx="0" cy="246062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17" name="그룹 54"/>
          <p:cNvGrpSpPr>
            <a:grpSpLocks/>
          </p:cNvGrpSpPr>
          <p:nvPr/>
        </p:nvGrpSpPr>
        <p:grpSpPr bwMode="auto">
          <a:xfrm>
            <a:off x="1403648" y="1774478"/>
            <a:ext cx="785813" cy="3814762"/>
            <a:chOff x="-1285916" y="1571612"/>
            <a:chExt cx="5543550" cy="3814762"/>
          </a:xfrm>
        </p:grpSpPr>
        <p:sp>
          <p:nvSpPr>
            <p:cNvPr id="118" name="AutoShape 38"/>
            <p:cNvSpPr>
              <a:spLocks noChangeArrowheads="1"/>
            </p:cNvSpPr>
            <p:nvPr/>
          </p:nvSpPr>
          <p:spPr bwMode="auto">
            <a:xfrm>
              <a:off x="-1285916" y="1571612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AutoShape 39"/>
            <p:cNvSpPr>
              <a:spLocks noChangeArrowheads="1"/>
            </p:cNvSpPr>
            <p:nvPr/>
          </p:nvSpPr>
          <p:spPr bwMode="auto">
            <a:xfrm>
              <a:off x="-1241120" y="1620824"/>
              <a:ext cx="5442755" cy="493713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0" name="AutoShape 43"/>
            <p:cNvSpPr>
              <a:spLocks noChangeArrowheads="1"/>
            </p:cNvSpPr>
            <p:nvPr/>
          </p:nvSpPr>
          <p:spPr bwMode="auto">
            <a:xfrm>
              <a:off x="-1285916" y="2370124"/>
              <a:ext cx="5543550" cy="614363"/>
            </a:xfrm>
            <a:prstGeom prst="roundRect">
              <a:avLst>
                <a:gd name="adj" fmla="val 14801"/>
              </a:avLst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1" name="AutoShape 44"/>
            <p:cNvSpPr>
              <a:spLocks noChangeArrowheads="1"/>
            </p:cNvSpPr>
            <p:nvPr/>
          </p:nvSpPr>
          <p:spPr bwMode="auto">
            <a:xfrm>
              <a:off x="-1241120" y="2432037"/>
              <a:ext cx="5453957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2" name="AutoShape 48"/>
            <p:cNvSpPr>
              <a:spLocks noChangeArrowheads="1"/>
            </p:cNvSpPr>
            <p:nvPr/>
          </p:nvSpPr>
          <p:spPr bwMode="auto">
            <a:xfrm>
              <a:off x="-1285916" y="3171812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3" name="AutoShape 49"/>
            <p:cNvSpPr>
              <a:spLocks noChangeArrowheads="1"/>
            </p:cNvSpPr>
            <p:nvPr/>
          </p:nvSpPr>
          <p:spPr bwMode="auto">
            <a:xfrm>
              <a:off x="-1241120" y="3233724"/>
              <a:ext cx="5453957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4" name="AutoShape 53"/>
            <p:cNvSpPr>
              <a:spLocks noChangeArrowheads="1"/>
            </p:cNvSpPr>
            <p:nvPr/>
          </p:nvSpPr>
          <p:spPr bwMode="auto">
            <a:xfrm>
              <a:off x="-1285916" y="3971912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5" name="AutoShape 54"/>
            <p:cNvSpPr>
              <a:spLocks noChangeArrowheads="1"/>
            </p:cNvSpPr>
            <p:nvPr/>
          </p:nvSpPr>
          <p:spPr bwMode="auto">
            <a:xfrm>
              <a:off x="-1241120" y="4032237"/>
              <a:ext cx="5453957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6" name="AutoShape 58"/>
            <p:cNvSpPr>
              <a:spLocks noChangeArrowheads="1"/>
            </p:cNvSpPr>
            <p:nvPr/>
          </p:nvSpPr>
          <p:spPr bwMode="auto">
            <a:xfrm>
              <a:off x="-1285916" y="4772012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7" name="AutoShape 59"/>
            <p:cNvSpPr>
              <a:spLocks noChangeArrowheads="1"/>
            </p:cNvSpPr>
            <p:nvPr/>
          </p:nvSpPr>
          <p:spPr bwMode="auto">
            <a:xfrm>
              <a:off x="-1241120" y="4797412"/>
              <a:ext cx="5453957" cy="493712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28" name="TextBox 56"/>
          <p:cNvSpPr txBox="1">
            <a:spLocks noChangeArrowheads="1"/>
          </p:cNvSpPr>
          <p:nvPr/>
        </p:nvSpPr>
        <p:spPr bwMode="auto">
          <a:xfrm>
            <a:off x="1598911" y="1782415"/>
            <a:ext cx="428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ko-KR" sz="3200" b="1" smtClean="0">
                <a:solidFill>
                  <a:srgbClr val="5F5F5F"/>
                </a:solidFill>
                <a:latin typeface="Times New Roman" pitchFamily="18" charset="0"/>
              </a:rPr>
              <a:t>1</a:t>
            </a:r>
            <a:endParaRPr lang="ko-KR" altLang="en-US" sz="3200" b="1" smtClean="0">
              <a:solidFill>
                <a:srgbClr val="5F5F5F"/>
              </a:solidFill>
              <a:latin typeface="Times New Roman" pitchFamily="18" charset="0"/>
            </a:endParaRPr>
          </a:p>
        </p:txBody>
      </p:sp>
      <p:sp>
        <p:nvSpPr>
          <p:cNvPr id="129" name="TextBox 57"/>
          <p:cNvSpPr txBox="1">
            <a:spLocks noChangeArrowheads="1"/>
          </p:cNvSpPr>
          <p:nvPr/>
        </p:nvSpPr>
        <p:spPr bwMode="auto">
          <a:xfrm>
            <a:off x="1598911" y="2615853"/>
            <a:ext cx="428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ko-KR" sz="3200" b="1" smtClean="0">
                <a:solidFill>
                  <a:srgbClr val="5F5F5F"/>
                </a:solidFill>
                <a:latin typeface="Times New Roman" pitchFamily="18" charset="0"/>
              </a:rPr>
              <a:t>2</a:t>
            </a:r>
            <a:endParaRPr lang="ko-KR" altLang="en-US" sz="3200" b="1" smtClean="0">
              <a:solidFill>
                <a:srgbClr val="5F5F5F"/>
              </a:solidFill>
              <a:latin typeface="Times New Roman" pitchFamily="18" charset="0"/>
            </a:endParaRPr>
          </a:p>
        </p:txBody>
      </p:sp>
      <p:sp>
        <p:nvSpPr>
          <p:cNvPr id="130" name="TextBox 58"/>
          <p:cNvSpPr txBox="1">
            <a:spLocks noChangeArrowheads="1"/>
          </p:cNvSpPr>
          <p:nvPr/>
        </p:nvSpPr>
        <p:spPr bwMode="auto">
          <a:xfrm>
            <a:off x="1598911" y="3396903"/>
            <a:ext cx="428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ko-KR" sz="3200" b="1" smtClean="0">
                <a:solidFill>
                  <a:srgbClr val="5F5F5F"/>
                </a:solidFill>
                <a:latin typeface="Times New Roman" pitchFamily="18" charset="0"/>
              </a:rPr>
              <a:t>3</a:t>
            </a:r>
            <a:endParaRPr lang="ko-KR" altLang="en-US" sz="3200" b="1" smtClean="0">
              <a:solidFill>
                <a:srgbClr val="5F5F5F"/>
              </a:solidFill>
              <a:latin typeface="Times New Roman" pitchFamily="18" charset="0"/>
            </a:endParaRPr>
          </a:p>
        </p:txBody>
      </p:sp>
      <p:sp>
        <p:nvSpPr>
          <p:cNvPr id="131" name="TextBox 59"/>
          <p:cNvSpPr txBox="1">
            <a:spLocks noChangeArrowheads="1"/>
          </p:cNvSpPr>
          <p:nvPr/>
        </p:nvSpPr>
        <p:spPr bwMode="auto">
          <a:xfrm>
            <a:off x="1598911" y="4203353"/>
            <a:ext cx="428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ko-KR" sz="3200" b="1" smtClean="0">
                <a:solidFill>
                  <a:srgbClr val="5F5F5F"/>
                </a:solidFill>
                <a:latin typeface="Times New Roman" pitchFamily="18" charset="0"/>
              </a:rPr>
              <a:t>4</a:t>
            </a:r>
            <a:endParaRPr lang="ko-KR" altLang="en-US" sz="3200" b="1" smtClean="0">
              <a:solidFill>
                <a:srgbClr val="5F5F5F"/>
              </a:solidFill>
              <a:latin typeface="Times New Roman" pitchFamily="18" charset="0"/>
            </a:endParaRPr>
          </a:p>
        </p:txBody>
      </p:sp>
      <p:sp>
        <p:nvSpPr>
          <p:cNvPr id="132" name="TextBox 60"/>
          <p:cNvSpPr txBox="1">
            <a:spLocks noChangeArrowheads="1"/>
          </p:cNvSpPr>
          <p:nvPr/>
        </p:nvSpPr>
        <p:spPr bwMode="auto">
          <a:xfrm>
            <a:off x="1598911" y="4990753"/>
            <a:ext cx="428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ko-KR" sz="3200" b="1" smtClean="0">
                <a:solidFill>
                  <a:srgbClr val="5F5F5F"/>
                </a:solidFill>
                <a:latin typeface="Times New Roman" pitchFamily="18" charset="0"/>
              </a:rPr>
              <a:t>5</a:t>
            </a:r>
            <a:endParaRPr lang="ko-KR" altLang="en-US" sz="3200" b="1" smtClean="0">
              <a:solidFill>
                <a:srgbClr val="5F5F5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22393</TotalTime>
  <Words>284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1082</cp:revision>
  <dcterms:created xsi:type="dcterms:W3CDTF">2009-02-11T05:37:22Z</dcterms:created>
  <dcterms:modified xsi:type="dcterms:W3CDTF">2013-12-18T07:40:36Z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