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22"/>
  </p:notesMasterIdLst>
  <p:handoutMasterIdLst>
    <p:handoutMasterId r:id="rId23"/>
  </p:handoutMasterIdLst>
  <p:sldIdLst>
    <p:sldId id="367" r:id="rId3"/>
    <p:sldId id="368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70" r:id="rId12"/>
    <p:sldId id="369" r:id="rId13"/>
    <p:sldId id="378" r:id="rId14"/>
    <p:sldId id="379" r:id="rId15"/>
    <p:sldId id="380" r:id="rId16"/>
    <p:sldId id="383" r:id="rId17"/>
    <p:sldId id="382" r:id="rId18"/>
    <p:sldId id="381" r:id="rId19"/>
    <p:sldId id="384" r:id="rId20"/>
    <p:sldId id="359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590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6" name="그룹 27"/>
          <p:cNvGrpSpPr>
            <a:grpSpLocks/>
          </p:cNvGrpSpPr>
          <p:nvPr/>
        </p:nvGrpSpPr>
        <p:grpSpPr bwMode="auto">
          <a:xfrm>
            <a:off x="2268538" y="1628800"/>
            <a:ext cx="5543550" cy="3814762"/>
            <a:chOff x="1844656" y="1857364"/>
            <a:chExt cx="5543550" cy="3814762"/>
          </a:xfrm>
        </p:grpSpPr>
        <p:sp>
          <p:nvSpPr>
            <p:cNvPr id="117" name="AutoShape 38"/>
            <p:cNvSpPr>
              <a:spLocks noChangeArrowheads="1"/>
            </p:cNvSpPr>
            <p:nvPr/>
          </p:nvSpPr>
          <p:spPr bwMode="auto">
            <a:xfrm>
              <a:off x="1844656" y="1857364"/>
              <a:ext cx="5543550" cy="614362"/>
            </a:xfrm>
            <a:prstGeom prst="roundRect">
              <a:avLst>
                <a:gd name="adj" fmla="val 14801"/>
              </a:avLst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8" name="AutoShape 39"/>
            <p:cNvSpPr>
              <a:spLocks noChangeArrowheads="1"/>
            </p:cNvSpPr>
            <p:nvPr/>
          </p:nvSpPr>
          <p:spPr bwMode="auto">
            <a:xfrm>
              <a:off x="1885931" y="1906576"/>
              <a:ext cx="5445125" cy="493713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19" name="WordArt 40"/>
            <p:cNvSpPr>
              <a:spLocks noChangeArrowheads="1" noChangeShapeType="1" noTextEdit="1"/>
            </p:cNvSpPr>
            <p:nvPr/>
          </p:nvSpPr>
          <p:spPr bwMode="auto">
            <a:xfrm>
              <a:off x="2095481" y="2041514"/>
              <a:ext cx="1612900" cy="2460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TITLE LIST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120" name="WordArt 41"/>
            <p:cNvSpPr>
              <a:spLocks noChangeArrowheads="1" noChangeShapeType="1" noTextEdit="1"/>
            </p:cNvSpPr>
            <p:nvPr/>
          </p:nvSpPr>
          <p:spPr bwMode="auto">
            <a:xfrm>
              <a:off x="4011593" y="2103426"/>
              <a:ext cx="1512888" cy="1222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10" cap="none" spc="-4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CLICK TO ADD TITLE LIST !</a:t>
              </a:r>
              <a:endParaRPr kumimoji="1" lang="zh-CN" altLang="en-US" sz="800" b="0" i="0" u="none" strike="noStrike" kern="10" cap="none" spc="-4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21" name="Line 42"/>
            <p:cNvSpPr>
              <a:spLocks noChangeShapeType="1"/>
            </p:cNvSpPr>
            <p:nvPr/>
          </p:nvSpPr>
          <p:spPr bwMode="auto">
            <a:xfrm flipH="1">
              <a:off x="3860780" y="2082778"/>
              <a:ext cx="4757" cy="204797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22" name="AutoShape 43"/>
            <p:cNvSpPr>
              <a:spLocks noChangeArrowheads="1"/>
            </p:cNvSpPr>
            <p:nvPr/>
          </p:nvSpPr>
          <p:spPr bwMode="auto">
            <a:xfrm>
              <a:off x="1844656" y="2655876"/>
              <a:ext cx="5543550" cy="614363"/>
            </a:xfrm>
            <a:prstGeom prst="roundRect">
              <a:avLst>
                <a:gd name="adj" fmla="val 14801"/>
              </a:avLst>
            </a:prstGeom>
            <a:solidFill>
              <a:srgbClr val="85D5D7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23" name="AutoShape 44"/>
            <p:cNvSpPr>
              <a:spLocks noChangeArrowheads="1"/>
            </p:cNvSpPr>
            <p:nvPr/>
          </p:nvSpPr>
          <p:spPr bwMode="auto">
            <a:xfrm>
              <a:off x="1893868" y="2717789"/>
              <a:ext cx="5445125" cy="492125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24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2095481" y="2841614"/>
              <a:ext cx="1612900" cy="24447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TITLE LIST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125" name="WordArt 46"/>
            <p:cNvSpPr>
              <a:spLocks noChangeArrowheads="1" noChangeShapeType="1" noTextEdit="1"/>
            </p:cNvSpPr>
            <p:nvPr/>
          </p:nvSpPr>
          <p:spPr bwMode="auto">
            <a:xfrm>
              <a:off x="4011593" y="2901939"/>
              <a:ext cx="1512888" cy="12223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10" cap="none" spc="-4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CLICK TO ADD TITLE LIST !</a:t>
              </a:r>
              <a:endParaRPr kumimoji="1" lang="zh-CN" altLang="en-US" sz="800" b="0" i="0" u="none" strike="noStrike" kern="10" cap="none" spc="-4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26" name="Line 47"/>
            <p:cNvSpPr>
              <a:spLocks noChangeShapeType="1"/>
            </p:cNvSpPr>
            <p:nvPr/>
          </p:nvSpPr>
          <p:spPr bwMode="auto">
            <a:xfrm>
              <a:off x="3860781" y="2841614"/>
              <a:ext cx="0" cy="244475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27" name="AutoShape 48"/>
            <p:cNvSpPr>
              <a:spLocks noChangeArrowheads="1"/>
            </p:cNvSpPr>
            <p:nvPr/>
          </p:nvSpPr>
          <p:spPr bwMode="auto">
            <a:xfrm>
              <a:off x="1844656" y="3457564"/>
              <a:ext cx="5543550" cy="614362"/>
            </a:xfrm>
            <a:prstGeom prst="roundRect">
              <a:avLst>
                <a:gd name="adj" fmla="val 14801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28" name="AutoShape 49"/>
            <p:cNvSpPr>
              <a:spLocks noChangeArrowheads="1"/>
            </p:cNvSpPr>
            <p:nvPr/>
          </p:nvSpPr>
          <p:spPr bwMode="auto">
            <a:xfrm>
              <a:off x="1893868" y="3519476"/>
              <a:ext cx="5445125" cy="492125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29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2095481" y="3643301"/>
              <a:ext cx="1612900" cy="24447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TITLE LIST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130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4011593" y="3703626"/>
              <a:ext cx="1512888" cy="1222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10" cap="none" spc="-4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CLICK TO ADD TITLE LIST !</a:t>
              </a:r>
              <a:endParaRPr kumimoji="1" lang="zh-CN" altLang="en-US" sz="800" b="0" i="0" u="none" strike="noStrike" kern="10" cap="none" spc="-4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31" name="Line 52"/>
            <p:cNvSpPr>
              <a:spLocks noChangeShapeType="1"/>
            </p:cNvSpPr>
            <p:nvPr/>
          </p:nvSpPr>
          <p:spPr bwMode="auto">
            <a:xfrm>
              <a:off x="3860781" y="3643301"/>
              <a:ext cx="0" cy="244475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2" name="AutoShape 53"/>
            <p:cNvSpPr>
              <a:spLocks noChangeArrowheads="1"/>
            </p:cNvSpPr>
            <p:nvPr/>
          </p:nvSpPr>
          <p:spPr bwMode="auto">
            <a:xfrm>
              <a:off x="1844656" y="4257664"/>
              <a:ext cx="5543550" cy="614362"/>
            </a:xfrm>
            <a:prstGeom prst="roundRect">
              <a:avLst>
                <a:gd name="adj" fmla="val 14801"/>
              </a:avLst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3" name="AutoShape 54"/>
            <p:cNvSpPr>
              <a:spLocks noChangeArrowheads="1"/>
            </p:cNvSpPr>
            <p:nvPr/>
          </p:nvSpPr>
          <p:spPr bwMode="auto">
            <a:xfrm>
              <a:off x="1893868" y="4317989"/>
              <a:ext cx="5445125" cy="492125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4" name="WordArt 55"/>
            <p:cNvSpPr>
              <a:spLocks noChangeArrowheads="1" noChangeShapeType="1" noTextEdit="1"/>
            </p:cNvSpPr>
            <p:nvPr/>
          </p:nvSpPr>
          <p:spPr bwMode="auto">
            <a:xfrm>
              <a:off x="2095481" y="4441814"/>
              <a:ext cx="1612900" cy="2460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TITLE LIST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135" name="WordArt 56"/>
            <p:cNvSpPr>
              <a:spLocks noChangeArrowheads="1" noChangeShapeType="1" noTextEdit="1"/>
            </p:cNvSpPr>
            <p:nvPr/>
          </p:nvSpPr>
          <p:spPr bwMode="auto">
            <a:xfrm>
              <a:off x="4011593" y="4502139"/>
              <a:ext cx="1512888" cy="12223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10" cap="none" spc="-4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CLICK TO ADD TITLE LIST !</a:t>
              </a:r>
              <a:endParaRPr kumimoji="1" lang="zh-CN" altLang="en-US" sz="800" b="0" i="0" u="none" strike="noStrike" kern="10" cap="none" spc="-4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36" name="Line 57"/>
            <p:cNvSpPr>
              <a:spLocks noChangeShapeType="1"/>
            </p:cNvSpPr>
            <p:nvPr/>
          </p:nvSpPr>
          <p:spPr bwMode="auto">
            <a:xfrm>
              <a:off x="3860781" y="4441814"/>
              <a:ext cx="0" cy="246062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7" name="AutoShape 58"/>
            <p:cNvSpPr>
              <a:spLocks noChangeArrowheads="1"/>
            </p:cNvSpPr>
            <p:nvPr/>
          </p:nvSpPr>
          <p:spPr bwMode="auto">
            <a:xfrm>
              <a:off x="1844656" y="5057764"/>
              <a:ext cx="5543550" cy="614362"/>
            </a:xfrm>
            <a:prstGeom prst="roundRect">
              <a:avLst>
                <a:gd name="adj" fmla="val 14801"/>
              </a:avLst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8" name="AutoShape 59"/>
            <p:cNvSpPr>
              <a:spLocks noChangeArrowheads="1"/>
            </p:cNvSpPr>
            <p:nvPr/>
          </p:nvSpPr>
          <p:spPr bwMode="auto">
            <a:xfrm>
              <a:off x="1893868" y="5083164"/>
              <a:ext cx="5445125" cy="493712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9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2095481" y="5241914"/>
              <a:ext cx="1612900" cy="2460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TITLE LIST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140" name="WordArt 61"/>
            <p:cNvSpPr>
              <a:spLocks noChangeArrowheads="1" noChangeShapeType="1" noTextEdit="1"/>
            </p:cNvSpPr>
            <p:nvPr/>
          </p:nvSpPr>
          <p:spPr bwMode="auto">
            <a:xfrm>
              <a:off x="4011593" y="5303826"/>
              <a:ext cx="1512888" cy="12065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0" i="0" u="none" strike="noStrike" kern="10" cap="none" spc="-4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CLICK TO ADD TITLE LIST !</a:t>
              </a:r>
              <a:endParaRPr kumimoji="1" lang="zh-CN" altLang="en-US" sz="800" b="0" i="0" u="none" strike="noStrike" kern="10" cap="none" spc="-4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41" name="Line 62"/>
            <p:cNvSpPr>
              <a:spLocks noChangeShapeType="1"/>
            </p:cNvSpPr>
            <p:nvPr/>
          </p:nvSpPr>
          <p:spPr bwMode="auto">
            <a:xfrm>
              <a:off x="3860781" y="5241914"/>
              <a:ext cx="0" cy="246062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</p:grpSp>
      <p:grpSp>
        <p:nvGrpSpPr>
          <p:cNvPr id="142" name="그룹 54"/>
          <p:cNvGrpSpPr>
            <a:grpSpLocks/>
          </p:cNvGrpSpPr>
          <p:nvPr/>
        </p:nvGrpSpPr>
        <p:grpSpPr bwMode="auto">
          <a:xfrm>
            <a:off x="1339850" y="1628800"/>
            <a:ext cx="785813" cy="3814762"/>
            <a:chOff x="-1285916" y="1571612"/>
            <a:chExt cx="5543550" cy="3814762"/>
          </a:xfrm>
        </p:grpSpPr>
        <p:sp>
          <p:nvSpPr>
            <p:cNvPr id="143" name="AutoShape 38"/>
            <p:cNvSpPr>
              <a:spLocks noChangeArrowheads="1"/>
            </p:cNvSpPr>
            <p:nvPr/>
          </p:nvSpPr>
          <p:spPr bwMode="auto">
            <a:xfrm>
              <a:off x="-1285916" y="1571612"/>
              <a:ext cx="5543550" cy="614362"/>
            </a:xfrm>
            <a:prstGeom prst="roundRect">
              <a:avLst>
                <a:gd name="adj" fmla="val 14801"/>
              </a:avLst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4" name="AutoShape 39"/>
            <p:cNvSpPr>
              <a:spLocks noChangeArrowheads="1"/>
            </p:cNvSpPr>
            <p:nvPr/>
          </p:nvSpPr>
          <p:spPr bwMode="auto">
            <a:xfrm>
              <a:off x="-1241120" y="1620824"/>
              <a:ext cx="5442755" cy="493713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5" name="AutoShape 43"/>
            <p:cNvSpPr>
              <a:spLocks noChangeArrowheads="1"/>
            </p:cNvSpPr>
            <p:nvPr/>
          </p:nvSpPr>
          <p:spPr bwMode="auto">
            <a:xfrm>
              <a:off x="-1285916" y="2370124"/>
              <a:ext cx="5543550" cy="614363"/>
            </a:xfrm>
            <a:prstGeom prst="roundRect">
              <a:avLst>
                <a:gd name="adj" fmla="val 14801"/>
              </a:avLst>
            </a:prstGeom>
            <a:solidFill>
              <a:srgbClr val="85D5D7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6" name="AutoShape 44"/>
            <p:cNvSpPr>
              <a:spLocks noChangeArrowheads="1"/>
            </p:cNvSpPr>
            <p:nvPr/>
          </p:nvSpPr>
          <p:spPr bwMode="auto">
            <a:xfrm>
              <a:off x="-1241120" y="2432037"/>
              <a:ext cx="5453957" cy="492125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7" name="AutoShape 48"/>
            <p:cNvSpPr>
              <a:spLocks noChangeArrowheads="1"/>
            </p:cNvSpPr>
            <p:nvPr/>
          </p:nvSpPr>
          <p:spPr bwMode="auto">
            <a:xfrm>
              <a:off x="-1285916" y="3171812"/>
              <a:ext cx="5543550" cy="614362"/>
            </a:xfrm>
            <a:prstGeom prst="roundRect">
              <a:avLst>
                <a:gd name="adj" fmla="val 14801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8" name="AutoShape 49"/>
            <p:cNvSpPr>
              <a:spLocks noChangeArrowheads="1"/>
            </p:cNvSpPr>
            <p:nvPr/>
          </p:nvSpPr>
          <p:spPr bwMode="auto">
            <a:xfrm>
              <a:off x="-1241120" y="3233724"/>
              <a:ext cx="5453957" cy="492125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9" name="AutoShape 53"/>
            <p:cNvSpPr>
              <a:spLocks noChangeArrowheads="1"/>
            </p:cNvSpPr>
            <p:nvPr/>
          </p:nvSpPr>
          <p:spPr bwMode="auto">
            <a:xfrm>
              <a:off x="-1285916" y="3971912"/>
              <a:ext cx="5543550" cy="614362"/>
            </a:xfrm>
            <a:prstGeom prst="roundRect">
              <a:avLst>
                <a:gd name="adj" fmla="val 14801"/>
              </a:avLst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0" name="AutoShape 54"/>
            <p:cNvSpPr>
              <a:spLocks noChangeArrowheads="1"/>
            </p:cNvSpPr>
            <p:nvPr/>
          </p:nvSpPr>
          <p:spPr bwMode="auto">
            <a:xfrm>
              <a:off x="-1241120" y="4032237"/>
              <a:ext cx="5453957" cy="492125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1" name="AutoShape 58"/>
            <p:cNvSpPr>
              <a:spLocks noChangeArrowheads="1"/>
            </p:cNvSpPr>
            <p:nvPr/>
          </p:nvSpPr>
          <p:spPr bwMode="auto">
            <a:xfrm>
              <a:off x="-1285916" y="4772012"/>
              <a:ext cx="5543550" cy="614362"/>
            </a:xfrm>
            <a:prstGeom prst="roundRect">
              <a:avLst>
                <a:gd name="adj" fmla="val 14801"/>
              </a:avLst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2" name="AutoShape 59"/>
            <p:cNvSpPr>
              <a:spLocks noChangeArrowheads="1"/>
            </p:cNvSpPr>
            <p:nvPr/>
          </p:nvSpPr>
          <p:spPr bwMode="auto">
            <a:xfrm>
              <a:off x="-1241120" y="4797412"/>
              <a:ext cx="5453957" cy="493712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8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</p:grpSp>
      <p:sp>
        <p:nvSpPr>
          <p:cNvPr id="153" name="TextBox 56"/>
          <p:cNvSpPr txBox="1">
            <a:spLocks noChangeArrowheads="1"/>
          </p:cNvSpPr>
          <p:nvPr/>
        </p:nvSpPr>
        <p:spPr bwMode="auto">
          <a:xfrm>
            <a:off x="1535113" y="1636737"/>
            <a:ext cx="428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latinLnBrk="1" hangingPunct="1"/>
            <a:r>
              <a:rPr lang="en-US" altLang="ko-KR" sz="3200" b="1" smtClean="0">
                <a:solidFill>
                  <a:srgbClr val="5F5F5F"/>
                </a:solidFill>
                <a:latin typeface="Times New Roman" pitchFamily="18" charset="0"/>
              </a:rPr>
              <a:t>1</a:t>
            </a:r>
            <a:endParaRPr lang="ko-KR" altLang="en-US" sz="3200" b="1" smtClean="0">
              <a:solidFill>
                <a:srgbClr val="5F5F5F"/>
              </a:solidFill>
              <a:latin typeface="Times New Roman" pitchFamily="18" charset="0"/>
            </a:endParaRPr>
          </a:p>
        </p:txBody>
      </p:sp>
      <p:sp>
        <p:nvSpPr>
          <p:cNvPr id="154" name="TextBox 57"/>
          <p:cNvSpPr txBox="1">
            <a:spLocks noChangeArrowheads="1"/>
          </p:cNvSpPr>
          <p:nvPr/>
        </p:nvSpPr>
        <p:spPr bwMode="auto">
          <a:xfrm>
            <a:off x="1535113" y="2470175"/>
            <a:ext cx="4286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latinLnBrk="1" hangingPunct="1"/>
            <a:r>
              <a:rPr lang="en-US" altLang="ko-KR" sz="3200" b="1" smtClean="0">
                <a:solidFill>
                  <a:srgbClr val="5F5F5F"/>
                </a:solidFill>
                <a:latin typeface="Times New Roman" pitchFamily="18" charset="0"/>
              </a:rPr>
              <a:t>2</a:t>
            </a:r>
            <a:endParaRPr lang="ko-KR" altLang="en-US" sz="3200" b="1" smtClean="0">
              <a:solidFill>
                <a:srgbClr val="5F5F5F"/>
              </a:solidFill>
              <a:latin typeface="Times New Roman" pitchFamily="18" charset="0"/>
            </a:endParaRPr>
          </a:p>
        </p:txBody>
      </p:sp>
      <p:sp>
        <p:nvSpPr>
          <p:cNvPr id="155" name="TextBox 58"/>
          <p:cNvSpPr txBox="1">
            <a:spLocks noChangeArrowheads="1"/>
          </p:cNvSpPr>
          <p:nvPr/>
        </p:nvSpPr>
        <p:spPr bwMode="auto">
          <a:xfrm>
            <a:off x="1535113" y="3251225"/>
            <a:ext cx="4286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latinLnBrk="1" hangingPunct="1"/>
            <a:r>
              <a:rPr lang="en-US" altLang="ko-KR" sz="3200" b="1" smtClean="0">
                <a:solidFill>
                  <a:srgbClr val="5F5F5F"/>
                </a:solidFill>
                <a:latin typeface="Times New Roman" pitchFamily="18" charset="0"/>
              </a:rPr>
              <a:t>3</a:t>
            </a:r>
            <a:endParaRPr lang="ko-KR" altLang="en-US" sz="3200" b="1" smtClean="0">
              <a:solidFill>
                <a:srgbClr val="5F5F5F"/>
              </a:solidFill>
              <a:latin typeface="Times New Roman" pitchFamily="18" charset="0"/>
            </a:endParaRPr>
          </a:p>
        </p:txBody>
      </p:sp>
      <p:sp>
        <p:nvSpPr>
          <p:cNvPr id="156" name="TextBox 59"/>
          <p:cNvSpPr txBox="1">
            <a:spLocks noChangeArrowheads="1"/>
          </p:cNvSpPr>
          <p:nvPr/>
        </p:nvSpPr>
        <p:spPr bwMode="auto">
          <a:xfrm>
            <a:off x="1535113" y="4057675"/>
            <a:ext cx="4286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latinLnBrk="1" hangingPunct="1"/>
            <a:r>
              <a:rPr lang="en-US" altLang="ko-KR" sz="3200" b="1" smtClean="0">
                <a:solidFill>
                  <a:srgbClr val="5F5F5F"/>
                </a:solidFill>
                <a:latin typeface="Times New Roman" pitchFamily="18" charset="0"/>
              </a:rPr>
              <a:t>4</a:t>
            </a:r>
            <a:endParaRPr lang="ko-KR" altLang="en-US" sz="3200" b="1" smtClean="0">
              <a:solidFill>
                <a:srgbClr val="5F5F5F"/>
              </a:solidFill>
              <a:latin typeface="Times New Roman" pitchFamily="18" charset="0"/>
            </a:endParaRPr>
          </a:p>
        </p:txBody>
      </p:sp>
      <p:sp>
        <p:nvSpPr>
          <p:cNvPr id="157" name="TextBox 60"/>
          <p:cNvSpPr txBox="1">
            <a:spLocks noChangeArrowheads="1"/>
          </p:cNvSpPr>
          <p:nvPr/>
        </p:nvSpPr>
        <p:spPr bwMode="auto">
          <a:xfrm>
            <a:off x="1535113" y="4845075"/>
            <a:ext cx="4286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eaLnBrk="1" latinLnBrk="1" hangingPunct="1"/>
            <a:r>
              <a:rPr lang="en-US" altLang="ko-KR" sz="3200" b="1" smtClean="0">
                <a:solidFill>
                  <a:srgbClr val="5F5F5F"/>
                </a:solidFill>
                <a:latin typeface="Times New Roman" pitchFamily="18" charset="0"/>
              </a:rPr>
              <a:t>5</a:t>
            </a:r>
            <a:endParaRPr lang="ko-KR" altLang="en-US" sz="3200" b="1" smtClean="0">
              <a:solidFill>
                <a:srgbClr val="5F5F5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106"/>
          <p:cNvGrpSpPr>
            <a:grpSpLocks/>
          </p:cNvGrpSpPr>
          <p:nvPr/>
        </p:nvGrpSpPr>
        <p:grpSpPr bwMode="auto">
          <a:xfrm>
            <a:off x="539750" y="1773238"/>
            <a:ext cx="8064500" cy="3600450"/>
            <a:chOff x="340" y="1206"/>
            <a:chExt cx="5080" cy="2269"/>
          </a:xfrm>
        </p:grpSpPr>
        <p:sp>
          <p:nvSpPr>
            <p:cNvPr id="37" name="Oval 73"/>
            <p:cNvSpPr>
              <a:spLocks noChangeArrowheads="1"/>
            </p:cNvSpPr>
            <p:nvPr/>
          </p:nvSpPr>
          <p:spPr bwMode="auto">
            <a:xfrm>
              <a:off x="340" y="1933"/>
              <a:ext cx="772" cy="769"/>
            </a:xfrm>
            <a:prstGeom prst="ellipse">
              <a:avLst/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38" name="Oval 74"/>
            <p:cNvSpPr>
              <a:spLocks noChangeArrowheads="1"/>
            </p:cNvSpPr>
            <p:nvPr/>
          </p:nvSpPr>
          <p:spPr bwMode="auto">
            <a:xfrm>
              <a:off x="386" y="1977"/>
              <a:ext cx="681" cy="67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39" name="AutoShape 75"/>
            <p:cNvSpPr>
              <a:spLocks noChangeArrowheads="1"/>
            </p:cNvSpPr>
            <p:nvPr/>
          </p:nvSpPr>
          <p:spPr bwMode="auto">
            <a:xfrm>
              <a:off x="1338" y="1887"/>
              <a:ext cx="862" cy="860"/>
            </a:xfrm>
            <a:prstGeom prst="diamond">
              <a:avLst/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0" name="AutoShape 76"/>
            <p:cNvSpPr>
              <a:spLocks noChangeArrowheads="1"/>
            </p:cNvSpPr>
            <p:nvPr/>
          </p:nvSpPr>
          <p:spPr bwMode="auto">
            <a:xfrm>
              <a:off x="1384" y="1932"/>
              <a:ext cx="771" cy="769"/>
            </a:xfrm>
            <a:prstGeom prst="diamond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1" name="AutoShape 77"/>
            <p:cNvSpPr>
              <a:spLocks noChangeArrowheads="1"/>
            </p:cNvSpPr>
            <p:nvPr/>
          </p:nvSpPr>
          <p:spPr bwMode="auto">
            <a:xfrm>
              <a:off x="3561" y="1887"/>
              <a:ext cx="862" cy="860"/>
            </a:xfrm>
            <a:prstGeom prst="diamond">
              <a:avLst/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2" name="AutoShape 78"/>
            <p:cNvSpPr>
              <a:spLocks noChangeArrowheads="1"/>
            </p:cNvSpPr>
            <p:nvPr/>
          </p:nvSpPr>
          <p:spPr bwMode="auto">
            <a:xfrm>
              <a:off x="3607" y="1932"/>
              <a:ext cx="771" cy="769"/>
            </a:xfrm>
            <a:prstGeom prst="diamond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3" name="Oval 79"/>
            <p:cNvSpPr>
              <a:spLocks noChangeArrowheads="1"/>
            </p:cNvSpPr>
            <p:nvPr/>
          </p:nvSpPr>
          <p:spPr bwMode="auto">
            <a:xfrm>
              <a:off x="4648" y="1932"/>
              <a:ext cx="772" cy="769"/>
            </a:xfrm>
            <a:prstGeom prst="ellipse">
              <a:avLst/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4" name="Oval 80"/>
            <p:cNvSpPr>
              <a:spLocks noChangeArrowheads="1"/>
            </p:cNvSpPr>
            <p:nvPr/>
          </p:nvSpPr>
          <p:spPr bwMode="auto">
            <a:xfrm>
              <a:off x="4694" y="1976"/>
              <a:ext cx="681" cy="67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5" name="AutoShape 81"/>
            <p:cNvSpPr>
              <a:spLocks noChangeArrowheads="1"/>
            </p:cNvSpPr>
            <p:nvPr/>
          </p:nvSpPr>
          <p:spPr bwMode="auto">
            <a:xfrm>
              <a:off x="2426" y="1932"/>
              <a:ext cx="908" cy="783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6" name="AutoShape 82"/>
            <p:cNvSpPr>
              <a:spLocks noChangeArrowheads="1"/>
            </p:cNvSpPr>
            <p:nvPr/>
          </p:nvSpPr>
          <p:spPr bwMode="auto">
            <a:xfrm>
              <a:off x="2472" y="1977"/>
              <a:ext cx="817" cy="678"/>
            </a:xfrm>
            <a:prstGeom prst="hexagon">
              <a:avLst>
                <a:gd name="adj" fmla="val 29993"/>
                <a:gd name="vf" fmla="val 115470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7" name="Freeform 83"/>
            <p:cNvSpPr>
              <a:spLocks/>
            </p:cNvSpPr>
            <p:nvPr/>
          </p:nvSpPr>
          <p:spPr bwMode="auto">
            <a:xfrm>
              <a:off x="748" y="1297"/>
              <a:ext cx="2132" cy="590"/>
            </a:xfrm>
            <a:custGeom>
              <a:avLst/>
              <a:gdLst>
                <a:gd name="T0" fmla="*/ 0 w 4219"/>
                <a:gd name="T1" fmla="*/ 590 h 590"/>
                <a:gd name="T2" fmla="*/ 0 w 4219"/>
                <a:gd name="T3" fmla="*/ 0 h 590"/>
                <a:gd name="T4" fmla="*/ 4219 w 4219"/>
                <a:gd name="T5" fmla="*/ 0 h 590"/>
                <a:gd name="T6" fmla="*/ 4219 w 4219"/>
                <a:gd name="T7" fmla="*/ 590 h 5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19"/>
                <a:gd name="T13" fmla="*/ 0 h 590"/>
                <a:gd name="T14" fmla="*/ 4219 w 4219"/>
                <a:gd name="T15" fmla="*/ 590 h 5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19" h="590">
                  <a:moveTo>
                    <a:pt x="0" y="590"/>
                  </a:moveTo>
                  <a:lnTo>
                    <a:pt x="0" y="0"/>
                  </a:lnTo>
                  <a:lnTo>
                    <a:pt x="4219" y="0"/>
                  </a:lnTo>
                  <a:lnTo>
                    <a:pt x="4219" y="590"/>
                  </a:lnTo>
                </a:path>
              </a:pathLst>
            </a:custGeom>
            <a:noFill/>
            <a:ln w="31750">
              <a:solidFill>
                <a:srgbClr val="000000">
                  <a:lumMod val="50000"/>
                  <a:lumOff val="50000"/>
                </a:srgbClr>
              </a:solidFill>
              <a:round/>
              <a:headEnd type="oval" w="med" len="med"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8" name="Freeform 84"/>
            <p:cNvSpPr>
              <a:spLocks/>
            </p:cNvSpPr>
            <p:nvPr/>
          </p:nvSpPr>
          <p:spPr bwMode="auto">
            <a:xfrm>
              <a:off x="1791" y="1569"/>
              <a:ext cx="2178" cy="272"/>
            </a:xfrm>
            <a:custGeom>
              <a:avLst/>
              <a:gdLst>
                <a:gd name="T0" fmla="*/ 0 w 4219"/>
                <a:gd name="T1" fmla="*/ 590 h 590"/>
                <a:gd name="T2" fmla="*/ 0 w 4219"/>
                <a:gd name="T3" fmla="*/ 0 h 590"/>
                <a:gd name="T4" fmla="*/ 4219 w 4219"/>
                <a:gd name="T5" fmla="*/ 0 h 590"/>
                <a:gd name="T6" fmla="*/ 4219 w 4219"/>
                <a:gd name="T7" fmla="*/ 590 h 5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19"/>
                <a:gd name="T13" fmla="*/ 0 h 590"/>
                <a:gd name="T14" fmla="*/ 4219 w 4219"/>
                <a:gd name="T15" fmla="*/ 590 h 5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19" h="590">
                  <a:moveTo>
                    <a:pt x="0" y="590"/>
                  </a:moveTo>
                  <a:lnTo>
                    <a:pt x="0" y="0"/>
                  </a:lnTo>
                  <a:lnTo>
                    <a:pt x="4219" y="0"/>
                  </a:lnTo>
                  <a:lnTo>
                    <a:pt x="4219" y="590"/>
                  </a:lnTo>
                </a:path>
              </a:pathLst>
            </a:custGeom>
            <a:noFill/>
            <a:ln w="31750">
              <a:solidFill>
                <a:srgbClr val="000000">
                  <a:lumMod val="50000"/>
                  <a:lumOff val="50000"/>
                </a:srgbClr>
              </a:solidFill>
              <a:round/>
              <a:headEnd type="oval" w="med" len="med"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9" name="Freeform 85"/>
            <p:cNvSpPr>
              <a:spLocks/>
            </p:cNvSpPr>
            <p:nvPr/>
          </p:nvSpPr>
          <p:spPr bwMode="auto">
            <a:xfrm rot="10800000">
              <a:off x="1791" y="2794"/>
              <a:ext cx="3221" cy="590"/>
            </a:xfrm>
            <a:custGeom>
              <a:avLst/>
              <a:gdLst>
                <a:gd name="T0" fmla="*/ 0 w 4219"/>
                <a:gd name="T1" fmla="*/ 590 h 590"/>
                <a:gd name="T2" fmla="*/ 0 w 4219"/>
                <a:gd name="T3" fmla="*/ 0 h 590"/>
                <a:gd name="T4" fmla="*/ 4219 w 4219"/>
                <a:gd name="T5" fmla="*/ 0 h 590"/>
                <a:gd name="T6" fmla="*/ 4219 w 4219"/>
                <a:gd name="T7" fmla="*/ 590 h 5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19"/>
                <a:gd name="T13" fmla="*/ 0 h 590"/>
                <a:gd name="T14" fmla="*/ 4219 w 4219"/>
                <a:gd name="T15" fmla="*/ 590 h 5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19" h="590">
                  <a:moveTo>
                    <a:pt x="0" y="590"/>
                  </a:moveTo>
                  <a:lnTo>
                    <a:pt x="0" y="0"/>
                  </a:lnTo>
                  <a:lnTo>
                    <a:pt x="4219" y="0"/>
                  </a:lnTo>
                  <a:lnTo>
                    <a:pt x="4219" y="590"/>
                  </a:lnTo>
                </a:path>
              </a:pathLst>
            </a:custGeom>
            <a:noFill/>
            <a:ln w="31750">
              <a:solidFill>
                <a:srgbClr val="000000">
                  <a:lumMod val="50000"/>
                  <a:lumOff val="50000"/>
                </a:srgbClr>
              </a:solidFill>
              <a:round/>
              <a:headEnd type="oval" w="med" len="med"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0" name="Freeform 86"/>
            <p:cNvSpPr>
              <a:spLocks/>
            </p:cNvSpPr>
            <p:nvPr/>
          </p:nvSpPr>
          <p:spPr bwMode="auto">
            <a:xfrm rot="10800000">
              <a:off x="2880" y="2794"/>
              <a:ext cx="1089" cy="272"/>
            </a:xfrm>
            <a:custGeom>
              <a:avLst/>
              <a:gdLst>
                <a:gd name="T0" fmla="*/ 0 w 4219"/>
                <a:gd name="T1" fmla="*/ 590 h 590"/>
                <a:gd name="T2" fmla="*/ 0 w 4219"/>
                <a:gd name="T3" fmla="*/ 0 h 590"/>
                <a:gd name="T4" fmla="*/ 4219 w 4219"/>
                <a:gd name="T5" fmla="*/ 0 h 590"/>
                <a:gd name="T6" fmla="*/ 4219 w 4219"/>
                <a:gd name="T7" fmla="*/ 590 h 59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19"/>
                <a:gd name="T13" fmla="*/ 0 h 590"/>
                <a:gd name="T14" fmla="*/ 4219 w 4219"/>
                <a:gd name="T15" fmla="*/ 590 h 59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19" h="590">
                  <a:moveTo>
                    <a:pt x="0" y="590"/>
                  </a:moveTo>
                  <a:lnTo>
                    <a:pt x="0" y="0"/>
                  </a:lnTo>
                  <a:lnTo>
                    <a:pt x="4219" y="0"/>
                  </a:lnTo>
                  <a:lnTo>
                    <a:pt x="4219" y="590"/>
                  </a:lnTo>
                </a:path>
              </a:pathLst>
            </a:custGeom>
            <a:noFill/>
            <a:ln w="31750">
              <a:solidFill>
                <a:srgbClr val="000000">
                  <a:lumMod val="50000"/>
                  <a:lumOff val="50000"/>
                </a:srgbClr>
              </a:solidFill>
              <a:round/>
              <a:headEnd type="oval" w="med" len="med"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1" name="AutoShape 87"/>
            <p:cNvSpPr>
              <a:spLocks noChangeArrowheads="1"/>
            </p:cNvSpPr>
            <p:nvPr/>
          </p:nvSpPr>
          <p:spPr bwMode="auto">
            <a:xfrm>
              <a:off x="1247" y="1206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lumMod val="50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2" name="WordArt 88"/>
            <p:cNvSpPr>
              <a:spLocks noChangeArrowheads="1" noChangeShapeType="1" noTextEdit="1"/>
            </p:cNvSpPr>
            <p:nvPr/>
          </p:nvSpPr>
          <p:spPr bwMode="auto">
            <a:xfrm>
              <a:off x="1292" y="1252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53" name="AutoShape 89"/>
            <p:cNvSpPr>
              <a:spLocks noChangeArrowheads="1"/>
            </p:cNvSpPr>
            <p:nvPr/>
          </p:nvSpPr>
          <p:spPr bwMode="auto">
            <a:xfrm>
              <a:off x="3061" y="1479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lumMod val="50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4" name="WordArt 90"/>
            <p:cNvSpPr>
              <a:spLocks noChangeArrowheads="1" noChangeShapeType="1" noTextEdit="1"/>
            </p:cNvSpPr>
            <p:nvPr/>
          </p:nvSpPr>
          <p:spPr bwMode="auto">
            <a:xfrm>
              <a:off x="3106" y="1525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55" name="AutoShape 91"/>
            <p:cNvSpPr>
              <a:spLocks noChangeArrowheads="1"/>
            </p:cNvSpPr>
            <p:nvPr/>
          </p:nvSpPr>
          <p:spPr bwMode="auto">
            <a:xfrm>
              <a:off x="3061" y="2975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lumMod val="50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6" name="WordArt 92"/>
            <p:cNvSpPr>
              <a:spLocks noChangeArrowheads="1" noChangeShapeType="1" noTextEdit="1"/>
            </p:cNvSpPr>
            <p:nvPr/>
          </p:nvSpPr>
          <p:spPr bwMode="auto">
            <a:xfrm>
              <a:off x="3106" y="3021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57" name="AutoShape 93"/>
            <p:cNvSpPr>
              <a:spLocks noChangeArrowheads="1"/>
            </p:cNvSpPr>
            <p:nvPr/>
          </p:nvSpPr>
          <p:spPr bwMode="auto">
            <a:xfrm>
              <a:off x="3061" y="3293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lumMod val="50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8" name="WordArt 94"/>
            <p:cNvSpPr>
              <a:spLocks noChangeArrowheads="1" noChangeShapeType="1" noTextEdit="1"/>
            </p:cNvSpPr>
            <p:nvPr/>
          </p:nvSpPr>
          <p:spPr bwMode="auto">
            <a:xfrm>
              <a:off x="3106" y="3339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59" name="WordArt 95"/>
            <p:cNvSpPr>
              <a:spLocks noChangeArrowheads="1" noChangeShapeType="1" noTextEdit="1"/>
            </p:cNvSpPr>
            <p:nvPr/>
          </p:nvSpPr>
          <p:spPr bwMode="auto">
            <a:xfrm>
              <a:off x="521" y="2250"/>
              <a:ext cx="4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0" name="WordArt 96"/>
            <p:cNvSpPr>
              <a:spLocks noChangeArrowheads="1" noChangeShapeType="1" noTextEdit="1"/>
            </p:cNvSpPr>
            <p:nvPr/>
          </p:nvSpPr>
          <p:spPr bwMode="auto">
            <a:xfrm>
              <a:off x="1565" y="2250"/>
              <a:ext cx="4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1" name="WordArt 97"/>
            <p:cNvSpPr>
              <a:spLocks noChangeArrowheads="1" noChangeShapeType="1" noTextEdit="1"/>
            </p:cNvSpPr>
            <p:nvPr/>
          </p:nvSpPr>
          <p:spPr bwMode="auto">
            <a:xfrm>
              <a:off x="2653" y="2250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2" name="WordArt 98"/>
            <p:cNvSpPr>
              <a:spLocks noChangeArrowheads="1" noChangeShapeType="1" noTextEdit="1"/>
            </p:cNvSpPr>
            <p:nvPr/>
          </p:nvSpPr>
          <p:spPr bwMode="auto">
            <a:xfrm>
              <a:off x="3787" y="2250"/>
              <a:ext cx="4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3" name="WordArt 99"/>
            <p:cNvSpPr>
              <a:spLocks noChangeArrowheads="1" noChangeShapeType="1" noTextEdit="1"/>
            </p:cNvSpPr>
            <p:nvPr/>
          </p:nvSpPr>
          <p:spPr bwMode="auto">
            <a:xfrm>
              <a:off x="4831" y="2250"/>
              <a:ext cx="4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4" name="Line 100"/>
            <p:cNvSpPr>
              <a:spLocks noChangeShapeType="1"/>
            </p:cNvSpPr>
            <p:nvPr/>
          </p:nvSpPr>
          <p:spPr bwMode="auto">
            <a:xfrm>
              <a:off x="748" y="2749"/>
              <a:ext cx="0" cy="499"/>
            </a:xfrm>
            <a:prstGeom prst="line">
              <a:avLst/>
            </a:prstGeom>
            <a:noFill/>
            <a:ln w="31750">
              <a:solidFill>
                <a:srgbClr val="000000">
                  <a:lumMod val="50000"/>
                  <a:lumOff val="50000"/>
                </a:srgbClr>
              </a:solidFill>
              <a:round/>
              <a:headEnd type="oval" w="med" len="med"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5" name="AutoShape 101"/>
            <p:cNvSpPr>
              <a:spLocks noChangeArrowheads="1"/>
            </p:cNvSpPr>
            <p:nvPr/>
          </p:nvSpPr>
          <p:spPr bwMode="auto">
            <a:xfrm>
              <a:off x="385" y="3293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lumMod val="50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6" name="WordArt 102"/>
            <p:cNvSpPr>
              <a:spLocks noChangeArrowheads="1" noChangeShapeType="1" noTextEdit="1"/>
            </p:cNvSpPr>
            <p:nvPr/>
          </p:nvSpPr>
          <p:spPr bwMode="auto">
            <a:xfrm>
              <a:off x="430" y="3339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7" name="Line 103"/>
            <p:cNvSpPr>
              <a:spLocks noChangeShapeType="1"/>
            </p:cNvSpPr>
            <p:nvPr/>
          </p:nvSpPr>
          <p:spPr bwMode="auto">
            <a:xfrm>
              <a:off x="5012" y="1433"/>
              <a:ext cx="0" cy="454"/>
            </a:xfrm>
            <a:prstGeom prst="line">
              <a:avLst/>
            </a:prstGeom>
            <a:noFill/>
            <a:ln w="31750">
              <a:solidFill>
                <a:srgbClr val="FFFFFF">
                  <a:lumMod val="50000"/>
                </a:srgbClr>
              </a:solidFill>
              <a:round/>
              <a:headEnd type="triangle" w="med" len="med"/>
              <a:tailEnd type="oval" w="med" len="med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8" name="AutoShape 104"/>
            <p:cNvSpPr>
              <a:spLocks noChangeArrowheads="1"/>
            </p:cNvSpPr>
            <p:nvPr/>
          </p:nvSpPr>
          <p:spPr bwMode="auto">
            <a:xfrm>
              <a:off x="4649" y="1206"/>
              <a:ext cx="726" cy="182"/>
            </a:xfrm>
            <a:prstGeom prst="roundRect">
              <a:avLst>
                <a:gd name="adj" fmla="val 16667"/>
              </a:avLst>
            </a:prstGeom>
            <a:solidFill>
              <a:srgbClr val="FFFFFF">
                <a:lumMod val="50000"/>
              </a:srgbClr>
            </a:soli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9" name="WordArt 105"/>
            <p:cNvSpPr>
              <a:spLocks noChangeArrowheads="1" noChangeShapeType="1" noTextEdit="1"/>
            </p:cNvSpPr>
            <p:nvPr/>
          </p:nvSpPr>
          <p:spPr bwMode="auto">
            <a:xfrm>
              <a:off x="4694" y="1252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09665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Group 194"/>
          <p:cNvGrpSpPr>
            <a:grpSpLocks/>
          </p:cNvGrpSpPr>
          <p:nvPr/>
        </p:nvGrpSpPr>
        <p:grpSpPr bwMode="auto">
          <a:xfrm>
            <a:off x="611188" y="1500188"/>
            <a:ext cx="7777162" cy="4173537"/>
            <a:chOff x="385" y="1209"/>
            <a:chExt cx="4899" cy="2630"/>
          </a:xfrm>
        </p:grpSpPr>
        <p:sp>
          <p:nvSpPr>
            <p:cNvPr id="123" name="Rectangle 75"/>
            <p:cNvSpPr>
              <a:spLocks noChangeArrowheads="1"/>
            </p:cNvSpPr>
            <p:nvPr/>
          </p:nvSpPr>
          <p:spPr bwMode="auto">
            <a:xfrm>
              <a:off x="1201" y="3386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24" name="Rectangle 76"/>
            <p:cNvSpPr>
              <a:spLocks noChangeArrowheads="1"/>
            </p:cNvSpPr>
            <p:nvPr/>
          </p:nvSpPr>
          <p:spPr bwMode="auto">
            <a:xfrm>
              <a:off x="1655" y="3386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25" name="Rectangle 77"/>
            <p:cNvSpPr>
              <a:spLocks noChangeArrowheads="1"/>
            </p:cNvSpPr>
            <p:nvPr/>
          </p:nvSpPr>
          <p:spPr bwMode="auto">
            <a:xfrm>
              <a:off x="2109" y="3386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26" name="WordArt 78"/>
            <p:cNvSpPr>
              <a:spLocks noChangeArrowheads="1" noChangeShapeType="1" noTextEdit="1"/>
            </p:cNvSpPr>
            <p:nvPr/>
          </p:nvSpPr>
          <p:spPr bwMode="auto">
            <a:xfrm>
              <a:off x="838" y="3749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27" name="WordArt 79"/>
            <p:cNvSpPr>
              <a:spLocks noChangeArrowheads="1" noChangeShapeType="1" noTextEdit="1"/>
            </p:cNvSpPr>
            <p:nvPr/>
          </p:nvSpPr>
          <p:spPr bwMode="auto">
            <a:xfrm>
              <a:off x="1292" y="3749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28" name="WordArt 80"/>
            <p:cNvSpPr>
              <a:spLocks noChangeArrowheads="1" noChangeShapeType="1" noTextEdit="1"/>
            </p:cNvSpPr>
            <p:nvPr/>
          </p:nvSpPr>
          <p:spPr bwMode="auto">
            <a:xfrm>
              <a:off x="1746" y="3749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29" name="WordArt 81"/>
            <p:cNvSpPr>
              <a:spLocks noChangeArrowheads="1" noChangeShapeType="1" noTextEdit="1"/>
            </p:cNvSpPr>
            <p:nvPr/>
          </p:nvSpPr>
          <p:spPr bwMode="auto">
            <a:xfrm>
              <a:off x="2198" y="3749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30" name="Rectangle 82"/>
            <p:cNvSpPr>
              <a:spLocks noChangeArrowheads="1"/>
            </p:cNvSpPr>
            <p:nvPr/>
          </p:nvSpPr>
          <p:spPr bwMode="auto">
            <a:xfrm>
              <a:off x="2563" y="3386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1" name="Rectangle 83"/>
            <p:cNvSpPr>
              <a:spLocks noChangeArrowheads="1"/>
            </p:cNvSpPr>
            <p:nvPr/>
          </p:nvSpPr>
          <p:spPr bwMode="auto">
            <a:xfrm>
              <a:off x="3016" y="3386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2" name="Rectangle 84"/>
            <p:cNvSpPr>
              <a:spLocks noChangeArrowheads="1"/>
            </p:cNvSpPr>
            <p:nvPr/>
          </p:nvSpPr>
          <p:spPr bwMode="auto">
            <a:xfrm>
              <a:off x="3470" y="3386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3" name="WordArt 85"/>
            <p:cNvSpPr>
              <a:spLocks noChangeArrowheads="1" noChangeShapeType="1" noTextEdit="1"/>
            </p:cNvSpPr>
            <p:nvPr/>
          </p:nvSpPr>
          <p:spPr bwMode="auto">
            <a:xfrm>
              <a:off x="2652" y="3749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34" name="WordArt 86"/>
            <p:cNvSpPr>
              <a:spLocks noChangeArrowheads="1" noChangeShapeType="1" noTextEdit="1"/>
            </p:cNvSpPr>
            <p:nvPr/>
          </p:nvSpPr>
          <p:spPr bwMode="auto">
            <a:xfrm>
              <a:off x="3106" y="3749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35" name="WordArt 87"/>
            <p:cNvSpPr>
              <a:spLocks noChangeArrowheads="1" noChangeShapeType="1" noTextEdit="1"/>
            </p:cNvSpPr>
            <p:nvPr/>
          </p:nvSpPr>
          <p:spPr bwMode="auto">
            <a:xfrm>
              <a:off x="3558" y="3749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36" name="Rectangle 88"/>
            <p:cNvSpPr>
              <a:spLocks noChangeArrowheads="1"/>
            </p:cNvSpPr>
            <p:nvPr/>
          </p:nvSpPr>
          <p:spPr bwMode="auto">
            <a:xfrm>
              <a:off x="3923" y="3386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7" name="Rectangle 89"/>
            <p:cNvSpPr>
              <a:spLocks noChangeArrowheads="1"/>
            </p:cNvSpPr>
            <p:nvPr/>
          </p:nvSpPr>
          <p:spPr bwMode="auto">
            <a:xfrm>
              <a:off x="4378" y="3386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8" name="Rectangle 90"/>
            <p:cNvSpPr>
              <a:spLocks noChangeArrowheads="1"/>
            </p:cNvSpPr>
            <p:nvPr/>
          </p:nvSpPr>
          <p:spPr bwMode="auto">
            <a:xfrm>
              <a:off x="4831" y="3386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39" name="WordArt 91"/>
            <p:cNvSpPr>
              <a:spLocks noChangeArrowheads="1" noChangeShapeType="1" noTextEdit="1"/>
            </p:cNvSpPr>
            <p:nvPr/>
          </p:nvSpPr>
          <p:spPr bwMode="auto">
            <a:xfrm>
              <a:off x="4014" y="3749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40" name="WordArt 92"/>
            <p:cNvSpPr>
              <a:spLocks noChangeArrowheads="1" noChangeShapeType="1" noTextEdit="1"/>
            </p:cNvSpPr>
            <p:nvPr/>
          </p:nvSpPr>
          <p:spPr bwMode="auto">
            <a:xfrm>
              <a:off x="4468" y="3749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41" name="WordArt 93"/>
            <p:cNvSpPr>
              <a:spLocks noChangeArrowheads="1" noChangeShapeType="1" noTextEdit="1"/>
            </p:cNvSpPr>
            <p:nvPr/>
          </p:nvSpPr>
          <p:spPr bwMode="auto">
            <a:xfrm>
              <a:off x="4920" y="3749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42" name="Rectangle 94"/>
            <p:cNvSpPr>
              <a:spLocks noChangeArrowheads="1"/>
            </p:cNvSpPr>
            <p:nvPr/>
          </p:nvSpPr>
          <p:spPr bwMode="auto">
            <a:xfrm>
              <a:off x="748" y="3386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3" name="Rectangle 95"/>
            <p:cNvSpPr>
              <a:spLocks noChangeArrowheads="1"/>
            </p:cNvSpPr>
            <p:nvPr/>
          </p:nvSpPr>
          <p:spPr bwMode="auto">
            <a:xfrm>
              <a:off x="1201" y="3114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4" name="Rectangle 96"/>
            <p:cNvSpPr>
              <a:spLocks noChangeArrowheads="1"/>
            </p:cNvSpPr>
            <p:nvPr/>
          </p:nvSpPr>
          <p:spPr bwMode="auto">
            <a:xfrm>
              <a:off x="1655" y="3114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5" name="Rectangle 97"/>
            <p:cNvSpPr>
              <a:spLocks noChangeArrowheads="1"/>
            </p:cNvSpPr>
            <p:nvPr/>
          </p:nvSpPr>
          <p:spPr bwMode="auto">
            <a:xfrm>
              <a:off x="2109" y="3114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6" name="Rectangle 98"/>
            <p:cNvSpPr>
              <a:spLocks noChangeArrowheads="1"/>
            </p:cNvSpPr>
            <p:nvPr/>
          </p:nvSpPr>
          <p:spPr bwMode="auto">
            <a:xfrm>
              <a:off x="2563" y="3114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7" name="Rectangle 99"/>
            <p:cNvSpPr>
              <a:spLocks noChangeArrowheads="1"/>
            </p:cNvSpPr>
            <p:nvPr/>
          </p:nvSpPr>
          <p:spPr bwMode="auto">
            <a:xfrm>
              <a:off x="3016" y="3114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8" name="Rectangle 100"/>
            <p:cNvSpPr>
              <a:spLocks noChangeArrowheads="1"/>
            </p:cNvSpPr>
            <p:nvPr/>
          </p:nvSpPr>
          <p:spPr bwMode="auto">
            <a:xfrm>
              <a:off x="3470" y="3114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9" name="Rectangle 101"/>
            <p:cNvSpPr>
              <a:spLocks noChangeArrowheads="1"/>
            </p:cNvSpPr>
            <p:nvPr/>
          </p:nvSpPr>
          <p:spPr bwMode="auto">
            <a:xfrm>
              <a:off x="3923" y="3114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0" name="Rectangle 102"/>
            <p:cNvSpPr>
              <a:spLocks noChangeArrowheads="1"/>
            </p:cNvSpPr>
            <p:nvPr/>
          </p:nvSpPr>
          <p:spPr bwMode="auto">
            <a:xfrm>
              <a:off x="4378" y="3114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1" name="Rectangle 103"/>
            <p:cNvSpPr>
              <a:spLocks noChangeArrowheads="1"/>
            </p:cNvSpPr>
            <p:nvPr/>
          </p:nvSpPr>
          <p:spPr bwMode="auto">
            <a:xfrm>
              <a:off x="4831" y="3114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2" name="Rectangle 104"/>
            <p:cNvSpPr>
              <a:spLocks noChangeArrowheads="1"/>
            </p:cNvSpPr>
            <p:nvPr/>
          </p:nvSpPr>
          <p:spPr bwMode="auto">
            <a:xfrm>
              <a:off x="748" y="3114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3" name="Rectangle 105"/>
            <p:cNvSpPr>
              <a:spLocks noChangeArrowheads="1"/>
            </p:cNvSpPr>
            <p:nvPr/>
          </p:nvSpPr>
          <p:spPr bwMode="auto">
            <a:xfrm>
              <a:off x="1201" y="2842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4" name="Rectangle 106"/>
            <p:cNvSpPr>
              <a:spLocks noChangeArrowheads="1"/>
            </p:cNvSpPr>
            <p:nvPr/>
          </p:nvSpPr>
          <p:spPr bwMode="auto">
            <a:xfrm>
              <a:off x="1655" y="2842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5" name="Rectangle 107"/>
            <p:cNvSpPr>
              <a:spLocks noChangeArrowheads="1"/>
            </p:cNvSpPr>
            <p:nvPr/>
          </p:nvSpPr>
          <p:spPr bwMode="auto">
            <a:xfrm>
              <a:off x="2109" y="2842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6" name="Rectangle 108"/>
            <p:cNvSpPr>
              <a:spLocks noChangeArrowheads="1"/>
            </p:cNvSpPr>
            <p:nvPr/>
          </p:nvSpPr>
          <p:spPr bwMode="auto">
            <a:xfrm>
              <a:off x="2563" y="2842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7" name="Rectangle 109"/>
            <p:cNvSpPr>
              <a:spLocks noChangeArrowheads="1"/>
            </p:cNvSpPr>
            <p:nvPr/>
          </p:nvSpPr>
          <p:spPr bwMode="auto">
            <a:xfrm>
              <a:off x="3016" y="2842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8" name="Rectangle 110"/>
            <p:cNvSpPr>
              <a:spLocks noChangeArrowheads="1"/>
            </p:cNvSpPr>
            <p:nvPr/>
          </p:nvSpPr>
          <p:spPr bwMode="auto">
            <a:xfrm>
              <a:off x="3470" y="2842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59" name="Rectangle 111"/>
            <p:cNvSpPr>
              <a:spLocks noChangeArrowheads="1"/>
            </p:cNvSpPr>
            <p:nvPr/>
          </p:nvSpPr>
          <p:spPr bwMode="auto">
            <a:xfrm>
              <a:off x="3923" y="2842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60" name="Rectangle 112"/>
            <p:cNvSpPr>
              <a:spLocks noChangeArrowheads="1"/>
            </p:cNvSpPr>
            <p:nvPr/>
          </p:nvSpPr>
          <p:spPr bwMode="auto">
            <a:xfrm>
              <a:off x="4378" y="2842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61" name="Rectangle 113"/>
            <p:cNvSpPr>
              <a:spLocks noChangeArrowheads="1"/>
            </p:cNvSpPr>
            <p:nvPr/>
          </p:nvSpPr>
          <p:spPr bwMode="auto">
            <a:xfrm>
              <a:off x="4831" y="2842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62" name="Rectangle 114"/>
            <p:cNvSpPr>
              <a:spLocks noChangeArrowheads="1"/>
            </p:cNvSpPr>
            <p:nvPr/>
          </p:nvSpPr>
          <p:spPr bwMode="auto">
            <a:xfrm>
              <a:off x="748" y="2842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63" name="Rectangle 115"/>
            <p:cNvSpPr>
              <a:spLocks noChangeArrowheads="1"/>
            </p:cNvSpPr>
            <p:nvPr/>
          </p:nvSpPr>
          <p:spPr bwMode="auto">
            <a:xfrm>
              <a:off x="1201" y="2570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64" name="Rectangle 116"/>
            <p:cNvSpPr>
              <a:spLocks noChangeArrowheads="1"/>
            </p:cNvSpPr>
            <p:nvPr/>
          </p:nvSpPr>
          <p:spPr bwMode="auto">
            <a:xfrm>
              <a:off x="1655" y="2570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65" name="Rectangle 117"/>
            <p:cNvSpPr>
              <a:spLocks noChangeArrowheads="1"/>
            </p:cNvSpPr>
            <p:nvPr/>
          </p:nvSpPr>
          <p:spPr bwMode="auto">
            <a:xfrm>
              <a:off x="2109" y="2570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66" name="Rectangle 118"/>
            <p:cNvSpPr>
              <a:spLocks noChangeArrowheads="1"/>
            </p:cNvSpPr>
            <p:nvPr/>
          </p:nvSpPr>
          <p:spPr bwMode="auto">
            <a:xfrm>
              <a:off x="2563" y="2570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67" name="Rectangle 119"/>
            <p:cNvSpPr>
              <a:spLocks noChangeArrowheads="1"/>
            </p:cNvSpPr>
            <p:nvPr/>
          </p:nvSpPr>
          <p:spPr bwMode="auto">
            <a:xfrm>
              <a:off x="3016" y="2570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68" name="Rectangle 120"/>
            <p:cNvSpPr>
              <a:spLocks noChangeArrowheads="1"/>
            </p:cNvSpPr>
            <p:nvPr/>
          </p:nvSpPr>
          <p:spPr bwMode="auto">
            <a:xfrm>
              <a:off x="3470" y="2570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69" name="Rectangle 121"/>
            <p:cNvSpPr>
              <a:spLocks noChangeArrowheads="1"/>
            </p:cNvSpPr>
            <p:nvPr/>
          </p:nvSpPr>
          <p:spPr bwMode="auto">
            <a:xfrm>
              <a:off x="3923" y="2570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70" name="Rectangle 122"/>
            <p:cNvSpPr>
              <a:spLocks noChangeArrowheads="1"/>
            </p:cNvSpPr>
            <p:nvPr/>
          </p:nvSpPr>
          <p:spPr bwMode="auto">
            <a:xfrm>
              <a:off x="4378" y="2570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71" name="Rectangle 123"/>
            <p:cNvSpPr>
              <a:spLocks noChangeArrowheads="1"/>
            </p:cNvSpPr>
            <p:nvPr/>
          </p:nvSpPr>
          <p:spPr bwMode="auto">
            <a:xfrm>
              <a:off x="4831" y="2570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72" name="Rectangle 124"/>
            <p:cNvSpPr>
              <a:spLocks noChangeArrowheads="1"/>
            </p:cNvSpPr>
            <p:nvPr/>
          </p:nvSpPr>
          <p:spPr bwMode="auto">
            <a:xfrm>
              <a:off x="748" y="2570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73" name="Rectangle 125"/>
            <p:cNvSpPr>
              <a:spLocks noChangeArrowheads="1"/>
            </p:cNvSpPr>
            <p:nvPr/>
          </p:nvSpPr>
          <p:spPr bwMode="auto">
            <a:xfrm>
              <a:off x="1201" y="2298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74" name="Rectangle 126"/>
            <p:cNvSpPr>
              <a:spLocks noChangeArrowheads="1"/>
            </p:cNvSpPr>
            <p:nvPr/>
          </p:nvSpPr>
          <p:spPr bwMode="auto">
            <a:xfrm>
              <a:off x="1655" y="2298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75" name="Rectangle 127"/>
            <p:cNvSpPr>
              <a:spLocks noChangeArrowheads="1"/>
            </p:cNvSpPr>
            <p:nvPr/>
          </p:nvSpPr>
          <p:spPr bwMode="auto">
            <a:xfrm>
              <a:off x="2109" y="2298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76" name="Rectangle 128"/>
            <p:cNvSpPr>
              <a:spLocks noChangeArrowheads="1"/>
            </p:cNvSpPr>
            <p:nvPr/>
          </p:nvSpPr>
          <p:spPr bwMode="auto">
            <a:xfrm>
              <a:off x="2563" y="2298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77" name="Rectangle 129"/>
            <p:cNvSpPr>
              <a:spLocks noChangeArrowheads="1"/>
            </p:cNvSpPr>
            <p:nvPr/>
          </p:nvSpPr>
          <p:spPr bwMode="auto">
            <a:xfrm>
              <a:off x="3016" y="2298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78" name="Rectangle 130"/>
            <p:cNvSpPr>
              <a:spLocks noChangeArrowheads="1"/>
            </p:cNvSpPr>
            <p:nvPr/>
          </p:nvSpPr>
          <p:spPr bwMode="auto">
            <a:xfrm>
              <a:off x="3470" y="2298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79" name="Rectangle 131"/>
            <p:cNvSpPr>
              <a:spLocks noChangeArrowheads="1"/>
            </p:cNvSpPr>
            <p:nvPr/>
          </p:nvSpPr>
          <p:spPr bwMode="auto">
            <a:xfrm>
              <a:off x="3923" y="2298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80" name="Rectangle 132"/>
            <p:cNvSpPr>
              <a:spLocks noChangeArrowheads="1"/>
            </p:cNvSpPr>
            <p:nvPr/>
          </p:nvSpPr>
          <p:spPr bwMode="auto">
            <a:xfrm>
              <a:off x="4378" y="2298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81" name="Rectangle 133"/>
            <p:cNvSpPr>
              <a:spLocks noChangeArrowheads="1"/>
            </p:cNvSpPr>
            <p:nvPr/>
          </p:nvSpPr>
          <p:spPr bwMode="auto">
            <a:xfrm>
              <a:off x="4831" y="2298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82" name="Rectangle 134"/>
            <p:cNvSpPr>
              <a:spLocks noChangeArrowheads="1"/>
            </p:cNvSpPr>
            <p:nvPr/>
          </p:nvSpPr>
          <p:spPr bwMode="auto">
            <a:xfrm>
              <a:off x="748" y="2298"/>
              <a:ext cx="453" cy="272"/>
            </a:xfrm>
            <a:prstGeom prst="rect">
              <a:avLst/>
            </a:prstGeom>
            <a:solidFill>
              <a:srgbClr val="000000">
                <a:alpha val="25098"/>
              </a:srgbClr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83" name="WordArt 135"/>
            <p:cNvSpPr>
              <a:spLocks noChangeArrowheads="1" noChangeShapeType="1" noTextEdit="1"/>
            </p:cNvSpPr>
            <p:nvPr/>
          </p:nvSpPr>
          <p:spPr bwMode="auto">
            <a:xfrm>
              <a:off x="385" y="3477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84" name="WordArt 136"/>
            <p:cNvSpPr>
              <a:spLocks noChangeArrowheads="1" noChangeShapeType="1" noTextEdit="1"/>
            </p:cNvSpPr>
            <p:nvPr/>
          </p:nvSpPr>
          <p:spPr bwMode="auto">
            <a:xfrm>
              <a:off x="385" y="3205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85" name="WordArt 137"/>
            <p:cNvSpPr>
              <a:spLocks noChangeArrowheads="1" noChangeShapeType="1" noTextEdit="1"/>
            </p:cNvSpPr>
            <p:nvPr/>
          </p:nvSpPr>
          <p:spPr bwMode="auto">
            <a:xfrm>
              <a:off x="385" y="2933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86" name="WordArt 138"/>
            <p:cNvSpPr>
              <a:spLocks noChangeArrowheads="1" noChangeShapeType="1" noTextEdit="1"/>
            </p:cNvSpPr>
            <p:nvPr/>
          </p:nvSpPr>
          <p:spPr bwMode="auto">
            <a:xfrm>
              <a:off x="385" y="266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87" name="WordArt 139"/>
            <p:cNvSpPr>
              <a:spLocks noChangeArrowheads="1" noChangeShapeType="1" noTextEdit="1"/>
            </p:cNvSpPr>
            <p:nvPr/>
          </p:nvSpPr>
          <p:spPr bwMode="auto">
            <a:xfrm>
              <a:off x="385" y="2388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88" name="Rectangle 140"/>
            <p:cNvSpPr>
              <a:spLocks noChangeArrowheads="1"/>
            </p:cNvSpPr>
            <p:nvPr/>
          </p:nvSpPr>
          <p:spPr bwMode="auto">
            <a:xfrm>
              <a:off x="1201" y="1753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89" name="Rectangle 141"/>
            <p:cNvSpPr>
              <a:spLocks noChangeArrowheads="1"/>
            </p:cNvSpPr>
            <p:nvPr/>
          </p:nvSpPr>
          <p:spPr bwMode="auto">
            <a:xfrm>
              <a:off x="1655" y="1753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90" name="Rectangle 142"/>
            <p:cNvSpPr>
              <a:spLocks noChangeArrowheads="1"/>
            </p:cNvSpPr>
            <p:nvPr/>
          </p:nvSpPr>
          <p:spPr bwMode="auto">
            <a:xfrm>
              <a:off x="2109" y="1753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91" name="Rectangle 143"/>
            <p:cNvSpPr>
              <a:spLocks noChangeArrowheads="1"/>
            </p:cNvSpPr>
            <p:nvPr/>
          </p:nvSpPr>
          <p:spPr bwMode="auto">
            <a:xfrm>
              <a:off x="2563" y="1753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92" name="Rectangle 144"/>
            <p:cNvSpPr>
              <a:spLocks noChangeArrowheads="1"/>
            </p:cNvSpPr>
            <p:nvPr/>
          </p:nvSpPr>
          <p:spPr bwMode="auto">
            <a:xfrm>
              <a:off x="3016" y="1753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93" name="Rectangle 145"/>
            <p:cNvSpPr>
              <a:spLocks noChangeArrowheads="1"/>
            </p:cNvSpPr>
            <p:nvPr/>
          </p:nvSpPr>
          <p:spPr bwMode="auto">
            <a:xfrm>
              <a:off x="3470" y="1753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94" name="Rectangle 146"/>
            <p:cNvSpPr>
              <a:spLocks noChangeArrowheads="1"/>
            </p:cNvSpPr>
            <p:nvPr/>
          </p:nvSpPr>
          <p:spPr bwMode="auto">
            <a:xfrm>
              <a:off x="3923" y="1753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95" name="Rectangle 147"/>
            <p:cNvSpPr>
              <a:spLocks noChangeArrowheads="1"/>
            </p:cNvSpPr>
            <p:nvPr/>
          </p:nvSpPr>
          <p:spPr bwMode="auto">
            <a:xfrm>
              <a:off x="4378" y="1753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96" name="Rectangle 148"/>
            <p:cNvSpPr>
              <a:spLocks noChangeArrowheads="1"/>
            </p:cNvSpPr>
            <p:nvPr/>
          </p:nvSpPr>
          <p:spPr bwMode="auto">
            <a:xfrm>
              <a:off x="4831" y="1753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97" name="Rectangle 149"/>
            <p:cNvSpPr>
              <a:spLocks noChangeArrowheads="1"/>
            </p:cNvSpPr>
            <p:nvPr/>
          </p:nvSpPr>
          <p:spPr bwMode="auto">
            <a:xfrm>
              <a:off x="748" y="1753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98" name="Rectangle 150"/>
            <p:cNvSpPr>
              <a:spLocks noChangeArrowheads="1"/>
            </p:cNvSpPr>
            <p:nvPr/>
          </p:nvSpPr>
          <p:spPr bwMode="auto">
            <a:xfrm>
              <a:off x="1201" y="1481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99" name="Rectangle 151"/>
            <p:cNvSpPr>
              <a:spLocks noChangeArrowheads="1"/>
            </p:cNvSpPr>
            <p:nvPr/>
          </p:nvSpPr>
          <p:spPr bwMode="auto">
            <a:xfrm>
              <a:off x="1655" y="1481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00" name="Rectangle 152"/>
            <p:cNvSpPr>
              <a:spLocks noChangeArrowheads="1"/>
            </p:cNvSpPr>
            <p:nvPr/>
          </p:nvSpPr>
          <p:spPr bwMode="auto">
            <a:xfrm>
              <a:off x="2109" y="1481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01" name="Rectangle 153"/>
            <p:cNvSpPr>
              <a:spLocks noChangeArrowheads="1"/>
            </p:cNvSpPr>
            <p:nvPr/>
          </p:nvSpPr>
          <p:spPr bwMode="auto">
            <a:xfrm>
              <a:off x="2563" y="1481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02" name="Rectangle 154"/>
            <p:cNvSpPr>
              <a:spLocks noChangeArrowheads="1"/>
            </p:cNvSpPr>
            <p:nvPr/>
          </p:nvSpPr>
          <p:spPr bwMode="auto">
            <a:xfrm>
              <a:off x="3016" y="1481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03" name="Rectangle 155"/>
            <p:cNvSpPr>
              <a:spLocks noChangeArrowheads="1"/>
            </p:cNvSpPr>
            <p:nvPr/>
          </p:nvSpPr>
          <p:spPr bwMode="auto">
            <a:xfrm>
              <a:off x="3470" y="1481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04" name="Rectangle 156"/>
            <p:cNvSpPr>
              <a:spLocks noChangeArrowheads="1"/>
            </p:cNvSpPr>
            <p:nvPr/>
          </p:nvSpPr>
          <p:spPr bwMode="auto">
            <a:xfrm>
              <a:off x="3923" y="1481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05" name="Rectangle 157"/>
            <p:cNvSpPr>
              <a:spLocks noChangeArrowheads="1"/>
            </p:cNvSpPr>
            <p:nvPr/>
          </p:nvSpPr>
          <p:spPr bwMode="auto">
            <a:xfrm>
              <a:off x="4378" y="1481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06" name="Rectangle 158"/>
            <p:cNvSpPr>
              <a:spLocks noChangeArrowheads="1"/>
            </p:cNvSpPr>
            <p:nvPr/>
          </p:nvSpPr>
          <p:spPr bwMode="auto">
            <a:xfrm>
              <a:off x="4831" y="1481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07" name="Rectangle 159"/>
            <p:cNvSpPr>
              <a:spLocks noChangeArrowheads="1"/>
            </p:cNvSpPr>
            <p:nvPr/>
          </p:nvSpPr>
          <p:spPr bwMode="auto">
            <a:xfrm>
              <a:off x="748" y="1481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08" name="Rectangle 160"/>
            <p:cNvSpPr>
              <a:spLocks noChangeArrowheads="1"/>
            </p:cNvSpPr>
            <p:nvPr/>
          </p:nvSpPr>
          <p:spPr bwMode="auto">
            <a:xfrm>
              <a:off x="1201" y="1209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09" name="Rectangle 161"/>
            <p:cNvSpPr>
              <a:spLocks noChangeArrowheads="1"/>
            </p:cNvSpPr>
            <p:nvPr/>
          </p:nvSpPr>
          <p:spPr bwMode="auto">
            <a:xfrm>
              <a:off x="1655" y="1209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10" name="Rectangle 162"/>
            <p:cNvSpPr>
              <a:spLocks noChangeArrowheads="1"/>
            </p:cNvSpPr>
            <p:nvPr/>
          </p:nvSpPr>
          <p:spPr bwMode="auto">
            <a:xfrm>
              <a:off x="2109" y="1209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11" name="Rectangle 163"/>
            <p:cNvSpPr>
              <a:spLocks noChangeArrowheads="1"/>
            </p:cNvSpPr>
            <p:nvPr/>
          </p:nvSpPr>
          <p:spPr bwMode="auto">
            <a:xfrm>
              <a:off x="2563" y="1209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12" name="Rectangle 164"/>
            <p:cNvSpPr>
              <a:spLocks noChangeArrowheads="1"/>
            </p:cNvSpPr>
            <p:nvPr/>
          </p:nvSpPr>
          <p:spPr bwMode="auto">
            <a:xfrm>
              <a:off x="3016" y="1209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13" name="Rectangle 165"/>
            <p:cNvSpPr>
              <a:spLocks noChangeArrowheads="1"/>
            </p:cNvSpPr>
            <p:nvPr/>
          </p:nvSpPr>
          <p:spPr bwMode="auto">
            <a:xfrm>
              <a:off x="3470" y="1209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14" name="Rectangle 166"/>
            <p:cNvSpPr>
              <a:spLocks noChangeArrowheads="1"/>
            </p:cNvSpPr>
            <p:nvPr/>
          </p:nvSpPr>
          <p:spPr bwMode="auto">
            <a:xfrm>
              <a:off x="3923" y="1209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15" name="Rectangle 167"/>
            <p:cNvSpPr>
              <a:spLocks noChangeArrowheads="1"/>
            </p:cNvSpPr>
            <p:nvPr/>
          </p:nvSpPr>
          <p:spPr bwMode="auto">
            <a:xfrm>
              <a:off x="4378" y="1209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16" name="Rectangle 168"/>
            <p:cNvSpPr>
              <a:spLocks noChangeArrowheads="1"/>
            </p:cNvSpPr>
            <p:nvPr/>
          </p:nvSpPr>
          <p:spPr bwMode="auto">
            <a:xfrm>
              <a:off x="4831" y="1209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17" name="Rectangle 169"/>
            <p:cNvSpPr>
              <a:spLocks noChangeArrowheads="1"/>
            </p:cNvSpPr>
            <p:nvPr/>
          </p:nvSpPr>
          <p:spPr bwMode="auto">
            <a:xfrm>
              <a:off x="748" y="1209"/>
              <a:ext cx="453" cy="272"/>
            </a:xfrm>
            <a:prstGeom prst="rect">
              <a:avLst/>
            </a:prstGeom>
            <a:solidFill>
              <a:srgbClr val="FFFFFF">
                <a:alpha val="18039"/>
              </a:srgbClr>
            </a:solidFill>
            <a:ln w="9525">
              <a:solidFill>
                <a:srgbClr val="FFFFFF">
                  <a:lumMod val="65000"/>
                </a:srgb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18" name="WordArt 170"/>
            <p:cNvSpPr>
              <a:spLocks noChangeArrowheads="1" noChangeShapeType="1" noTextEdit="1"/>
            </p:cNvSpPr>
            <p:nvPr/>
          </p:nvSpPr>
          <p:spPr bwMode="auto">
            <a:xfrm>
              <a:off x="385" y="1844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219" name="WordArt 171"/>
            <p:cNvSpPr>
              <a:spLocks noChangeArrowheads="1" noChangeShapeType="1" noTextEdit="1"/>
            </p:cNvSpPr>
            <p:nvPr/>
          </p:nvSpPr>
          <p:spPr bwMode="auto">
            <a:xfrm>
              <a:off x="385" y="1571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220" name="WordArt 172"/>
            <p:cNvSpPr>
              <a:spLocks noChangeArrowheads="1" noChangeShapeType="1" noTextEdit="1"/>
            </p:cNvSpPr>
            <p:nvPr/>
          </p:nvSpPr>
          <p:spPr bwMode="auto">
            <a:xfrm>
              <a:off x="385" y="1299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221" name="AutoShape 173"/>
            <p:cNvSpPr>
              <a:spLocks noChangeArrowheads="1"/>
            </p:cNvSpPr>
            <p:nvPr/>
          </p:nvSpPr>
          <p:spPr bwMode="auto">
            <a:xfrm>
              <a:off x="839" y="2842"/>
              <a:ext cx="272" cy="816"/>
            </a:xfrm>
            <a:prstGeom prst="triangle">
              <a:avLst>
                <a:gd name="adj" fmla="val 52204"/>
              </a:avLst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22" name="AutoShape 174"/>
            <p:cNvSpPr>
              <a:spLocks noChangeArrowheads="1"/>
            </p:cNvSpPr>
            <p:nvPr/>
          </p:nvSpPr>
          <p:spPr bwMode="auto">
            <a:xfrm>
              <a:off x="1292" y="3250"/>
              <a:ext cx="272" cy="408"/>
            </a:xfrm>
            <a:prstGeom prst="triangle">
              <a:avLst>
                <a:gd name="adj" fmla="val 52204"/>
              </a:avLst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23" name="AutoShape 175"/>
            <p:cNvSpPr>
              <a:spLocks noChangeArrowheads="1"/>
            </p:cNvSpPr>
            <p:nvPr/>
          </p:nvSpPr>
          <p:spPr bwMode="auto">
            <a:xfrm>
              <a:off x="1746" y="2388"/>
              <a:ext cx="272" cy="1268"/>
            </a:xfrm>
            <a:prstGeom prst="triangle">
              <a:avLst>
                <a:gd name="adj" fmla="val 52204"/>
              </a:avLst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24" name="AutoShape 176"/>
            <p:cNvSpPr>
              <a:spLocks noChangeArrowheads="1"/>
            </p:cNvSpPr>
            <p:nvPr/>
          </p:nvSpPr>
          <p:spPr bwMode="auto">
            <a:xfrm>
              <a:off x="2200" y="1390"/>
              <a:ext cx="272" cy="2268"/>
            </a:xfrm>
            <a:prstGeom prst="triangle">
              <a:avLst>
                <a:gd name="adj" fmla="val 52204"/>
              </a:avLst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25" name="AutoShape 177"/>
            <p:cNvSpPr>
              <a:spLocks noChangeArrowheads="1"/>
            </p:cNvSpPr>
            <p:nvPr/>
          </p:nvSpPr>
          <p:spPr bwMode="auto">
            <a:xfrm>
              <a:off x="2653" y="2978"/>
              <a:ext cx="272" cy="680"/>
            </a:xfrm>
            <a:prstGeom prst="triangle">
              <a:avLst>
                <a:gd name="adj" fmla="val 52204"/>
              </a:avLst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26" name="AutoShape 178"/>
            <p:cNvSpPr>
              <a:spLocks noChangeArrowheads="1"/>
            </p:cNvSpPr>
            <p:nvPr/>
          </p:nvSpPr>
          <p:spPr bwMode="auto">
            <a:xfrm>
              <a:off x="3107" y="2706"/>
              <a:ext cx="272" cy="952"/>
            </a:xfrm>
            <a:prstGeom prst="triangle">
              <a:avLst>
                <a:gd name="adj" fmla="val 52204"/>
              </a:avLst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27" name="AutoShape 179"/>
            <p:cNvSpPr>
              <a:spLocks noChangeArrowheads="1"/>
            </p:cNvSpPr>
            <p:nvPr/>
          </p:nvSpPr>
          <p:spPr bwMode="auto">
            <a:xfrm>
              <a:off x="3560" y="3205"/>
              <a:ext cx="272" cy="453"/>
            </a:xfrm>
            <a:prstGeom prst="triangle">
              <a:avLst>
                <a:gd name="adj" fmla="val 52204"/>
              </a:avLst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28" name="AutoShape 180"/>
            <p:cNvSpPr>
              <a:spLocks noChangeArrowheads="1"/>
            </p:cNvSpPr>
            <p:nvPr/>
          </p:nvSpPr>
          <p:spPr bwMode="auto">
            <a:xfrm>
              <a:off x="4014" y="2751"/>
              <a:ext cx="272" cy="907"/>
            </a:xfrm>
            <a:prstGeom prst="triangle">
              <a:avLst>
                <a:gd name="adj" fmla="val 52204"/>
              </a:avLst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29" name="AutoShape 181"/>
            <p:cNvSpPr>
              <a:spLocks noChangeArrowheads="1"/>
            </p:cNvSpPr>
            <p:nvPr/>
          </p:nvSpPr>
          <p:spPr bwMode="auto">
            <a:xfrm>
              <a:off x="4468" y="1526"/>
              <a:ext cx="272" cy="2132"/>
            </a:xfrm>
            <a:prstGeom prst="triangle">
              <a:avLst>
                <a:gd name="adj" fmla="val 52204"/>
              </a:avLst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30" name="AutoShape 182"/>
            <p:cNvSpPr>
              <a:spLocks noChangeArrowheads="1"/>
            </p:cNvSpPr>
            <p:nvPr/>
          </p:nvSpPr>
          <p:spPr bwMode="auto">
            <a:xfrm>
              <a:off x="4921" y="1844"/>
              <a:ext cx="272" cy="1814"/>
            </a:xfrm>
            <a:prstGeom prst="triangle">
              <a:avLst>
                <a:gd name="adj" fmla="val 52204"/>
              </a:avLst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31" name="Freeform 183"/>
            <p:cNvSpPr>
              <a:spLocks/>
            </p:cNvSpPr>
            <p:nvPr/>
          </p:nvSpPr>
          <p:spPr bwMode="auto">
            <a:xfrm>
              <a:off x="975" y="1389"/>
              <a:ext cx="4082" cy="1860"/>
            </a:xfrm>
            <a:custGeom>
              <a:avLst/>
              <a:gdLst>
                <a:gd name="T0" fmla="*/ 0 w 4082"/>
                <a:gd name="T1" fmla="*/ 1452 h 1860"/>
                <a:gd name="T2" fmla="*/ 454 w 4082"/>
                <a:gd name="T3" fmla="*/ 1860 h 1860"/>
                <a:gd name="T4" fmla="*/ 907 w 4082"/>
                <a:gd name="T5" fmla="*/ 998 h 1860"/>
                <a:gd name="T6" fmla="*/ 1361 w 4082"/>
                <a:gd name="T7" fmla="*/ 0 h 1860"/>
                <a:gd name="T8" fmla="*/ 1814 w 4082"/>
                <a:gd name="T9" fmla="*/ 1588 h 1860"/>
                <a:gd name="T10" fmla="*/ 2268 w 4082"/>
                <a:gd name="T11" fmla="*/ 1316 h 1860"/>
                <a:gd name="T12" fmla="*/ 2721 w 4082"/>
                <a:gd name="T13" fmla="*/ 1815 h 1860"/>
                <a:gd name="T14" fmla="*/ 3175 w 4082"/>
                <a:gd name="T15" fmla="*/ 1361 h 1860"/>
                <a:gd name="T16" fmla="*/ 3629 w 4082"/>
                <a:gd name="T17" fmla="*/ 136 h 1860"/>
                <a:gd name="T18" fmla="*/ 4082 w 4082"/>
                <a:gd name="T19" fmla="*/ 454 h 18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082"/>
                <a:gd name="T31" fmla="*/ 0 h 1860"/>
                <a:gd name="T32" fmla="*/ 4082 w 4082"/>
                <a:gd name="T33" fmla="*/ 1860 h 186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082" h="1860">
                  <a:moveTo>
                    <a:pt x="0" y="1452"/>
                  </a:moveTo>
                  <a:lnTo>
                    <a:pt x="454" y="1860"/>
                  </a:lnTo>
                  <a:lnTo>
                    <a:pt x="907" y="998"/>
                  </a:lnTo>
                  <a:lnTo>
                    <a:pt x="1361" y="0"/>
                  </a:lnTo>
                  <a:lnTo>
                    <a:pt x="1814" y="1588"/>
                  </a:lnTo>
                  <a:lnTo>
                    <a:pt x="2268" y="1316"/>
                  </a:lnTo>
                  <a:lnTo>
                    <a:pt x="2721" y="1815"/>
                  </a:lnTo>
                  <a:lnTo>
                    <a:pt x="3175" y="1361"/>
                  </a:lnTo>
                  <a:lnTo>
                    <a:pt x="3629" y="136"/>
                  </a:lnTo>
                  <a:lnTo>
                    <a:pt x="4082" y="454"/>
                  </a:lnTo>
                </a:path>
              </a:pathLst>
            </a:custGeom>
            <a:noFill/>
            <a:ln w="31750" cap="rnd">
              <a:solidFill>
                <a:srgbClr val="000000">
                  <a:lumMod val="50000"/>
                  <a:lumOff val="50000"/>
                </a:srgb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32" name="Oval 184"/>
            <p:cNvSpPr>
              <a:spLocks noChangeArrowheads="1"/>
            </p:cNvSpPr>
            <p:nvPr/>
          </p:nvSpPr>
          <p:spPr bwMode="auto">
            <a:xfrm>
              <a:off x="930" y="2797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33" name="Oval 185"/>
            <p:cNvSpPr>
              <a:spLocks noChangeArrowheads="1"/>
            </p:cNvSpPr>
            <p:nvPr/>
          </p:nvSpPr>
          <p:spPr bwMode="auto">
            <a:xfrm>
              <a:off x="2290" y="1345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76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34" name="Oval 186"/>
            <p:cNvSpPr>
              <a:spLocks noChangeArrowheads="1"/>
            </p:cNvSpPr>
            <p:nvPr/>
          </p:nvSpPr>
          <p:spPr bwMode="auto">
            <a:xfrm>
              <a:off x="4558" y="1481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76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35" name="Oval 187"/>
            <p:cNvSpPr>
              <a:spLocks noChangeArrowheads="1"/>
            </p:cNvSpPr>
            <p:nvPr/>
          </p:nvSpPr>
          <p:spPr bwMode="auto">
            <a:xfrm>
              <a:off x="5012" y="1799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76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36" name="Oval 188"/>
            <p:cNvSpPr>
              <a:spLocks noChangeArrowheads="1"/>
            </p:cNvSpPr>
            <p:nvPr/>
          </p:nvSpPr>
          <p:spPr bwMode="auto">
            <a:xfrm>
              <a:off x="1384" y="3205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37" name="Oval 189"/>
            <p:cNvSpPr>
              <a:spLocks noChangeArrowheads="1"/>
            </p:cNvSpPr>
            <p:nvPr/>
          </p:nvSpPr>
          <p:spPr bwMode="auto">
            <a:xfrm>
              <a:off x="1837" y="2344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38" name="Oval 190"/>
            <p:cNvSpPr>
              <a:spLocks noChangeArrowheads="1"/>
            </p:cNvSpPr>
            <p:nvPr/>
          </p:nvSpPr>
          <p:spPr bwMode="auto">
            <a:xfrm>
              <a:off x="2744" y="2933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39" name="Oval 191"/>
            <p:cNvSpPr>
              <a:spLocks noChangeArrowheads="1"/>
            </p:cNvSpPr>
            <p:nvPr/>
          </p:nvSpPr>
          <p:spPr bwMode="auto">
            <a:xfrm>
              <a:off x="3198" y="2660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40" name="Oval 192"/>
            <p:cNvSpPr>
              <a:spLocks noChangeArrowheads="1"/>
            </p:cNvSpPr>
            <p:nvPr/>
          </p:nvSpPr>
          <p:spPr bwMode="auto">
            <a:xfrm>
              <a:off x="3651" y="3159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41" name="Oval 193"/>
            <p:cNvSpPr>
              <a:spLocks noChangeArrowheads="1"/>
            </p:cNvSpPr>
            <p:nvPr/>
          </p:nvSpPr>
          <p:spPr bwMode="auto">
            <a:xfrm>
              <a:off x="4105" y="2706"/>
              <a:ext cx="90" cy="90"/>
            </a:xfrm>
            <a:prstGeom prst="ellipse">
              <a:avLst/>
            </a:prstGeom>
            <a:gradFill rotWithShape="1">
              <a:gsLst>
                <a:gs pos="0">
                  <a:srgbClr val="E4B01C"/>
                </a:gs>
                <a:gs pos="100000">
                  <a:srgbClr val="6A510D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4561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172"/>
          <p:cNvGrpSpPr>
            <a:grpSpLocks/>
          </p:cNvGrpSpPr>
          <p:nvPr/>
        </p:nvGrpSpPr>
        <p:grpSpPr bwMode="auto">
          <a:xfrm>
            <a:off x="755650" y="1196752"/>
            <a:ext cx="7704138" cy="4603750"/>
            <a:chOff x="476" y="711"/>
            <a:chExt cx="4853" cy="2901"/>
          </a:xfrm>
        </p:grpSpPr>
        <p:sp>
          <p:nvSpPr>
            <p:cNvPr id="50" name="Freeform 173"/>
            <p:cNvSpPr>
              <a:spLocks/>
            </p:cNvSpPr>
            <p:nvPr/>
          </p:nvSpPr>
          <p:spPr bwMode="auto">
            <a:xfrm>
              <a:off x="1338" y="1661"/>
              <a:ext cx="3084" cy="91"/>
            </a:xfrm>
            <a:custGeom>
              <a:avLst/>
              <a:gdLst>
                <a:gd name="T0" fmla="*/ 0 w 3084"/>
                <a:gd name="T1" fmla="*/ 91 h 91"/>
                <a:gd name="T2" fmla="*/ 0 w 3084"/>
                <a:gd name="T3" fmla="*/ 0 h 91"/>
                <a:gd name="T4" fmla="*/ 3084 w 3084"/>
                <a:gd name="T5" fmla="*/ 0 h 91"/>
                <a:gd name="T6" fmla="*/ 3084 w 3084"/>
                <a:gd name="T7" fmla="*/ 91 h 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84"/>
                <a:gd name="T13" fmla="*/ 0 h 91"/>
                <a:gd name="T14" fmla="*/ 3084 w 3084"/>
                <a:gd name="T15" fmla="*/ 91 h 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84" h="91">
                  <a:moveTo>
                    <a:pt x="0" y="91"/>
                  </a:moveTo>
                  <a:lnTo>
                    <a:pt x="0" y="0"/>
                  </a:lnTo>
                  <a:lnTo>
                    <a:pt x="3084" y="0"/>
                  </a:lnTo>
                  <a:lnTo>
                    <a:pt x="3084" y="91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1" name="Line 174"/>
            <p:cNvSpPr>
              <a:spLocks noChangeShapeType="1"/>
            </p:cNvSpPr>
            <p:nvPr/>
          </p:nvSpPr>
          <p:spPr bwMode="auto">
            <a:xfrm flipV="1">
              <a:off x="2880" y="1570"/>
              <a:ext cx="0" cy="182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2" name="Freeform 175"/>
            <p:cNvSpPr>
              <a:spLocks/>
            </p:cNvSpPr>
            <p:nvPr/>
          </p:nvSpPr>
          <p:spPr bwMode="auto">
            <a:xfrm>
              <a:off x="884" y="2704"/>
              <a:ext cx="4037" cy="91"/>
            </a:xfrm>
            <a:custGeom>
              <a:avLst/>
              <a:gdLst>
                <a:gd name="T0" fmla="*/ 0 w 3084"/>
                <a:gd name="T1" fmla="*/ 91 h 91"/>
                <a:gd name="T2" fmla="*/ 0 w 3084"/>
                <a:gd name="T3" fmla="*/ 0 h 91"/>
                <a:gd name="T4" fmla="*/ 5284 w 3084"/>
                <a:gd name="T5" fmla="*/ 0 h 91"/>
                <a:gd name="T6" fmla="*/ 5284 w 3084"/>
                <a:gd name="T7" fmla="*/ 91 h 9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84"/>
                <a:gd name="T13" fmla="*/ 0 h 91"/>
                <a:gd name="T14" fmla="*/ 3084 w 3084"/>
                <a:gd name="T15" fmla="*/ 91 h 9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84" h="91">
                  <a:moveTo>
                    <a:pt x="0" y="91"/>
                  </a:moveTo>
                  <a:lnTo>
                    <a:pt x="0" y="0"/>
                  </a:lnTo>
                  <a:lnTo>
                    <a:pt x="3084" y="0"/>
                  </a:lnTo>
                  <a:lnTo>
                    <a:pt x="3084" y="91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3" name="Line 176"/>
            <p:cNvSpPr>
              <a:spLocks noChangeShapeType="1"/>
            </p:cNvSpPr>
            <p:nvPr/>
          </p:nvSpPr>
          <p:spPr bwMode="auto">
            <a:xfrm flipV="1">
              <a:off x="1927" y="2704"/>
              <a:ext cx="0" cy="91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4" name="Line 177"/>
            <p:cNvSpPr>
              <a:spLocks noChangeShapeType="1"/>
            </p:cNvSpPr>
            <p:nvPr/>
          </p:nvSpPr>
          <p:spPr bwMode="auto">
            <a:xfrm flipV="1">
              <a:off x="3878" y="2704"/>
              <a:ext cx="0" cy="91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5" name="Line 178"/>
            <p:cNvSpPr>
              <a:spLocks noChangeShapeType="1"/>
            </p:cNvSpPr>
            <p:nvPr/>
          </p:nvSpPr>
          <p:spPr bwMode="auto">
            <a:xfrm flipV="1">
              <a:off x="2880" y="2614"/>
              <a:ext cx="0" cy="182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6" name="Line 179"/>
            <p:cNvSpPr>
              <a:spLocks noChangeShapeType="1"/>
            </p:cNvSpPr>
            <p:nvPr/>
          </p:nvSpPr>
          <p:spPr bwMode="auto">
            <a:xfrm flipV="1">
              <a:off x="1338" y="2614"/>
              <a:ext cx="0" cy="91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7" name="Line 180"/>
            <p:cNvSpPr>
              <a:spLocks noChangeShapeType="1"/>
            </p:cNvSpPr>
            <p:nvPr/>
          </p:nvSpPr>
          <p:spPr bwMode="auto">
            <a:xfrm flipV="1">
              <a:off x="4422" y="2614"/>
              <a:ext cx="0" cy="91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8" name="AutoShape 181"/>
            <p:cNvSpPr>
              <a:spLocks noChangeArrowheads="1"/>
            </p:cNvSpPr>
            <p:nvPr/>
          </p:nvSpPr>
          <p:spPr bwMode="auto">
            <a:xfrm>
              <a:off x="658" y="1754"/>
              <a:ext cx="1360" cy="859"/>
            </a:xfrm>
            <a:prstGeom prst="roundRect">
              <a:avLst>
                <a:gd name="adj" fmla="val 6505"/>
              </a:avLst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9" name="AutoShape 182"/>
            <p:cNvSpPr>
              <a:spLocks noChangeArrowheads="1"/>
            </p:cNvSpPr>
            <p:nvPr/>
          </p:nvSpPr>
          <p:spPr bwMode="auto">
            <a:xfrm>
              <a:off x="703" y="1799"/>
              <a:ext cx="1270" cy="227"/>
            </a:xfrm>
            <a:prstGeom prst="roundRect">
              <a:avLst>
                <a:gd name="adj" fmla="val 14977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0" name="WordArt 183"/>
            <p:cNvSpPr>
              <a:spLocks noChangeArrowheads="1" noChangeShapeType="1" noTextEdit="1"/>
            </p:cNvSpPr>
            <p:nvPr/>
          </p:nvSpPr>
          <p:spPr bwMode="auto">
            <a:xfrm>
              <a:off x="1111" y="1844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1" name="AutoShape 184"/>
            <p:cNvSpPr>
              <a:spLocks noChangeArrowheads="1"/>
            </p:cNvSpPr>
            <p:nvPr/>
          </p:nvSpPr>
          <p:spPr bwMode="auto">
            <a:xfrm>
              <a:off x="2200" y="1754"/>
              <a:ext cx="1360" cy="859"/>
            </a:xfrm>
            <a:prstGeom prst="roundRect">
              <a:avLst>
                <a:gd name="adj" fmla="val 6505"/>
              </a:avLst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2" name="AutoShape 185"/>
            <p:cNvSpPr>
              <a:spLocks noChangeArrowheads="1"/>
            </p:cNvSpPr>
            <p:nvPr/>
          </p:nvSpPr>
          <p:spPr bwMode="auto">
            <a:xfrm>
              <a:off x="2245" y="1799"/>
              <a:ext cx="1270" cy="227"/>
            </a:xfrm>
            <a:prstGeom prst="roundRect">
              <a:avLst>
                <a:gd name="adj" fmla="val 14977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3" name="WordArt 186"/>
            <p:cNvSpPr>
              <a:spLocks noChangeArrowheads="1" noChangeShapeType="1" noTextEdit="1"/>
            </p:cNvSpPr>
            <p:nvPr/>
          </p:nvSpPr>
          <p:spPr bwMode="auto">
            <a:xfrm>
              <a:off x="2653" y="1844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4" name="AutoShape 187"/>
            <p:cNvSpPr>
              <a:spLocks noChangeArrowheads="1"/>
            </p:cNvSpPr>
            <p:nvPr/>
          </p:nvSpPr>
          <p:spPr bwMode="auto">
            <a:xfrm>
              <a:off x="3742" y="1754"/>
              <a:ext cx="1360" cy="859"/>
            </a:xfrm>
            <a:prstGeom prst="roundRect">
              <a:avLst>
                <a:gd name="adj" fmla="val 6505"/>
              </a:avLst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5" name="AutoShape 188"/>
            <p:cNvSpPr>
              <a:spLocks noChangeArrowheads="1"/>
            </p:cNvSpPr>
            <p:nvPr/>
          </p:nvSpPr>
          <p:spPr bwMode="auto">
            <a:xfrm>
              <a:off x="3787" y="1799"/>
              <a:ext cx="1270" cy="227"/>
            </a:xfrm>
            <a:prstGeom prst="roundRect">
              <a:avLst>
                <a:gd name="adj" fmla="val 14977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6" name="WordArt 189"/>
            <p:cNvSpPr>
              <a:spLocks noChangeArrowheads="1" noChangeShapeType="1" noTextEdit="1"/>
            </p:cNvSpPr>
            <p:nvPr/>
          </p:nvSpPr>
          <p:spPr bwMode="auto">
            <a:xfrm>
              <a:off x="4195" y="1844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7" name="AutoShape 190"/>
            <p:cNvSpPr>
              <a:spLocks noChangeArrowheads="1"/>
            </p:cNvSpPr>
            <p:nvPr/>
          </p:nvSpPr>
          <p:spPr bwMode="auto">
            <a:xfrm>
              <a:off x="476" y="2796"/>
              <a:ext cx="862" cy="816"/>
            </a:xfrm>
            <a:prstGeom prst="roundRect">
              <a:avLst>
                <a:gd name="adj" fmla="val 6505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8" name="AutoShape 191"/>
            <p:cNvSpPr>
              <a:spLocks noChangeArrowheads="1"/>
            </p:cNvSpPr>
            <p:nvPr/>
          </p:nvSpPr>
          <p:spPr bwMode="auto">
            <a:xfrm>
              <a:off x="521" y="2842"/>
              <a:ext cx="771" cy="181"/>
            </a:xfrm>
            <a:prstGeom prst="roundRect">
              <a:avLst>
                <a:gd name="adj" fmla="val 14977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9" name="WordArt 192"/>
            <p:cNvSpPr>
              <a:spLocks noChangeArrowheads="1" noChangeShapeType="1" noTextEdit="1"/>
            </p:cNvSpPr>
            <p:nvPr/>
          </p:nvSpPr>
          <p:spPr bwMode="auto">
            <a:xfrm>
              <a:off x="748" y="2887"/>
              <a:ext cx="318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70" name="AutoShape 193"/>
            <p:cNvSpPr>
              <a:spLocks noChangeArrowheads="1"/>
            </p:cNvSpPr>
            <p:nvPr/>
          </p:nvSpPr>
          <p:spPr bwMode="auto">
            <a:xfrm>
              <a:off x="1474" y="2796"/>
              <a:ext cx="862" cy="816"/>
            </a:xfrm>
            <a:prstGeom prst="roundRect">
              <a:avLst>
                <a:gd name="adj" fmla="val 6505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1" name="AutoShape 194"/>
            <p:cNvSpPr>
              <a:spLocks noChangeArrowheads="1"/>
            </p:cNvSpPr>
            <p:nvPr/>
          </p:nvSpPr>
          <p:spPr bwMode="auto">
            <a:xfrm>
              <a:off x="1519" y="2841"/>
              <a:ext cx="771" cy="181"/>
            </a:xfrm>
            <a:prstGeom prst="roundRect">
              <a:avLst>
                <a:gd name="adj" fmla="val 14977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2" name="WordArt 195"/>
            <p:cNvSpPr>
              <a:spLocks noChangeArrowheads="1" noChangeShapeType="1" noTextEdit="1"/>
            </p:cNvSpPr>
            <p:nvPr/>
          </p:nvSpPr>
          <p:spPr bwMode="auto">
            <a:xfrm>
              <a:off x="1746" y="2886"/>
              <a:ext cx="318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73" name="AutoShape 196"/>
            <p:cNvSpPr>
              <a:spLocks noChangeArrowheads="1"/>
            </p:cNvSpPr>
            <p:nvPr/>
          </p:nvSpPr>
          <p:spPr bwMode="auto">
            <a:xfrm>
              <a:off x="2472" y="2796"/>
              <a:ext cx="862" cy="816"/>
            </a:xfrm>
            <a:prstGeom prst="roundRect">
              <a:avLst>
                <a:gd name="adj" fmla="val 6505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4" name="AutoShape 197"/>
            <p:cNvSpPr>
              <a:spLocks noChangeArrowheads="1"/>
            </p:cNvSpPr>
            <p:nvPr/>
          </p:nvSpPr>
          <p:spPr bwMode="auto">
            <a:xfrm>
              <a:off x="2517" y="2841"/>
              <a:ext cx="771" cy="181"/>
            </a:xfrm>
            <a:prstGeom prst="roundRect">
              <a:avLst>
                <a:gd name="adj" fmla="val 14977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5" name="WordArt 198"/>
            <p:cNvSpPr>
              <a:spLocks noChangeArrowheads="1" noChangeShapeType="1" noTextEdit="1"/>
            </p:cNvSpPr>
            <p:nvPr/>
          </p:nvSpPr>
          <p:spPr bwMode="auto">
            <a:xfrm>
              <a:off x="2744" y="2886"/>
              <a:ext cx="318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76" name="AutoShape 199"/>
            <p:cNvSpPr>
              <a:spLocks noChangeArrowheads="1"/>
            </p:cNvSpPr>
            <p:nvPr/>
          </p:nvSpPr>
          <p:spPr bwMode="auto">
            <a:xfrm>
              <a:off x="3469" y="2796"/>
              <a:ext cx="862" cy="816"/>
            </a:xfrm>
            <a:prstGeom prst="roundRect">
              <a:avLst>
                <a:gd name="adj" fmla="val 6505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7" name="AutoShape 200"/>
            <p:cNvSpPr>
              <a:spLocks noChangeArrowheads="1"/>
            </p:cNvSpPr>
            <p:nvPr/>
          </p:nvSpPr>
          <p:spPr bwMode="auto">
            <a:xfrm>
              <a:off x="3514" y="2841"/>
              <a:ext cx="771" cy="181"/>
            </a:xfrm>
            <a:prstGeom prst="roundRect">
              <a:avLst>
                <a:gd name="adj" fmla="val 14977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8" name="WordArt 201"/>
            <p:cNvSpPr>
              <a:spLocks noChangeArrowheads="1" noChangeShapeType="1" noTextEdit="1"/>
            </p:cNvSpPr>
            <p:nvPr/>
          </p:nvSpPr>
          <p:spPr bwMode="auto">
            <a:xfrm>
              <a:off x="3741" y="2886"/>
              <a:ext cx="318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79" name="AutoShape 202"/>
            <p:cNvSpPr>
              <a:spLocks noChangeArrowheads="1"/>
            </p:cNvSpPr>
            <p:nvPr/>
          </p:nvSpPr>
          <p:spPr bwMode="auto">
            <a:xfrm>
              <a:off x="4467" y="2795"/>
              <a:ext cx="862" cy="816"/>
            </a:xfrm>
            <a:prstGeom prst="roundRect">
              <a:avLst>
                <a:gd name="adj" fmla="val 6505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80" name="AutoShape 203"/>
            <p:cNvSpPr>
              <a:spLocks noChangeArrowheads="1"/>
            </p:cNvSpPr>
            <p:nvPr/>
          </p:nvSpPr>
          <p:spPr bwMode="auto">
            <a:xfrm>
              <a:off x="4512" y="2840"/>
              <a:ext cx="771" cy="181"/>
            </a:xfrm>
            <a:prstGeom prst="roundRect">
              <a:avLst>
                <a:gd name="adj" fmla="val 14977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81" name="WordArt 204"/>
            <p:cNvSpPr>
              <a:spLocks noChangeArrowheads="1" noChangeShapeType="1" noTextEdit="1"/>
            </p:cNvSpPr>
            <p:nvPr/>
          </p:nvSpPr>
          <p:spPr bwMode="auto">
            <a:xfrm>
              <a:off x="4739" y="2885"/>
              <a:ext cx="318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82" name="AutoShape 205"/>
            <p:cNvSpPr>
              <a:spLocks noChangeArrowheads="1"/>
            </p:cNvSpPr>
            <p:nvPr/>
          </p:nvSpPr>
          <p:spPr bwMode="auto">
            <a:xfrm>
              <a:off x="1111" y="711"/>
              <a:ext cx="3538" cy="861"/>
            </a:xfrm>
            <a:prstGeom prst="roundRect">
              <a:avLst>
                <a:gd name="adj" fmla="val 6505"/>
              </a:avLst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83" name="AutoShape 206"/>
            <p:cNvSpPr>
              <a:spLocks noChangeArrowheads="1"/>
            </p:cNvSpPr>
            <p:nvPr/>
          </p:nvSpPr>
          <p:spPr bwMode="auto">
            <a:xfrm>
              <a:off x="1156" y="756"/>
              <a:ext cx="3448" cy="227"/>
            </a:xfrm>
            <a:prstGeom prst="roundRect">
              <a:avLst>
                <a:gd name="adj" fmla="val 14977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84" name="WordArt 207"/>
            <p:cNvSpPr>
              <a:spLocks noChangeArrowheads="1" noChangeShapeType="1" noTextEdit="1"/>
            </p:cNvSpPr>
            <p:nvPr/>
          </p:nvSpPr>
          <p:spPr bwMode="auto">
            <a:xfrm>
              <a:off x="2653" y="801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grpSp>
          <p:nvGrpSpPr>
            <p:cNvPr id="85" name="Group 208"/>
            <p:cNvGrpSpPr>
              <a:grpSpLocks/>
            </p:cNvGrpSpPr>
            <p:nvPr/>
          </p:nvGrpSpPr>
          <p:grpSpPr bwMode="auto">
            <a:xfrm>
              <a:off x="2200" y="1117"/>
              <a:ext cx="1360" cy="272"/>
              <a:chOff x="475" y="552"/>
              <a:chExt cx="1316" cy="272"/>
            </a:xfrm>
          </p:grpSpPr>
          <p:sp>
            <p:nvSpPr>
              <p:cNvPr id="94" name="WordArt 209"/>
              <p:cNvSpPr>
                <a:spLocks noChangeArrowheads="1" noChangeShapeType="1" noTextEdit="1"/>
              </p:cNvSpPr>
              <p:nvPr/>
            </p:nvSpPr>
            <p:spPr bwMode="auto">
              <a:xfrm>
                <a:off x="566" y="552"/>
                <a:ext cx="1089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95" name="WordArt 210"/>
              <p:cNvSpPr>
                <a:spLocks noChangeArrowheads="1" noChangeShapeType="1" noTextEdit="1"/>
              </p:cNvSpPr>
              <p:nvPr/>
            </p:nvSpPr>
            <p:spPr bwMode="auto">
              <a:xfrm>
                <a:off x="475" y="740"/>
                <a:ext cx="1316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CLICK TO ADD CONTENTS !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  <p:sp>
          <p:nvSpPr>
            <p:cNvPr id="86" name="WordArt 211"/>
            <p:cNvSpPr>
              <a:spLocks noChangeArrowheads="1" noChangeShapeType="1" noTextEdit="1"/>
            </p:cNvSpPr>
            <p:nvPr/>
          </p:nvSpPr>
          <p:spPr bwMode="auto">
            <a:xfrm>
              <a:off x="840" y="2251"/>
              <a:ext cx="997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87" name="WordArt 212"/>
            <p:cNvSpPr>
              <a:spLocks noChangeArrowheads="1" noChangeShapeType="1" noTextEdit="1"/>
            </p:cNvSpPr>
            <p:nvPr/>
          </p:nvSpPr>
          <p:spPr bwMode="auto">
            <a:xfrm>
              <a:off x="2382" y="2251"/>
              <a:ext cx="997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88" name="WordArt 213"/>
            <p:cNvSpPr>
              <a:spLocks noChangeArrowheads="1" noChangeShapeType="1" noTextEdit="1"/>
            </p:cNvSpPr>
            <p:nvPr/>
          </p:nvSpPr>
          <p:spPr bwMode="auto">
            <a:xfrm>
              <a:off x="3924" y="2251"/>
              <a:ext cx="997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89" name="WordArt 214"/>
            <p:cNvSpPr>
              <a:spLocks noChangeArrowheads="1" noChangeShapeType="1" noTextEdit="1"/>
            </p:cNvSpPr>
            <p:nvPr/>
          </p:nvSpPr>
          <p:spPr bwMode="auto">
            <a:xfrm>
              <a:off x="703" y="3249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90" name="WordArt 215"/>
            <p:cNvSpPr>
              <a:spLocks noChangeArrowheads="1" noChangeShapeType="1" noTextEdit="1"/>
            </p:cNvSpPr>
            <p:nvPr/>
          </p:nvSpPr>
          <p:spPr bwMode="auto">
            <a:xfrm>
              <a:off x="1701" y="3249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91" name="WordArt 216"/>
            <p:cNvSpPr>
              <a:spLocks noChangeArrowheads="1" noChangeShapeType="1" noTextEdit="1"/>
            </p:cNvSpPr>
            <p:nvPr/>
          </p:nvSpPr>
          <p:spPr bwMode="auto">
            <a:xfrm>
              <a:off x="2699" y="3249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92" name="WordArt 217"/>
            <p:cNvSpPr>
              <a:spLocks noChangeArrowheads="1" noChangeShapeType="1" noTextEdit="1"/>
            </p:cNvSpPr>
            <p:nvPr/>
          </p:nvSpPr>
          <p:spPr bwMode="auto">
            <a:xfrm>
              <a:off x="3697" y="3249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93" name="WordArt 218"/>
            <p:cNvSpPr>
              <a:spLocks noChangeArrowheads="1" noChangeShapeType="1" noTextEdit="1"/>
            </p:cNvSpPr>
            <p:nvPr/>
          </p:nvSpPr>
          <p:spPr bwMode="auto">
            <a:xfrm>
              <a:off x="4695" y="3249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7572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0"/>
          <p:cNvGrpSpPr>
            <a:grpSpLocks/>
          </p:cNvGrpSpPr>
          <p:nvPr/>
        </p:nvGrpSpPr>
        <p:grpSpPr bwMode="auto">
          <a:xfrm>
            <a:off x="1116013" y="1214438"/>
            <a:ext cx="6840537" cy="4606925"/>
            <a:chOff x="748" y="754"/>
            <a:chExt cx="4309" cy="2903"/>
          </a:xfrm>
        </p:grpSpPr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1986" y="994"/>
              <a:ext cx="1834" cy="810"/>
            </a:xfrm>
            <a:custGeom>
              <a:avLst/>
              <a:gdLst/>
              <a:ahLst/>
              <a:cxnLst>
                <a:cxn ang="0">
                  <a:pos x="999" y="872"/>
                </a:cxn>
                <a:cxn ang="0">
                  <a:pos x="2003" y="110"/>
                </a:cxn>
                <a:cxn ang="0">
                  <a:pos x="2003" y="110"/>
                </a:cxn>
                <a:cxn ang="0">
                  <a:pos x="1887" y="84"/>
                </a:cxn>
                <a:cxn ang="0">
                  <a:pos x="1771" y="63"/>
                </a:cxn>
                <a:cxn ang="0">
                  <a:pos x="1649" y="44"/>
                </a:cxn>
                <a:cxn ang="0">
                  <a:pos x="1522" y="28"/>
                </a:cxn>
                <a:cxn ang="0">
                  <a:pos x="1395" y="16"/>
                </a:cxn>
                <a:cxn ang="0">
                  <a:pos x="1268" y="7"/>
                </a:cxn>
                <a:cxn ang="0">
                  <a:pos x="1136" y="2"/>
                </a:cxn>
                <a:cxn ang="0">
                  <a:pos x="999" y="0"/>
                </a:cxn>
                <a:cxn ang="0">
                  <a:pos x="999" y="0"/>
                </a:cxn>
                <a:cxn ang="0">
                  <a:pos x="867" y="2"/>
                </a:cxn>
                <a:cxn ang="0">
                  <a:pos x="735" y="7"/>
                </a:cxn>
                <a:cxn ang="0">
                  <a:pos x="602" y="16"/>
                </a:cxn>
                <a:cxn ang="0">
                  <a:pos x="475" y="28"/>
                </a:cxn>
                <a:cxn ang="0">
                  <a:pos x="354" y="44"/>
                </a:cxn>
                <a:cxn ang="0">
                  <a:pos x="232" y="63"/>
                </a:cxn>
                <a:cxn ang="0">
                  <a:pos x="116" y="84"/>
                </a:cxn>
                <a:cxn ang="0">
                  <a:pos x="0" y="110"/>
                </a:cxn>
                <a:cxn ang="0">
                  <a:pos x="999" y="872"/>
                </a:cxn>
              </a:cxnLst>
              <a:rect l="0" t="0" r="r" b="b"/>
              <a:pathLst>
                <a:path w="2003" h="872">
                  <a:moveTo>
                    <a:pt x="999" y="872"/>
                  </a:moveTo>
                  <a:lnTo>
                    <a:pt x="2003" y="110"/>
                  </a:lnTo>
                  <a:lnTo>
                    <a:pt x="2003" y="110"/>
                  </a:lnTo>
                  <a:lnTo>
                    <a:pt x="1887" y="84"/>
                  </a:lnTo>
                  <a:lnTo>
                    <a:pt x="1771" y="63"/>
                  </a:lnTo>
                  <a:lnTo>
                    <a:pt x="1649" y="44"/>
                  </a:lnTo>
                  <a:lnTo>
                    <a:pt x="1522" y="28"/>
                  </a:lnTo>
                  <a:lnTo>
                    <a:pt x="1395" y="16"/>
                  </a:lnTo>
                  <a:lnTo>
                    <a:pt x="1268" y="7"/>
                  </a:lnTo>
                  <a:lnTo>
                    <a:pt x="1136" y="2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867" y="2"/>
                  </a:lnTo>
                  <a:lnTo>
                    <a:pt x="735" y="7"/>
                  </a:lnTo>
                  <a:lnTo>
                    <a:pt x="602" y="16"/>
                  </a:lnTo>
                  <a:lnTo>
                    <a:pt x="475" y="28"/>
                  </a:lnTo>
                  <a:lnTo>
                    <a:pt x="354" y="44"/>
                  </a:lnTo>
                  <a:lnTo>
                    <a:pt x="232" y="63"/>
                  </a:lnTo>
                  <a:lnTo>
                    <a:pt x="116" y="84"/>
                  </a:lnTo>
                  <a:lnTo>
                    <a:pt x="0" y="110"/>
                  </a:lnTo>
                  <a:lnTo>
                    <a:pt x="999" y="872"/>
                  </a:lnTo>
                  <a:close/>
                </a:path>
              </a:pathLst>
            </a:cu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930" y="1132"/>
              <a:ext cx="1831" cy="709"/>
            </a:xfrm>
            <a:custGeom>
              <a:avLst/>
              <a:gdLst>
                <a:gd name="T0" fmla="*/ 999 w 1999"/>
                <a:gd name="T1" fmla="*/ 0 h 763"/>
                <a:gd name="T2" fmla="*/ 999 w 1999"/>
                <a:gd name="T3" fmla="*/ 0 h 763"/>
                <a:gd name="T4" fmla="*/ 894 w 1999"/>
                <a:gd name="T5" fmla="*/ 31 h 763"/>
                <a:gd name="T6" fmla="*/ 788 w 1999"/>
                <a:gd name="T7" fmla="*/ 66 h 763"/>
                <a:gd name="T8" fmla="*/ 693 w 1999"/>
                <a:gd name="T9" fmla="*/ 103 h 763"/>
                <a:gd name="T10" fmla="*/ 603 w 1999"/>
                <a:gd name="T11" fmla="*/ 142 h 763"/>
                <a:gd name="T12" fmla="*/ 518 w 1999"/>
                <a:gd name="T13" fmla="*/ 184 h 763"/>
                <a:gd name="T14" fmla="*/ 434 w 1999"/>
                <a:gd name="T15" fmla="*/ 229 h 763"/>
                <a:gd name="T16" fmla="*/ 360 w 1999"/>
                <a:gd name="T17" fmla="*/ 273 h 763"/>
                <a:gd name="T18" fmla="*/ 291 w 1999"/>
                <a:gd name="T19" fmla="*/ 322 h 763"/>
                <a:gd name="T20" fmla="*/ 233 w 1999"/>
                <a:gd name="T21" fmla="*/ 371 h 763"/>
                <a:gd name="T22" fmla="*/ 174 w 1999"/>
                <a:gd name="T23" fmla="*/ 422 h 763"/>
                <a:gd name="T24" fmla="*/ 127 w 1999"/>
                <a:gd name="T25" fmla="*/ 476 h 763"/>
                <a:gd name="T26" fmla="*/ 85 w 1999"/>
                <a:gd name="T27" fmla="*/ 532 h 763"/>
                <a:gd name="T28" fmla="*/ 53 w 1999"/>
                <a:gd name="T29" fmla="*/ 588 h 763"/>
                <a:gd name="T30" fmla="*/ 26 w 1999"/>
                <a:gd name="T31" fmla="*/ 646 h 763"/>
                <a:gd name="T32" fmla="*/ 5 w 1999"/>
                <a:gd name="T33" fmla="*/ 704 h 763"/>
                <a:gd name="T34" fmla="*/ 0 w 1999"/>
                <a:gd name="T35" fmla="*/ 763 h 763"/>
                <a:gd name="T36" fmla="*/ 1999 w 1999"/>
                <a:gd name="T37" fmla="*/ 763 h 763"/>
                <a:gd name="T38" fmla="*/ 999 w 1999"/>
                <a:gd name="T39" fmla="*/ 0 h 76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999" h="763">
                  <a:moveTo>
                    <a:pt x="999" y="0"/>
                  </a:moveTo>
                  <a:lnTo>
                    <a:pt x="999" y="0"/>
                  </a:lnTo>
                  <a:lnTo>
                    <a:pt x="894" y="31"/>
                  </a:lnTo>
                  <a:lnTo>
                    <a:pt x="788" y="66"/>
                  </a:lnTo>
                  <a:lnTo>
                    <a:pt x="693" y="103"/>
                  </a:lnTo>
                  <a:lnTo>
                    <a:pt x="603" y="142"/>
                  </a:lnTo>
                  <a:lnTo>
                    <a:pt x="518" y="184"/>
                  </a:lnTo>
                  <a:lnTo>
                    <a:pt x="434" y="229"/>
                  </a:lnTo>
                  <a:lnTo>
                    <a:pt x="360" y="273"/>
                  </a:lnTo>
                  <a:lnTo>
                    <a:pt x="291" y="322"/>
                  </a:lnTo>
                  <a:lnTo>
                    <a:pt x="233" y="371"/>
                  </a:lnTo>
                  <a:lnTo>
                    <a:pt x="174" y="422"/>
                  </a:lnTo>
                  <a:lnTo>
                    <a:pt x="127" y="476"/>
                  </a:lnTo>
                  <a:lnTo>
                    <a:pt x="85" y="532"/>
                  </a:lnTo>
                  <a:lnTo>
                    <a:pt x="53" y="588"/>
                  </a:lnTo>
                  <a:lnTo>
                    <a:pt x="26" y="646"/>
                  </a:lnTo>
                  <a:lnTo>
                    <a:pt x="5" y="704"/>
                  </a:lnTo>
                  <a:lnTo>
                    <a:pt x="0" y="763"/>
                  </a:lnTo>
                  <a:lnTo>
                    <a:pt x="1999" y="763"/>
                  </a:lnTo>
                  <a:lnTo>
                    <a:pt x="999" y="0"/>
                  </a:lnTo>
                  <a:close/>
                </a:path>
              </a:pathLst>
            </a:cu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930" y="1914"/>
              <a:ext cx="1831" cy="709"/>
            </a:xfrm>
            <a:custGeom>
              <a:avLst/>
              <a:gdLst>
                <a:gd name="T0" fmla="*/ 1999 w 1999"/>
                <a:gd name="T1" fmla="*/ 0 h 765"/>
                <a:gd name="T2" fmla="*/ 0 w 1999"/>
                <a:gd name="T3" fmla="*/ 0 h 765"/>
                <a:gd name="T4" fmla="*/ 0 w 1999"/>
                <a:gd name="T5" fmla="*/ 0 h 765"/>
                <a:gd name="T6" fmla="*/ 5 w 1999"/>
                <a:gd name="T7" fmla="*/ 61 h 765"/>
                <a:gd name="T8" fmla="*/ 26 w 1999"/>
                <a:gd name="T9" fmla="*/ 119 h 765"/>
                <a:gd name="T10" fmla="*/ 53 w 1999"/>
                <a:gd name="T11" fmla="*/ 177 h 765"/>
                <a:gd name="T12" fmla="*/ 85 w 1999"/>
                <a:gd name="T13" fmla="*/ 233 h 765"/>
                <a:gd name="T14" fmla="*/ 127 w 1999"/>
                <a:gd name="T15" fmla="*/ 287 h 765"/>
                <a:gd name="T16" fmla="*/ 174 w 1999"/>
                <a:gd name="T17" fmla="*/ 340 h 765"/>
                <a:gd name="T18" fmla="*/ 233 w 1999"/>
                <a:gd name="T19" fmla="*/ 392 h 765"/>
                <a:gd name="T20" fmla="*/ 291 w 1999"/>
                <a:gd name="T21" fmla="*/ 443 h 765"/>
                <a:gd name="T22" fmla="*/ 360 w 1999"/>
                <a:gd name="T23" fmla="*/ 490 h 765"/>
                <a:gd name="T24" fmla="*/ 434 w 1999"/>
                <a:gd name="T25" fmla="*/ 536 h 765"/>
                <a:gd name="T26" fmla="*/ 518 w 1999"/>
                <a:gd name="T27" fmla="*/ 581 h 765"/>
                <a:gd name="T28" fmla="*/ 603 w 1999"/>
                <a:gd name="T29" fmla="*/ 623 h 765"/>
                <a:gd name="T30" fmla="*/ 693 w 1999"/>
                <a:gd name="T31" fmla="*/ 662 h 765"/>
                <a:gd name="T32" fmla="*/ 788 w 1999"/>
                <a:gd name="T33" fmla="*/ 699 h 765"/>
                <a:gd name="T34" fmla="*/ 894 w 1999"/>
                <a:gd name="T35" fmla="*/ 732 h 765"/>
                <a:gd name="T36" fmla="*/ 999 w 1999"/>
                <a:gd name="T37" fmla="*/ 765 h 765"/>
                <a:gd name="T38" fmla="*/ 1999 w 1999"/>
                <a:gd name="T39" fmla="*/ 0 h 76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999" h="765">
                  <a:moveTo>
                    <a:pt x="1999" y="0"/>
                  </a:moveTo>
                  <a:lnTo>
                    <a:pt x="0" y="0"/>
                  </a:lnTo>
                  <a:lnTo>
                    <a:pt x="5" y="61"/>
                  </a:lnTo>
                  <a:lnTo>
                    <a:pt x="26" y="119"/>
                  </a:lnTo>
                  <a:lnTo>
                    <a:pt x="53" y="177"/>
                  </a:lnTo>
                  <a:lnTo>
                    <a:pt x="85" y="233"/>
                  </a:lnTo>
                  <a:lnTo>
                    <a:pt x="127" y="287"/>
                  </a:lnTo>
                  <a:lnTo>
                    <a:pt x="174" y="340"/>
                  </a:lnTo>
                  <a:lnTo>
                    <a:pt x="233" y="392"/>
                  </a:lnTo>
                  <a:lnTo>
                    <a:pt x="291" y="443"/>
                  </a:lnTo>
                  <a:lnTo>
                    <a:pt x="360" y="490"/>
                  </a:lnTo>
                  <a:lnTo>
                    <a:pt x="434" y="536"/>
                  </a:lnTo>
                  <a:lnTo>
                    <a:pt x="518" y="581"/>
                  </a:lnTo>
                  <a:lnTo>
                    <a:pt x="603" y="623"/>
                  </a:lnTo>
                  <a:lnTo>
                    <a:pt x="693" y="662"/>
                  </a:lnTo>
                  <a:lnTo>
                    <a:pt x="788" y="699"/>
                  </a:lnTo>
                  <a:lnTo>
                    <a:pt x="894" y="732"/>
                  </a:lnTo>
                  <a:lnTo>
                    <a:pt x="999" y="765"/>
                  </a:lnTo>
                  <a:lnTo>
                    <a:pt x="1999" y="0"/>
                  </a:lnTo>
                  <a:close/>
                </a:path>
              </a:pathLst>
            </a:cu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1986" y="1951"/>
              <a:ext cx="1834" cy="809"/>
            </a:xfrm>
            <a:custGeom>
              <a:avLst/>
              <a:gdLst/>
              <a:ahLst/>
              <a:cxnLst>
                <a:cxn ang="0">
                  <a:pos x="999" y="0"/>
                </a:cxn>
                <a:cxn ang="0">
                  <a:pos x="0" y="764"/>
                </a:cxn>
                <a:cxn ang="0">
                  <a:pos x="0" y="764"/>
                </a:cxn>
                <a:cxn ang="0">
                  <a:pos x="116" y="790"/>
                </a:cxn>
                <a:cxn ang="0">
                  <a:pos x="232" y="811"/>
                </a:cxn>
                <a:cxn ang="0">
                  <a:pos x="354" y="830"/>
                </a:cxn>
                <a:cxn ang="0">
                  <a:pos x="475" y="844"/>
                </a:cxn>
                <a:cxn ang="0">
                  <a:pos x="602" y="858"/>
                </a:cxn>
                <a:cxn ang="0">
                  <a:pos x="735" y="865"/>
                </a:cxn>
                <a:cxn ang="0">
                  <a:pos x="867" y="872"/>
                </a:cxn>
                <a:cxn ang="0">
                  <a:pos x="999" y="874"/>
                </a:cxn>
                <a:cxn ang="0">
                  <a:pos x="999" y="874"/>
                </a:cxn>
                <a:cxn ang="0">
                  <a:pos x="1136" y="872"/>
                </a:cxn>
                <a:cxn ang="0">
                  <a:pos x="1268" y="865"/>
                </a:cxn>
                <a:cxn ang="0">
                  <a:pos x="1395" y="858"/>
                </a:cxn>
                <a:cxn ang="0">
                  <a:pos x="1522" y="844"/>
                </a:cxn>
                <a:cxn ang="0">
                  <a:pos x="1649" y="830"/>
                </a:cxn>
                <a:cxn ang="0">
                  <a:pos x="1771" y="811"/>
                </a:cxn>
                <a:cxn ang="0">
                  <a:pos x="1887" y="790"/>
                </a:cxn>
                <a:cxn ang="0">
                  <a:pos x="2003" y="764"/>
                </a:cxn>
                <a:cxn ang="0">
                  <a:pos x="999" y="0"/>
                </a:cxn>
              </a:cxnLst>
              <a:rect l="0" t="0" r="r" b="b"/>
              <a:pathLst>
                <a:path w="2003" h="874">
                  <a:moveTo>
                    <a:pt x="999" y="0"/>
                  </a:moveTo>
                  <a:lnTo>
                    <a:pt x="0" y="764"/>
                  </a:lnTo>
                  <a:lnTo>
                    <a:pt x="0" y="764"/>
                  </a:lnTo>
                  <a:lnTo>
                    <a:pt x="116" y="790"/>
                  </a:lnTo>
                  <a:lnTo>
                    <a:pt x="232" y="811"/>
                  </a:lnTo>
                  <a:lnTo>
                    <a:pt x="354" y="830"/>
                  </a:lnTo>
                  <a:lnTo>
                    <a:pt x="475" y="844"/>
                  </a:lnTo>
                  <a:lnTo>
                    <a:pt x="602" y="858"/>
                  </a:lnTo>
                  <a:lnTo>
                    <a:pt x="735" y="865"/>
                  </a:lnTo>
                  <a:lnTo>
                    <a:pt x="867" y="872"/>
                  </a:lnTo>
                  <a:lnTo>
                    <a:pt x="999" y="874"/>
                  </a:lnTo>
                  <a:lnTo>
                    <a:pt x="999" y="874"/>
                  </a:lnTo>
                  <a:lnTo>
                    <a:pt x="1136" y="872"/>
                  </a:lnTo>
                  <a:lnTo>
                    <a:pt x="1268" y="865"/>
                  </a:lnTo>
                  <a:lnTo>
                    <a:pt x="1395" y="858"/>
                  </a:lnTo>
                  <a:lnTo>
                    <a:pt x="1522" y="844"/>
                  </a:lnTo>
                  <a:lnTo>
                    <a:pt x="1649" y="830"/>
                  </a:lnTo>
                  <a:lnTo>
                    <a:pt x="1771" y="811"/>
                  </a:lnTo>
                  <a:lnTo>
                    <a:pt x="1887" y="790"/>
                  </a:lnTo>
                  <a:lnTo>
                    <a:pt x="2003" y="764"/>
                  </a:lnTo>
                  <a:lnTo>
                    <a:pt x="999" y="0"/>
                  </a:lnTo>
                  <a:close/>
                </a:path>
              </a:pathLst>
            </a:cu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3045" y="1914"/>
              <a:ext cx="1831" cy="709"/>
            </a:xfrm>
            <a:custGeom>
              <a:avLst/>
              <a:gdLst>
                <a:gd name="T0" fmla="*/ 1000 w 1999"/>
                <a:gd name="T1" fmla="*/ 765 h 765"/>
                <a:gd name="T2" fmla="*/ 1000 w 1999"/>
                <a:gd name="T3" fmla="*/ 765 h 765"/>
                <a:gd name="T4" fmla="*/ 1105 w 1999"/>
                <a:gd name="T5" fmla="*/ 732 h 765"/>
                <a:gd name="T6" fmla="*/ 1206 w 1999"/>
                <a:gd name="T7" fmla="*/ 699 h 765"/>
                <a:gd name="T8" fmla="*/ 1306 w 1999"/>
                <a:gd name="T9" fmla="*/ 662 h 765"/>
                <a:gd name="T10" fmla="*/ 1396 w 1999"/>
                <a:gd name="T11" fmla="*/ 623 h 765"/>
                <a:gd name="T12" fmla="*/ 1481 w 1999"/>
                <a:gd name="T13" fmla="*/ 581 h 765"/>
                <a:gd name="T14" fmla="*/ 1565 w 1999"/>
                <a:gd name="T15" fmla="*/ 536 h 765"/>
                <a:gd name="T16" fmla="*/ 1639 w 1999"/>
                <a:gd name="T17" fmla="*/ 490 h 765"/>
                <a:gd name="T18" fmla="*/ 1708 w 1999"/>
                <a:gd name="T19" fmla="*/ 443 h 765"/>
                <a:gd name="T20" fmla="*/ 1766 w 1999"/>
                <a:gd name="T21" fmla="*/ 392 h 765"/>
                <a:gd name="T22" fmla="*/ 1825 w 1999"/>
                <a:gd name="T23" fmla="*/ 340 h 765"/>
                <a:gd name="T24" fmla="*/ 1872 w 1999"/>
                <a:gd name="T25" fmla="*/ 287 h 765"/>
                <a:gd name="T26" fmla="*/ 1914 w 1999"/>
                <a:gd name="T27" fmla="*/ 233 h 765"/>
                <a:gd name="T28" fmla="*/ 1946 w 1999"/>
                <a:gd name="T29" fmla="*/ 177 h 765"/>
                <a:gd name="T30" fmla="*/ 1973 w 1999"/>
                <a:gd name="T31" fmla="*/ 119 h 765"/>
                <a:gd name="T32" fmla="*/ 1988 w 1999"/>
                <a:gd name="T33" fmla="*/ 61 h 765"/>
                <a:gd name="T34" fmla="*/ 1999 w 1999"/>
                <a:gd name="T35" fmla="*/ 0 h 765"/>
                <a:gd name="T36" fmla="*/ 0 w 1999"/>
                <a:gd name="T37" fmla="*/ 0 h 765"/>
                <a:gd name="T38" fmla="*/ 1000 w 1999"/>
                <a:gd name="T39" fmla="*/ 765 h 76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999" h="765">
                  <a:moveTo>
                    <a:pt x="1000" y="765"/>
                  </a:moveTo>
                  <a:lnTo>
                    <a:pt x="1000" y="765"/>
                  </a:lnTo>
                  <a:lnTo>
                    <a:pt x="1105" y="732"/>
                  </a:lnTo>
                  <a:lnTo>
                    <a:pt x="1206" y="699"/>
                  </a:lnTo>
                  <a:lnTo>
                    <a:pt x="1306" y="662"/>
                  </a:lnTo>
                  <a:lnTo>
                    <a:pt x="1396" y="623"/>
                  </a:lnTo>
                  <a:lnTo>
                    <a:pt x="1481" y="581"/>
                  </a:lnTo>
                  <a:lnTo>
                    <a:pt x="1565" y="536"/>
                  </a:lnTo>
                  <a:lnTo>
                    <a:pt x="1639" y="490"/>
                  </a:lnTo>
                  <a:lnTo>
                    <a:pt x="1708" y="443"/>
                  </a:lnTo>
                  <a:lnTo>
                    <a:pt x="1766" y="392"/>
                  </a:lnTo>
                  <a:lnTo>
                    <a:pt x="1825" y="340"/>
                  </a:lnTo>
                  <a:lnTo>
                    <a:pt x="1872" y="287"/>
                  </a:lnTo>
                  <a:lnTo>
                    <a:pt x="1914" y="233"/>
                  </a:lnTo>
                  <a:lnTo>
                    <a:pt x="1946" y="177"/>
                  </a:lnTo>
                  <a:lnTo>
                    <a:pt x="1973" y="119"/>
                  </a:lnTo>
                  <a:lnTo>
                    <a:pt x="1988" y="61"/>
                  </a:lnTo>
                  <a:lnTo>
                    <a:pt x="1999" y="0"/>
                  </a:lnTo>
                  <a:lnTo>
                    <a:pt x="0" y="0"/>
                  </a:lnTo>
                  <a:lnTo>
                    <a:pt x="1000" y="765"/>
                  </a:lnTo>
                  <a:close/>
                </a:path>
              </a:pathLst>
            </a:cu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3045" y="1132"/>
              <a:ext cx="1831" cy="709"/>
            </a:xfrm>
            <a:custGeom>
              <a:avLst/>
              <a:gdLst>
                <a:gd name="T0" fmla="*/ 1999 w 1999"/>
                <a:gd name="T1" fmla="*/ 763 h 763"/>
                <a:gd name="T2" fmla="*/ 1999 w 1999"/>
                <a:gd name="T3" fmla="*/ 763 h 763"/>
                <a:gd name="T4" fmla="*/ 1988 w 1999"/>
                <a:gd name="T5" fmla="*/ 704 h 763"/>
                <a:gd name="T6" fmla="*/ 1973 w 1999"/>
                <a:gd name="T7" fmla="*/ 646 h 763"/>
                <a:gd name="T8" fmla="*/ 1946 w 1999"/>
                <a:gd name="T9" fmla="*/ 588 h 763"/>
                <a:gd name="T10" fmla="*/ 1914 w 1999"/>
                <a:gd name="T11" fmla="*/ 532 h 763"/>
                <a:gd name="T12" fmla="*/ 1872 w 1999"/>
                <a:gd name="T13" fmla="*/ 476 h 763"/>
                <a:gd name="T14" fmla="*/ 1825 w 1999"/>
                <a:gd name="T15" fmla="*/ 422 h 763"/>
                <a:gd name="T16" fmla="*/ 1766 w 1999"/>
                <a:gd name="T17" fmla="*/ 371 h 763"/>
                <a:gd name="T18" fmla="*/ 1708 w 1999"/>
                <a:gd name="T19" fmla="*/ 322 h 763"/>
                <a:gd name="T20" fmla="*/ 1639 w 1999"/>
                <a:gd name="T21" fmla="*/ 273 h 763"/>
                <a:gd name="T22" fmla="*/ 1565 w 1999"/>
                <a:gd name="T23" fmla="*/ 229 h 763"/>
                <a:gd name="T24" fmla="*/ 1481 w 1999"/>
                <a:gd name="T25" fmla="*/ 184 h 763"/>
                <a:gd name="T26" fmla="*/ 1396 w 1999"/>
                <a:gd name="T27" fmla="*/ 142 h 763"/>
                <a:gd name="T28" fmla="*/ 1306 w 1999"/>
                <a:gd name="T29" fmla="*/ 103 h 763"/>
                <a:gd name="T30" fmla="*/ 1206 w 1999"/>
                <a:gd name="T31" fmla="*/ 66 h 763"/>
                <a:gd name="T32" fmla="*/ 1105 w 1999"/>
                <a:gd name="T33" fmla="*/ 31 h 763"/>
                <a:gd name="T34" fmla="*/ 1000 w 1999"/>
                <a:gd name="T35" fmla="*/ 0 h 763"/>
                <a:gd name="T36" fmla="*/ 0 w 1999"/>
                <a:gd name="T37" fmla="*/ 763 h 763"/>
                <a:gd name="T38" fmla="*/ 1999 w 1999"/>
                <a:gd name="T39" fmla="*/ 763 h 76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999" h="763">
                  <a:moveTo>
                    <a:pt x="1999" y="763"/>
                  </a:moveTo>
                  <a:lnTo>
                    <a:pt x="1999" y="763"/>
                  </a:lnTo>
                  <a:lnTo>
                    <a:pt x="1988" y="704"/>
                  </a:lnTo>
                  <a:lnTo>
                    <a:pt x="1973" y="646"/>
                  </a:lnTo>
                  <a:lnTo>
                    <a:pt x="1946" y="588"/>
                  </a:lnTo>
                  <a:lnTo>
                    <a:pt x="1914" y="532"/>
                  </a:lnTo>
                  <a:lnTo>
                    <a:pt x="1872" y="476"/>
                  </a:lnTo>
                  <a:lnTo>
                    <a:pt x="1825" y="422"/>
                  </a:lnTo>
                  <a:lnTo>
                    <a:pt x="1766" y="371"/>
                  </a:lnTo>
                  <a:lnTo>
                    <a:pt x="1708" y="322"/>
                  </a:lnTo>
                  <a:lnTo>
                    <a:pt x="1639" y="273"/>
                  </a:lnTo>
                  <a:lnTo>
                    <a:pt x="1565" y="229"/>
                  </a:lnTo>
                  <a:lnTo>
                    <a:pt x="1481" y="184"/>
                  </a:lnTo>
                  <a:lnTo>
                    <a:pt x="1396" y="142"/>
                  </a:lnTo>
                  <a:lnTo>
                    <a:pt x="1306" y="103"/>
                  </a:lnTo>
                  <a:lnTo>
                    <a:pt x="1206" y="66"/>
                  </a:lnTo>
                  <a:lnTo>
                    <a:pt x="1105" y="31"/>
                  </a:lnTo>
                  <a:lnTo>
                    <a:pt x="1000" y="0"/>
                  </a:lnTo>
                  <a:lnTo>
                    <a:pt x="0" y="763"/>
                  </a:lnTo>
                  <a:lnTo>
                    <a:pt x="1999" y="763"/>
                  </a:lnTo>
                  <a:close/>
                </a:path>
              </a:pathLst>
            </a:cu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39" name="Arc 37"/>
            <p:cNvSpPr>
              <a:spLocks/>
            </p:cNvSpPr>
            <p:nvPr/>
          </p:nvSpPr>
          <p:spPr bwMode="auto">
            <a:xfrm rot="10800000">
              <a:off x="748" y="858"/>
              <a:ext cx="4309" cy="1996"/>
            </a:xfrm>
            <a:custGeom>
              <a:avLst/>
              <a:gdLst>
                <a:gd name="T0" fmla="*/ 2981 w 43200"/>
                <a:gd name="T1" fmla="*/ 0 h 41548"/>
                <a:gd name="T2" fmla="*/ 1312 w 43200"/>
                <a:gd name="T3" fmla="*/ 3 h 41548"/>
                <a:gd name="T4" fmla="*/ 2155 w 43200"/>
                <a:gd name="T5" fmla="*/ 958 h 41548"/>
                <a:gd name="T6" fmla="*/ 0 60000 65536"/>
                <a:gd name="T7" fmla="*/ 0 60000 65536"/>
                <a:gd name="T8" fmla="*/ 0 60000 65536"/>
                <a:gd name="T9" fmla="*/ 0 w 43200"/>
                <a:gd name="T10" fmla="*/ 0 h 41548"/>
                <a:gd name="T11" fmla="*/ 43200 w 43200"/>
                <a:gd name="T12" fmla="*/ 41548 h 415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1548" fill="none" extrusionOk="0">
                  <a:moveTo>
                    <a:pt x="29884" y="-1"/>
                  </a:moveTo>
                  <a:cubicBezTo>
                    <a:pt x="37945" y="3347"/>
                    <a:pt x="43200" y="11218"/>
                    <a:pt x="43200" y="19948"/>
                  </a:cubicBezTo>
                  <a:cubicBezTo>
                    <a:pt x="43200" y="31877"/>
                    <a:pt x="33529" y="41548"/>
                    <a:pt x="21600" y="41548"/>
                  </a:cubicBezTo>
                  <a:cubicBezTo>
                    <a:pt x="9670" y="41548"/>
                    <a:pt x="0" y="31877"/>
                    <a:pt x="0" y="19948"/>
                  </a:cubicBezTo>
                  <a:cubicBezTo>
                    <a:pt x="-1" y="11283"/>
                    <a:pt x="5177" y="3458"/>
                    <a:pt x="13151" y="69"/>
                  </a:cubicBezTo>
                </a:path>
                <a:path w="43200" h="41548" stroke="0" extrusionOk="0">
                  <a:moveTo>
                    <a:pt x="29884" y="-1"/>
                  </a:moveTo>
                  <a:cubicBezTo>
                    <a:pt x="37945" y="3347"/>
                    <a:pt x="43200" y="11218"/>
                    <a:pt x="43200" y="19948"/>
                  </a:cubicBezTo>
                  <a:cubicBezTo>
                    <a:pt x="43200" y="31877"/>
                    <a:pt x="33529" y="41548"/>
                    <a:pt x="21600" y="41548"/>
                  </a:cubicBezTo>
                  <a:cubicBezTo>
                    <a:pt x="9670" y="41548"/>
                    <a:pt x="0" y="31877"/>
                    <a:pt x="0" y="19948"/>
                  </a:cubicBezTo>
                  <a:cubicBezTo>
                    <a:pt x="-1" y="11283"/>
                    <a:pt x="5177" y="3458"/>
                    <a:pt x="13151" y="69"/>
                  </a:cubicBezTo>
                  <a:lnTo>
                    <a:pt x="21600" y="19948"/>
                  </a:lnTo>
                  <a:close/>
                </a:path>
              </a:pathLst>
            </a:custGeom>
            <a:noFill/>
            <a:ln w="19050" cap="rnd">
              <a:solidFill>
                <a:srgbClr val="FFFFFF">
                  <a:lumMod val="50000"/>
                </a:srgbClr>
              </a:solidFill>
              <a:prstDash val="sysDot"/>
              <a:round/>
              <a:headEnd type="oval" w="med" len="med"/>
              <a:tailEnd type="triangle" w="lg" len="lg"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0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882" y="754"/>
              <a:ext cx="2041" cy="389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105596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CLICK TO ADD CONTENTS !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41" name="AutoShape 39"/>
            <p:cNvSpPr>
              <a:spLocks noChangeArrowheads="1"/>
            </p:cNvSpPr>
            <p:nvPr/>
          </p:nvSpPr>
          <p:spPr bwMode="auto">
            <a:xfrm>
              <a:off x="748" y="3339"/>
              <a:ext cx="4309" cy="318"/>
            </a:xfrm>
            <a:prstGeom prst="roundRect">
              <a:avLst>
                <a:gd name="adj" fmla="val 50000"/>
              </a:avLst>
            </a:prstGeom>
            <a:solidFill>
              <a:srgbClr val="85D5D7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2" name="AutoShape 40"/>
            <p:cNvSpPr>
              <a:spLocks noChangeArrowheads="1"/>
            </p:cNvSpPr>
            <p:nvPr/>
          </p:nvSpPr>
          <p:spPr bwMode="auto">
            <a:xfrm rot="-5400000">
              <a:off x="2721" y="2663"/>
              <a:ext cx="364" cy="862"/>
            </a:xfrm>
            <a:prstGeom prst="leftArrow">
              <a:avLst>
                <a:gd name="adj1" fmla="val 49833"/>
                <a:gd name="adj2" fmla="val 66778"/>
              </a:avLst>
            </a:prstGeom>
            <a:solidFill>
              <a:srgbClr val="FFFFFF">
                <a:alpha val="34901"/>
              </a:srgbClr>
            </a:solidFill>
            <a:ln w="19050" cap="rnd" algn="ctr">
              <a:solidFill>
                <a:srgbClr val="FFFFFF">
                  <a:lumMod val="50000"/>
                </a:srgbClr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43" name="Group 41"/>
            <p:cNvGrpSpPr>
              <a:grpSpLocks/>
            </p:cNvGrpSpPr>
            <p:nvPr/>
          </p:nvGrpSpPr>
          <p:grpSpPr bwMode="auto">
            <a:xfrm>
              <a:off x="2517" y="1116"/>
              <a:ext cx="728" cy="265"/>
              <a:chOff x="2560" y="618"/>
              <a:chExt cx="728" cy="265"/>
            </a:xfrm>
          </p:grpSpPr>
          <p:sp>
            <p:nvSpPr>
              <p:cNvPr id="60" name="WordArt 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61" name="WordArt 43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ADD 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  <p:grpSp>
          <p:nvGrpSpPr>
            <p:cNvPr id="44" name="Group 44"/>
            <p:cNvGrpSpPr>
              <a:grpSpLocks/>
            </p:cNvGrpSpPr>
            <p:nvPr/>
          </p:nvGrpSpPr>
          <p:grpSpPr bwMode="auto">
            <a:xfrm>
              <a:off x="2517" y="2348"/>
              <a:ext cx="728" cy="265"/>
              <a:chOff x="2560" y="618"/>
              <a:chExt cx="728" cy="265"/>
            </a:xfrm>
          </p:grpSpPr>
          <p:sp>
            <p:nvSpPr>
              <p:cNvPr id="58" name="WordArt 45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59" name="WordArt 46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ADD 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  <p:grpSp>
          <p:nvGrpSpPr>
            <p:cNvPr id="45" name="Group 47"/>
            <p:cNvGrpSpPr>
              <a:grpSpLocks/>
            </p:cNvGrpSpPr>
            <p:nvPr/>
          </p:nvGrpSpPr>
          <p:grpSpPr bwMode="auto">
            <a:xfrm>
              <a:off x="1381" y="2069"/>
              <a:ext cx="728" cy="265"/>
              <a:chOff x="2560" y="618"/>
              <a:chExt cx="728" cy="265"/>
            </a:xfrm>
          </p:grpSpPr>
          <p:sp>
            <p:nvSpPr>
              <p:cNvPr id="56" name="WordArt 4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57" name="WordArt 4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ADD 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  <p:grpSp>
          <p:nvGrpSpPr>
            <p:cNvPr id="46" name="Group 50"/>
            <p:cNvGrpSpPr>
              <a:grpSpLocks/>
            </p:cNvGrpSpPr>
            <p:nvPr/>
          </p:nvGrpSpPr>
          <p:grpSpPr bwMode="auto">
            <a:xfrm>
              <a:off x="1383" y="1434"/>
              <a:ext cx="728" cy="265"/>
              <a:chOff x="2560" y="618"/>
              <a:chExt cx="728" cy="265"/>
            </a:xfrm>
          </p:grpSpPr>
          <p:sp>
            <p:nvSpPr>
              <p:cNvPr id="54" name="WordArt 51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55" name="WordArt 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ADD 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  <p:grpSp>
          <p:nvGrpSpPr>
            <p:cNvPr id="47" name="Group 53"/>
            <p:cNvGrpSpPr>
              <a:grpSpLocks/>
            </p:cNvGrpSpPr>
            <p:nvPr/>
          </p:nvGrpSpPr>
          <p:grpSpPr bwMode="auto">
            <a:xfrm>
              <a:off x="3738" y="2069"/>
              <a:ext cx="728" cy="265"/>
              <a:chOff x="2560" y="618"/>
              <a:chExt cx="728" cy="265"/>
            </a:xfrm>
          </p:grpSpPr>
          <p:sp>
            <p:nvSpPr>
              <p:cNvPr id="52" name="WordArt 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53" name="WordArt 55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ADD 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  <p:grpSp>
          <p:nvGrpSpPr>
            <p:cNvPr id="48" name="Group 56"/>
            <p:cNvGrpSpPr>
              <a:grpSpLocks/>
            </p:cNvGrpSpPr>
            <p:nvPr/>
          </p:nvGrpSpPr>
          <p:grpSpPr bwMode="auto">
            <a:xfrm>
              <a:off x="3740" y="1434"/>
              <a:ext cx="728" cy="265"/>
              <a:chOff x="2560" y="618"/>
              <a:chExt cx="728" cy="265"/>
            </a:xfrm>
          </p:grpSpPr>
          <p:sp>
            <p:nvSpPr>
              <p:cNvPr id="50" name="WordArt 57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51" name="WordArt 5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ADD 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  <p:sp>
          <p:nvSpPr>
            <p:cNvPr id="49" name="WordArt 59"/>
            <p:cNvSpPr>
              <a:spLocks noChangeArrowheads="1" noChangeShapeType="1" noTextEdit="1"/>
            </p:cNvSpPr>
            <p:nvPr/>
          </p:nvSpPr>
          <p:spPr bwMode="auto">
            <a:xfrm>
              <a:off x="1792" y="3430"/>
              <a:ext cx="2222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CLICK TO ADD CONTENTS</a:t>
              </a:r>
              <a:endParaRPr kumimoji="1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14299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73"/>
          <p:cNvGrpSpPr>
            <a:grpSpLocks/>
          </p:cNvGrpSpPr>
          <p:nvPr/>
        </p:nvGrpSpPr>
        <p:grpSpPr bwMode="auto">
          <a:xfrm>
            <a:off x="611188" y="980728"/>
            <a:ext cx="7978775" cy="5057775"/>
            <a:chOff x="394" y="618"/>
            <a:chExt cx="5026" cy="3187"/>
          </a:xfrm>
        </p:grpSpPr>
        <p:grpSp>
          <p:nvGrpSpPr>
            <p:cNvPr id="42" name="Group 74"/>
            <p:cNvGrpSpPr>
              <a:grpSpLocks/>
            </p:cNvGrpSpPr>
            <p:nvPr/>
          </p:nvGrpSpPr>
          <p:grpSpPr bwMode="auto">
            <a:xfrm>
              <a:off x="394" y="2251"/>
              <a:ext cx="4972" cy="1554"/>
              <a:chOff x="394" y="1383"/>
              <a:chExt cx="4972" cy="1554"/>
            </a:xfrm>
          </p:grpSpPr>
          <p:sp>
            <p:nvSpPr>
              <p:cNvPr id="69" name="Freeform 75"/>
              <p:cNvSpPr>
                <a:spLocks/>
              </p:cNvSpPr>
              <p:nvPr/>
            </p:nvSpPr>
            <p:spPr bwMode="auto">
              <a:xfrm>
                <a:off x="2570" y="2005"/>
                <a:ext cx="620" cy="932"/>
              </a:xfrm>
              <a:custGeom>
                <a:avLst/>
                <a:gdLst>
                  <a:gd name="T0" fmla="*/ 310 w 620"/>
                  <a:gd name="T1" fmla="*/ 0 h 932"/>
                  <a:gd name="T2" fmla="*/ 0 w 620"/>
                  <a:gd name="T3" fmla="*/ 932 h 932"/>
                  <a:gd name="T4" fmla="*/ 620 w 620"/>
                  <a:gd name="T5" fmla="*/ 932 h 932"/>
                  <a:gd name="T6" fmla="*/ 310 w 620"/>
                  <a:gd name="T7" fmla="*/ 0 h 93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20"/>
                  <a:gd name="T13" fmla="*/ 0 h 932"/>
                  <a:gd name="T14" fmla="*/ 620 w 620"/>
                  <a:gd name="T15" fmla="*/ 932 h 93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20" h="932">
                    <a:moveTo>
                      <a:pt x="310" y="0"/>
                    </a:moveTo>
                    <a:lnTo>
                      <a:pt x="0" y="932"/>
                    </a:lnTo>
                    <a:lnTo>
                      <a:pt x="620" y="932"/>
                    </a:lnTo>
                    <a:lnTo>
                      <a:pt x="310" y="0"/>
                    </a:lnTo>
                    <a:close/>
                  </a:path>
                </a:pathLst>
              </a:custGeom>
              <a:solidFill>
                <a:srgbClr val="99CCFF">
                  <a:lumMod val="90000"/>
                </a:srgbClr>
              </a:solidFill>
              <a:ln w="12700" algn="ctr">
                <a:noFill/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70" name="Freeform 76"/>
              <p:cNvSpPr>
                <a:spLocks/>
              </p:cNvSpPr>
              <p:nvPr/>
            </p:nvSpPr>
            <p:spPr bwMode="auto">
              <a:xfrm>
                <a:off x="1300" y="1435"/>
                <a:ext cx="54" cy="598"/>
              </a:xfrm>
              <a:custGeom>
                <a:avLst/>
                <a:gdLst>
                  <a:gd name="T0" fmla="*/ 0 w 54"/>
                  <a:gd name="T1" fmla="*/ 26 h 598"/>
                  <a:gd name="T2" fmla="*/ 0 w 54"/>
                  <a:gd name="T3" fmla="*/ 570 h 598"/>
                  <a:gd name="T4" fmla="*/ 0 w 54"/>
                  <a:gd name="T5" fmla="*/ 570 h 598"/>
                  <a:gd name="T6" fmla="*/ 2 w 54"/>
                  <a:gd name="T7" fmla="*/ 582 h 598"/>
                  <a:gd name="T8" fmla="*/ 8 w 54"/>
                  <a:gd name="T9" fmla="*/ 590 h 598"/>
                  <a:gd name="T10" fmla="*/ 16 w 54"/>
                  <a:gd name="T11" fmla="*/ 596 h 598"/>
                  <a:gd name="T12" fmla="*/ 26 w 54"/>
                  <a:gd name="T13" fmla="*/ 598 h 598"/>
                  <a:gd name="T14" fmla="*/ 26 w 54"/>
                  <a:gd name="T15" fmla="*/ 598 h 598"/>
                  <a:gd name="T16" fmla="*/ 38 w 54"/>
                  <a:gd name="T17" fmla="*/ 596 h 598"/>
                  <a:gd name="T18" fmla="*/ 46 w 54"/>
                  <a:gd name="T19" fmla="*/ 590 h 598"/>
                  <a:gd name="T20" fmla="*/ 52 w 54"/>
                  <a:gd name="T21" fmla="*/ 582 h 598"/>
                  <a:gd name="T22" fmla="*/ 54 w 54"/>
                  <a:gd name="T23" fmla="*/ 570 h 598"/>
                  <a:gd name="T24" fmla="*/ 54 w 54"/>
                  <a:gd name="T25" fmla="*/ 26 h 598"/>
                  <a:gd name="T26" fmla="*/ 54 w 54"/>
                  <a:gd name="T27" fmla="*/ 26 h 598"/>
                  <a:gd name="T28" fmla="*/ 52 w 54"/>
                  <a:gd name="T29" fmla="*/ 16 h 598"/>
                  <a:gd name="T30" fmla="*/ 46 w 54"/>
                  <a:gd name="T31" fmla="*/ 8 h 598"/>
                  <a:gd name="T32" fmla="*/ 38 w 54"/>
                  <a:gd name="T33" fmla="*/ 2 h 598"/>
                  <a:gd name="T34" fmla="*/ 26 w 54"/>
                  <a:gd name="T35" fmla="*/ 0 h 598"/>
                  <a:gd name="T36" fmla="*/ 26 w 54"/>
                  <a:gd name="T37" fmla="*/ 0 h 598"/>
                  <a:gd name="T38" fmla="*/ 16 w 54"/>
                  <a:gd name="T39" fmla="*/ 2 h 598"/>
                  <a:gd name="T40" fmla="*/ 8 w 54"/>
                  <a:gd name="T41" fmla="*/ 8 h 598"/>
                  <a:gd name="T42" fmla="*/ 2 w 54"/>
                  <a:gd name="T43" fmla="*/ 16 h 598"/>
                  <a:gd name="T44" fmla="*/ 0 w 54"/>
                  <a:gd name="T45" fmla="*/ 26 h 598"/>
                  <a:gd name="T46" fmla="*/ 0 w 54"/>
                  <a:gd name="T47" fmla="*/ 26 h 59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4"/>
                  <a:gd name="T73" fmla="*/ 0 h 598"/>
                  <a:gd name="T74" fmla="*/ 54 w 54"/>
                  <a:gd name="T75" fmla="*/ 598 h 59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4" h="598">
                    <a:moveTo>
                      <a:pt x="0" y="26"/>
                    </a:moveTo>
                    <a:lnTo>
                      <a:pt x="0" y="570"/>
                    </a:lnTo>
                    <a:lnTo>
                      <a:pt x="2" y="582"/>
                    </a:lnTo>
                    <a:lnTo>
                      <a:pt x="8" y="590"/>
                    </a:lnTo>
                    <a:lnTo>
                      <a:pt x="16" y="596"/>
                    </a:lnTo>
                    <a:lnTo>
                      <a:pt x="26" y="598"/>
                    </a:lnTo>
                    <a:lnTo>
                      <a:pt x="38" y="596"/>
                    </a:lnTo>
                    <a:lnTo>
                      <a:pt x="46" y="590"/>
                    </a:lnTo>
                    <a:lnTo>
                      <a:pt x="52" y="582"/>
                    </a:lnTo>
                    <a:lnTo>
                      <a:pt x="54" y="570"/>
                    </a:lnTo>
                    <a:lnTo>
                      <a:pt x="54" y="26"/>
                    </a:lnTo>
                    <a:lnTo>
                      <a:pt x="52" y="16"/>
                    </a:lnTo>
                    <a:lnTo>
                      <a:pt x="46" y="8"/>
                    </a:lnTo>
                    <a:lnTo>
                      <a:pt x="38" y="2"/>
                    </a:lnTo>
                    <a:lnTo>
                      <a:pt x="26" y="0"/>
                    </a:lnTo>
                    <a:lnTo>
                      <a:pt x="16" y="2"/>
                    </a:lnTo>
                    <a:lnTo>
                      <a:pt x="8" y="8"/>
                    </a:lnTo>
                    <a:lnTo>
                      <a:pt x="2" y="16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0000">
                  <a:lumMod val="50000"/>
                  <a:lumOff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71" name="Freeform 77"/>
              <p:cNvSpPr>
                <a:spLocks/>
              </p:cNvSpPr>
              <p:nvPr/>
            </p:nvSpPr>
            <p:spPr bwMode="auto">
              <a:xfrm>
                <a:off x="1300" y="1979"/>
                <a:ext cx="3162" cy="54"/>
              </a:xfrm>
              <a:custGeom>
                <a:avLst/>
                <a:gdLst>
                  <a:gd name="T0" fmla="*/ 26 w 3162"/>
                  <a:gd name="T1" fmla="*/ 0 h 54"/>
                  <a:gd name="T2" fmla="*/ 26 w 3162"/>
                  <a:gd name="T3" fmla="*/ 0 h 54"/>
                  <a:gd name="T4" fmla="*/ 16 w 3162"/>
                  <a:gd name="T5" fmla="*/ 2 h 54"/>
                  <a:gd name="T6" fmla="*/ 8 w 3162"/>
                  <a:gd name="T7" fmla="*/ 8 h 54"/>
                  <a:gd name="T8" fmla="*/ 2 w 3162"/>
                  <a:gd name="T9" fmla="*/ 16 h 54"/>
                  <a:gd name="T10" fmla="*/ 0 w 3162"/>
                  <a:gd name="T11" fmla="*/ 26 h 54"/>
                  <a:gd name="T12" fmla="*/ 0 w 3162"/>
                  <a:gd name="T13" fmla="*/ 26 h 54"/>
                  <a:gd name="T14" fmla="*/ 2 w 3162"/>
                  <a:gd name="T15" fmla="*/ 38 h 54"/>
                  <a:gd name="T16" fmla="*/ 8 w 3162"/>
                  <a:gd name="T17" fmla="*/ 46 h 54"/>
                  <a:gd name="T18" fmla="*/ 16 w 3162"/>
                  <a:gd name="T19" fmla="*/ 52 h 54"/>
                  <a:gd name="T20" fmla="*/ 26 w 3162"/>
                  <a:gd name="T21" fmla="*/ 54 h 54"/>
                  <a:gd name="T22" fmla="*/ 3134 w 3162"/>
                  <a:gd name="T23" fmla="*/ 54 h 54"/>
                  <a:gd name="T24" fmla="*/ 3134 w 3162"/>
                  <a:gd name="T25" fmla="*/ 54 h 54"/>
                  <a:gd name="T26" fmla="*/ 3144 w 3162"/>
                  <a:gd name="T27" fmla="*/ 52 h 54"/>
                  <a:gd name="T28" fmla="*/ 3154 w 3162"/>
                  <a:gd name="T29" fmla="*/ 46 h 54"/>
                  <a:gd name="T30" fmla="*/ 3160 w 3162"/>
                  <a:gd name="T31" fmla="*/ 38 h 54"/>
                  <a:gd name="T32" fmla="*/ 3162 w 3162"/>
                  <a:gd name="T33" fmla="*/ 26 h 54"/>
                  <a:gd name="T34" fmla="*/ 3162 w 3162"/>
                  <a:gd name="T35" fmla="*/ 26 h 54"/>
                  <a:gd name="T36" fmla="*/ 3160 w 3162"/>
                  <a:gd name="T37" fmla="*/ 16 h 54"/>
                  <a:gd name="T38" fmla="*/ 3154 w 3162"/>
                  <a:gd name="T39" fmla="*/ 8 h 54"/>
                  <a:gd name="T40" fmla="*/ 3144 w 3162"/>
                  <a:gd name="T41" fmla="*/ 2 h 54"/>
                  <a:gd name="T42" fmla="*/ 3134 w 3162"/>
                  <a:gd name="T43" fmla="*/ 0 h 54"/>
                  <a:gd name="T44" fmla="*/ 26 w 3162"/>
                  <a:gd name="T45" fmla="*/ 0 h 5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3162"/>
                  <a:gd name="T70" fmla="*/ 0 h 54"/>
                  <a:gd name="T71" fmla="*/ 3162 w 3162"/>
                  <a:gd name="T72" fmla="*/ 54 h 5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3162" h="54">
                    <a:moveTo>
                      <a:pt x="26" y="0"/>
                    </a:moveTo>
                    <a:lnTo>
                      <a:pt x="26" y="0"/>
                    </a:lnTo>
                    <a:lnTo>
                      <a:pt x="16" y="2"/>
                    </a:lnTo>
                    <a:lnTo>
                      <a:pt x="8" y="8"/>
                    </a:lnTo>
                    <a:lnTo>
                      <a:pt x="2" y="16"/>
                    </a:lnTo>
                    <a:lnTo>
                      <a:pt x="0" y="26"/>
                    </a:lnTo>
                    <a:lnTo>
                      <a:pt x="2" y="38"/>
                    </a:lnTo>
                    <a:lnTo>
                      <a:pt x="8" y="46"/>
                    </a:lnTo>
                    <a:lnTo>
                      <a:pt x="16" y="52"/>
                    </a:lnTo>
                    <a:lnTo>
                      <a:pt x="26" y="54"/>
                    </a:lnTo>
                    <a:lnTo>
                      <a:pt x="3134" y="54"/>
                    </a:lnTo>
                    <a:lnTo>
                      <a:pt x="3144" y="52"/>
                    </a:lnTo>
                    <a:lnTo>
                      <a:pt x="3154" y="46"/>
                    </a:lnTo>
                    <a:lnTo>
                      <a:pt x="3160" y="38"/>
                    </a:lnTo>
                    <a:lnTo>
                      <a:pt x="3162" y="26"/>
                    </a:lnTo>
                    <a:lnTo>
                      <a:pt x="3160" y="16"/>
                    </a:lnTo>
                    <a:lnTo>
                      <a:pt x="3154" y="8"/>
                    </a:lnTo>
                    <a:lnTo>
                      <a:pt x="3144" y="2"/>
                    </a:lnTo>
                    <a:lnTo>
                      <a:pt x="3134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000000">
                  <a:lumMod val="50000"/>
                  <a:lumOff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72" name="Freeform 78"/>
              <p:cNvSpPr>
                <a:spLocks/>
              </p:cNvSpPr>
              <p:nvPr/>
            </p:nvSpPr>
            <p:spPr bwMode="auto">
              <a:xfrm>
                <a:off x="4406" y="1435"/>
                <a:ext cx="56" cy="598"/>
              </a:xfrm>
              <a:custGeom>
                <a:avLst/>
                <a:gdLst>
                  <a:gd name="T0" fmla="*/ 0 w 56"/>
                  <a:gd name="T1" fmla="*/ 26 h 598"/>
                  <a:gd name="T2" fmla="*/ 0 w 56"/>
                  <a:gd name="T3" fmla="*/ 570 h 598"/>
                  <a:gd name="T4" fmla="*/ 0 w 56"/>
                  <a:gd name="T5" fmla="*/ 570 h 598"/>
                  <a:gd name="T6" fmla="*/ 2 w 56"/>
                  <a:gd name="T7" fmla="*/ 582 h 598"/>
                  <a:gd name="T8" fmla="*/ 8 w 56"/>
                  <a:gd name="T9" fmla="*/ 590 h 598"/>
                  <a:gd name="T10" fmla="*/ 18 w 56"/>
                  <a:gd name="T11" fmla="*/ 596 h 598"/>
                  <a:gd name="T12" fmla="*/ 28 w 56"/>
                  <a:gd name="T13" fmla="*/ 598 h 598"/>
                  <a:gd name="T14" fmla="*/ 28 w 56"/>
                  <a:gd name="T15" fmla="*/ 598 h 598"/>
                  <a:gd name="T16" fmla="*/ 38 w 56"/>
                  <a:gd name="T17" fmla="*/ 596 h 598"/>
                  <a:gd name="T18" fmla="*/ 48 w 56"/>
                  <a:gd name="T19" fmla="*/ 590 h 598"/>
                  <a:gd name="T20" fmla="*/ 54 w 56"/>
                  <a:gd name="T21" fmla="*/ 582 h 598"/>
                  <a:gd name="T22" fmla="*/ 56 w 56"/>
                  <a:gd name="T23" fmla="*/ 570 h 598"/>
                  <a:gd name="T24" fmla="*/ 56 w 56"/>
                  <a:gd name="T25" fmla="*/ 26 h 598"/>
                  <a:gd name="T26" fmla="*/ 56 w 56"/>
                  <a:gd name="T27" fmla="*/ 26 h 598"/>
                  <a:gd name="T28" fmla="*/ 54 w 56"/>
                  <a:gd name="T29" fmla="*/ 16 h 598"/>
                  <a:gd name="T30" fmla="*/ 48 w 56"/>
                  <a:gd name="T31" fmla="*/ 8 h 598"/>
                  <a:gd name="T32" fmla="*/ 38 w 56"/>
                  <a:gd name="T33" fmla="*/ 2 h 598"/>
                  <a:gd name="T34" fmla="*/ 28 w 56"/>
                  <a:gd name="T35" fmla="*/ 0 h 598"/>
                  <a:gd name="T36" fmla="*/ 28 w 56"/>
                  <a:gd name="T37" fmla="*/ 0 h 598"/>
                  <a:gd name="T38" fmla="*/ 18 w 56"/>
                  <a:gd name="T39" fmla="*/ 2 h 598"/>
                  <a:gd name="T40" fmla="*/ 8 w 56"/>
                  <a:gd name="T41" fmla="*/ 8 h 598"/>
                  <a:gd name="T42" fmla="*/ 2 w 56"/>
                  <a:gd name="T43" fmla="*/ 16 h 598"/>
                  <a:gd name="T44" fmla="*/ 0 w 56"/>
                  <a:gd name="T45" fmla="*/ 26 h 598"/>
                  <a:gd name="T46" fmla="*/ 0 w 56"/>
                  <a:gd name="T47" fmla="*/ 26 h 59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6"/>
                  <a:gd name="T73" fmla="*/ 0 h 598"/>
                  <a:gd name="T74" fmla="*/ 56 w 56"/>
                  <a:gd name="T75" fmla="*/ 598 h 598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6" h="598">
                    <a:moveTo>
                      <a:pt x="0" y="26"/>
                    </a:moveTo>
                    <a:lnTo>
                      <a:pt x="0" y="570"/>
                    </a:lnTo>
                    <a:lnTo>
                      <a:pt x="2" y="582"/>
                    </a:lnTo>
                    <a:lnTo>
                      <a:pt x="8" y="590"/>
                    </a:lnTo>
                    <a:lnTo>
                      <a:pt x="18" y="596"/>
                    </a:lnTo>
                    <a:lnTo>
                      <a:pt x="28" y="598"/>
                    </a:lnTo>
                    <a:lnTo>
                      <a:pt x="38" y="596"/>
                    </a:lnTo>
                    <a:lnTo>
                      <a:pt x="48" y="590"/>
                    </a:lnTo>
                    <a:lnTo>
                      <a:pt x="54" y="582"/>
                    </a:lnTo>
                    <a:lnTo>
                      <a:pt x="56" y="570"/>
                    </a:lnTo>
                    <a:lnTo>
                      <a:pt x="56" y="26"/>
                    </a:lnTo>
                    <a:lnTo>
                      <a:pt x="54" y="16"/>
                    </a:lnTo>
                    <a:lnTo>
                      <a:pt x="48" y="8"/>
                    </a:lnTo>
                    <a:lnTo>
                      <a:pt x="38" y="2"/>
                    </a:lnTo>
                    <a:lnTo>
                      <a:pt x="28" y="0"/>
                    </a:lnTo>
                    <a:lnTo>
                      <a:pt x="18" y="2"/>
                    </a:lnTo>
                    <a:lnTo>
                      <a:pt x="8" y="8"/>
                    </a:lnTo>
                    <a:lnTo>
                      <a:pt x="2" y="16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0000">
                  <a:lumMod val="50000"/>
                  <a:lumOff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73" name="Freeform 79"/>
              <p:cNvSpPr>
                <a:spLocks/>
              </p:cNvSpPr>
              <p:nvPr/>
            </p:nvSpPr>
            <p:spPr bwMode="auto">
              <a:xfrm>
                <a:off x="4358" y="1463"/>
                <a:ext cx="152" cy="152"/>
              </a:xfrm>
              <a:custGeom>
                <a:avLst/>
                <a:gdLst>
                  <a:gd name="T0" fmla="*/ 152 w 152"/>
                  <a:gd name="T1" fmla="*/ 76 h 152"/>
                  <a:gd name="T2" fmla="*/ 152 w 152"/>
                  <a:gd name="T3" fmla="*/ 76 h 152"/>
                  <a:gd name="T4" fmla="*/ 152 w 152"/>
                  <a:gd name="T5" fmla="*/ 92 h 152"/>
                  <a:gd name="T6" fmla="*/ 146 w 152"/>
                  <a:gd name="T7" fmla="*/ 106 h 152"/>
                  <a:gd name="T8" fmla="*/ 140 w 152"/>
                  <a:gd name="T9" fmla="*/ 118 h 152"/>
                  <a:gd name="T10" fmla="*/ 130 w 152"/>
                  <a:gd name="T11" fmla="*/ 130 h 152"/>
                  <a:gd name="T12" fmla="*/ 120 w 152"/>
                  <a:gd name="T13" fmla="*/ 140 h 152"/>
                  <a:gd name="T14" fmla="*/ 106 w 152"/>
                  <a:gd name="T15" fmla="*/ 146 h 152"/>
                  <a:gd name="T16" fmla="*/ 92 w 152"/>
                  <a:gd name="T17" fmla="*/ 152 h 152"/>
                  <a:gd name="T18" fmla="*/ 76 w 152"/>
                  <a:gd name="T19" fmla="*/ 152 h 152"/>
                  <a:gd name="T20" fmla="*/ 76 w 152"/>
                  <a:gd name="T21" fmla="*/ 152 h 152"/>
                  <a:gd name="T22" fmla="*/ 62 w 152"/>
                  <a:gd name="T23" fmla="*/ 152 h 152"/>
                  <a:gd name="T24" fmla="*/ 46 w 152"/>
                  <a:gd name="T25" fmla="*/ 146 h 152"/>
                  <a:gd name="T26" fmla="*/ 34 w 152"/>
                  <a:gd name="T27" fmla="*/ 140 h 152"/>
                  <a:gd name="T28" fmla="*/ 22 w 152"/>
                  <a:gd name="T29" fmla="*/ 130 h 152"/>
                  <a:gd name="T30" fmla="*/ 14 w 152"/>
                  <a:gd name="T31" fmla="*/ 118 h 152"/>
                  <a:gd name="T32" fmla="*/ 6 w 152"/>
                  <a:gd name="T33" fmla="*/ 106 h 152"/>
                  <a:gd name="T34" fmla="*/ 2 w 152"/>
                  <a:gd name="T35" fmla="*/ 92 h 152"/>
                  <a:gd name="T36" fmla="*/ 0 w 152"/>
                  <a:gd name="T37" fmla="*/ 76 h 152"/>
                  <a:gd name="T38" fmla="*/ 0 w 152"/>
                  <a:gd name="T39" fmla="*/ 76 h 152"/>
                  <a:gd name="T40" fmla="*/ 2 w 152"/>
                  <a:gd name="T41" fmla="*/ 60 h 152"/>
                  <a:gd name="T42" fmla="*/ 6 w 152"/>
                  <a:gd name="T43" fmla="*/ 46 h 152"/>
                  <a:gd name="T44" fmla="*/ 14 w 152"/>
                  <a:gd name="T45" fmla="*/ 34 h 152"/>
                  <a:gd name="T46" fmla="*/ 22 w 152"/>
                  <a:gd name="T47" fmla="*/ 22 h 152"/>
                  <a:gd name="T48" fmla="*/ 34 w 152"/>
                  <a:gd name="T49" fmla="*/ 14 h 152"/>
                  <a:gd name="T50" fmla="*/ 46 w 152"/>
                  <a:gd name="T51" fmla="*/ 6 h 152"/>
                  <a:gd name="T52" fmla="*/ 62 w 152"/>
                  <a:gd name="T53" fmla="*/ 2 h 152"/>
                  <a:gd name="T54" fmla="*/ 76 w 152"/>
                  <a:gd name="T55" fmla="*/ 0 h 152"/>
                  <a:gd name="T56" fmla="*/ 76 w 152"/>
                  <a:gd name="T57" fmla="*/ 0 h 152"/>
                  <a:gd name="T58" fmla="*/ 92 w 152"/>
                  <a:gd name="T59" fmla="*/ 2 h 152"/>
                  <a:gd name="T60" fmla="*/ 106 w 152"/>
                  <a:gd name="T61" fmla="*/ 6 h 152"/>
                  <a:gd name="T62" fmla="*/ 120 w 152"/>
                  <a:gd name="T63" fmla="*/ 14 h 152"/>
                  <a:gd name="T64" fmla="*/ 130 w 152"/>
                  <a:gd name="T65" fmla="*/ 22 h 152"/>
                  <a:gd name="T66" fmla="*/ 140 w 152"/>
                  <a:gd name="T67" fmla="*/ 34 h 152"/>
                  <a:gd name="T68" fmla="*/ 146 w 152"/>
                  <a:gd name="T69" fmla="*/ 46 h 152"/>
                  <a:gd name="T70" fmla="*/ 152 w 152"/>
                  <a:gd name="T71" fmla="*/ 60 h 152"/>
                  <a:gd name="T72" fmla="*/ 152 w 152"/>
                  <a:gd name="T73" fmla="*/ 76 h 152"/>
                  <a:gd name="T74" fmla="*/ 152 w 152"/>
                  <a:gd name="T75" fmla="*/ 76 h 15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52" h="152">
                    <a:moveTo>
                      <a:pt x="152" y="76"/>
                    </a:moveTo>
                    <a:lnTo>
                      <a:pt x="152" y="76"/>
                    </a:lnTo>
                    <a:lnTo>
                      <a:pt x="152" y="92"/>
                    </a:lnTo>
                    <a:lnTo>
                      <a:pt x="146" y="106"/>
                    </a:lnTo>
                    <a:lnTo>
                      <a:pt x="140" y="118"/>
                    </a:lnTo>
                    <a:lnTo>
                      <a:pt x="130" y="130"/>
                    </a:lnTo>
                    <a:lnTo>
                      <a:pt x="120" y="140"/>
                    </a:lnTo>
                    <a:lnTo>
                      <a:pt x="106" y="146"/>
                    </a:lnTo>
                    <a:lnTo>
                      <a:pt x="92" y="152"/>
                    </a:lnTo>
                    <a:lnTo>
                      <a:pt x="76" y="152"/>
                    </a:lnTo>
                    <a:lnTo>
                      <a:pt x="62" y="152"/>
                    </a:lnTo>
                    <a:lnTo>
                      <a:pt x="46" y="146"/>
                    </a:lnTo>
                    <a:lnTo>
                      <a:pt x="34" y="140"/>
                    </a:lnTo>
                    <a:lnTo>
                      <a:pt x="22" y="130"/>
                    </a:lnTo>
                    <a:lnTo>
                      <a:pt x="14" y="118"/>
                    </a:lnTo>
                    <a:lnTo>
                      <a:pt x="6" y="106"/>
                    </a:lnTo>
                    <a:lnTo>
                      <a:pt x="2" y="92"/>
                    </a:lnTo>
                    <a:lnTo>
                      <a:pt x="0" y="76"/>
                    </a:lnTo>
                    <a:lnTo>
                      <a:pt x="2" y="60"/>
                    </a:lnTo>
                    <a:lnTo>
                      <a:pt x="6" y="46"/>
                    </a:lnTo>
                    <a:lnTo>
                      <a:pt x="14" y="34"/>
                    </a:lnTo>
                    <a:lnTo>
                      <a:pt x="22" y="22"/>
                    </a:lnTo>
                    <a:lnTo>
                      <a:pt x="34" y="14"/>
                    </a:lnTo>
                    <a:lnTo>
                      <a:pt x="46" y="6"/>
                    </a:lnTo>
                    <a:lnTo>
                      <a:pt x="62" y="2"/>
                    </a:lnTo>
                    <a:lnTo>
                      <a:pt x="76" y="0"/>
                    </a:lnTo>
                    <a:lnTo>
                      <a:pt x="92" y="2"/>
                    </a:lnTo>
                    <a:lnTo>
                      <a:pt x="106" y="6"/>
                    </a:lnTo>
                    <a:lnTo>
                      <a:pt x="120" y="14"/>
                    </a:lnTo>
                    <a:lnTo>
                      <a:pt x="130" y="22"/>
                    </a:lnTo>
                    <a:lnTo>
                      <a:pt x="140" y="34"/>
                    </a:lnTo>
                    <a:lnTo>
                      <a:pt x="146" y="46"/>
                    </a:lnTo>
                    <a:lnTo>
                      <a:pt x="152" y="60"/>
                    </a:lnTo>
                    <a:lnTo>
                      <a:pt x="152" y="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6D8D8"/>
                  </a:gs>
                  <a:gs pos="100000">
                    <a:srgbClr val="C09C9C"/>
                  </a:gs>
                </a:gsLst>
                <a:lin ang="5400000" scaled="1"/>
              </a:gra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74" name="Freeform 80"/>
              <p:cNvSpPr>
                <a:spLocks/>
              </p:cNvSpPr>
              <p:nvPr/>
            </p:nvSpPr>
            <p:spPr bwMode="auto">
              <a:xfrm>
                <a:off x="3502" y="1383"/>
                <a:ext cx="1864" cy="156"/>
              </a:xfrm>
              <a:custGeom>
                <a:avLst/>
                <a:gdLst>
                  <a:gd name="T0" fmla="*/ 466 w 1864"/>
                  <a:gd name="T1" fmla="*/ 156 h 156"/>
                  <a:gd name="T2" fmla="*/ 1398 w 1864"/>
                  <a:gd name="T3" fmla="*/ 156 h 156"/>
                  <a:gd name="T4" fmla="*/ 1398 w 1864"/>
                  <a:gd name="T5" fmla="*/ 156 h 156"/>
                  <a:gd name="T6" fmla="*/ 1442 w 1864"/>
                  <a:gd name="T7" fmla="*/ 154 h 156"/>
                  <a:gd name="T8" fmla="*/ 1506 w 1864"/>
                  <a:gd name="T9" fmla="*/ 144 h 156"/>
                  <a:gd name="T10" fmla="*/ 1584 w 1864"/>
                  <a:gd name="T11" fmla="*/ 130 h 156"/>
                  <a:gd name="T12" fmla="*/ 1664 w 1864"/>
                  <a:gd name="T13" fmla="*/ 110 h 156"/>
                  <a:gd name="T14" fmla="*/ 1702 w 1864"/>
                  <a:gd name="T15" fmla="*/ 100 h 156"/>
                  <a:gd name="T16" fmla="*/ 1740 w 1864"/>
                  <a:gd name="T17" fmla="*/ 88 h 156"/>
                  <a:gd name="T18" fmla="*/ 1774 w 1864"/>
                  <a:gd name="T19" fmla="*/ 76 h 156"/>
                  <a:gd name="T20" fmla="*/ 1804 w 1864"/>
                  <a:gd name="T21" fmla="*/ 62 h 156"/>
                  <a:gd name="T22" fmla="*/ 1828 w 1864"/>
                  <a:gd name="T23" fmla="*/ 48 h 156"/>
                  <a:gd name="T24" fmla="*/ 1848 w 1864"/>
                  <a:gd name="T25" fmla="*/ 32 h 156"/>
                  <a:gd name="T26" fmla="*/ 1854 w 1864"/>
                  <a:gd name="T27" fmla="*/ 24 h 156"/>
                  <a:gd name="T28" fmla="*/ 1860 w 1864"/>
                  <a:gd name="T29" fmla="*/ 16 h 156"/>
                  <a:gd name="T30" fmla="*/ 1862 w 1864"/>
                  <a:gd name="T31" fmla="*/ 8 h 156"/>
                  <a:gd name="T32" fmla="*/ 1864 w 1864"/>
                  <a:gd name="T33" fmla="*/ 0 h 156"/>
                  <a:gd name="T34" fmla="*/ 0 w 1864"/>
                  <a:gd name="T35" fmla="*/ 0 h 156"/>
                  <a:gd name="T36" fmla="*/ 0 w 1864"/>
                  <a:gd name="T37" fmla="*/ 0 h 156"/>
                  <a:gd name="T38" fmla="*/ 0 w 1864"/>
                  <a:gd name="T39" fmla="*/ 8 h 156"/>
                  <a:gd name="T40" fmla="*/ 4 w 1864"/>
                  <a:gd name="T41" fmla="*/ 16 h 156"/>
                  <a:gd name="T42" fmla="*/ 10 w 1864"/>
                  <a:gd name="T43" fmla="*/ 24 h 156"/>
                  <a:gd name="T44" fmla="*/ 16 w 1864"/>
                  <a:gd name="T45" fmla="*/ 32 h 156"/>
                  <a:gd name="T46" fmla="*/ 36 w 1864"/>
                  <a:gd name="T47" fmla="*/ 48 h 156"/>
                  <a:gd name="T48" fmla="*/ 60 w 1864"/>
                  <a:gd name="T49" fmla="*/ 62 h 156"/>
                  <a:gd name="T50" fmla="*/ 90 w 1864"/>
                  <a:gd name="T51" fmla="*/ 76 h 156"/>
                  <a:gd name="T52" fmla="*/ 124 w 1864"/>
                  <a:gd name="T53" fmla="*/ 88 h 156"/>
                  <a:gd name="T54" fmla="*/ 162 w 1864"/>
                  <a:gd name="T55" fmla="*/ 100 h 156"/>
                  <a:gd name="T56" fmla="*/ 200 w 1864"/>
                  <a:gd name="T57" fmla="*/ 110 h 156"/>
                  <a:gd name="T58" fmla="*/ 280 w 1864"/>
                  <a:gd name="T59" fmla="*/ 130 h 156"/>
                  <a:gd name="T60" fmla="*/ 356 w 1864"/>
                  <a:gd name="T61" fmla="*/ 144 h 156"/>
                  <a:gd name="T62" fmla="*/ 422 w 1864"/>
                  <a:gd name="T63" fmla="*/ 154 h 156"/>
                  <a:gd name="T64" fmla="*/ 466 w 1864"/>
                  <a:gd name="T65" fmla="*/ 156 h 15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864" h="156">
                    <a:moveTo>
                      <a:pt x="466" y="156"/>
                    </a:moveTo>
                    <a:lnTo>
                      <a:pt x="1398" y="156"/>
                    </a:lnTo>
                    <a:lnTo>
                      <a:pt x="1442" y="154"/>
                    </a:lnTo>
                    <a:lnTo>
                      <a:pt x="1506" y="144"/>
                    </a:lnTo>
                    <a:lnTo>
                      <a:pt x="1584" y="130"/>
                    </a:lnTo>
                    <a:lnTo>
                      <a:pt x="1664" y="110"/>
                    </a:lnTo>
                    <a:lnTo>
                      <a:pt x="1702" y="100"/>
                    </a:lnTo>
                    <a:lnTo>
                      <a:pt x="1740" y="88"/>
                    </a:lnTo>
                    <a:lnTo>
                      <a:pt x="1774" y="76"/>
                    </a:lnTo>
                    <a:lnTo>
                      <a:pt x="1804" y="62"/>
                    </a:lnTo>
                    <a:lnTo>
                      <a:pt x="1828" y="48"/>
                    </a:lnTo>
                    <a:lnTo>
                      <a:pt x="1848" y="32"/>
                    </a:lnTo>
                    <a:lnTo>
                      <a:pt x="1854" y="24"/>
                    </a:lnTo>
                    <a:lnTo>
                      <a:pt x="1860" y="16"/>
                    </a:lnTo>
                    <a:lnTo>
                      <a:pt x="1862" y="8"/>
                    </a:lnTo>
                    <a:lnTo>
                      <a:pt x="1864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10" y="24"/>
                    </a:lnTo>
                    <a:lnTo>
                      <a:pt x="16" y="32"/>
                    </a:lnTo>
                    <a:lnTo>
                      <a:pt x="36" y="48"/>
                    </a:lnTo>
                    <a:lnTo>
                      <a:pt x="60" y="62"/>
                    </a:lnTo>
                    <a:lnTo>
                      <a:pt x="90" y="76"/>
                    </a:lnTo>
                    <a:lnTo>
                      <a:pt x="124" y="88"/>
                    </a:lnTo>
                    <a:lnTo>
                      <a:pt x="162" y="100"/>
                    </a:lnTo>
                    <a:lnTo>
                      <a:pt x="200" y="110"/>
                    </a:lnTo>
                    <a:lnTo>
                      <a:pt x="280" y="130"/>
                    </a:lnTo>
                    <a:lnTo>
                      <a:pt x="356" y="144"/>
                    </a:lnTo>
                    <a:lnTo>
                      <a:pt x="422" y="154"/>
                    </a:lnTo>
                    <a:lnTo>
                      <a:pt x="466" y="15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6D8D8"/>
                  </a:gs>
                  <a:gs pos="100000">
                    <a:srgbClr val="C09C9C"/>
                  </a:gs>
                </a:gsLst>
                <a:lin ang="5400000" scaled="1"/>
              </a:gra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75" name="Freeform 81"/>
              <p:cNvSpPr>
                <a:spLocks/>
              </p:cNvSpPr>
              <p:nvPr/>
            </p:nvSpPr>
            <p:spPr bwMode="auto">
              <a:xfrm>
                <a:off x="3502" y="1383"/>
                <a:ext cx="1864" cy="156"/>
              </a:xfrm>
              <a:custGeom>
                <a:avLst/>
                <a:gdLst>
                  <a:gd name="T0" fmla="*/ 466 w 1864"/>
                  <a:gd name="T1" fmla="*/ 156 h 156"/>
                  <a:gd name="T2" fmla="*/ 1398 w 1864"/>
                  <a:gd name="T3" fmla="*/ 156 h 156"/>
                  <a:gd name="T4" fmla="*/ 1398 w 1864"/>
                  <a:gd name="T5" fmla="*/ 156 h 156"/>
                  <a:gd name="T6" fmla="*/ 1442 w 1864"/>
                  <a:gd name="T7" fmla="*/ 154 h 156"/>
                  <a:gd name="T8" fmla="*/ 1506 w 1864"/>
                  <a:gd name="T9" fmla="*/ 144 h 156"/>
                  <a:gd name="T10" fmla="*/ 1584 w 1864"/>
                  <a:gd name="T11" fmla="*/ 130 h 156"/>
                  <a:gd name="T12" fmla="*/ 1664 w 1864"/>
                  <a:gd name="T13" fmla="*/ 110 h 156"/>
                  <a:gd name="T14" fmla="*/ 1702 w 1864"/>
                  <a:gd name="T15" fmla="*/ 100 h 156"/>
                  <a:gd name="T16" fmla="*/ 1740 w 1864"/>
                  <a:gd name="T17" fmla="*/ 88 h 156"/>
                  <a:gd name="T18" fmla="*/ 1774 w 1864"/>
                  <a:gd name="T19" fmla="*/ 76 h 156"/>
                  <a:gd name="T20" fmla="*/ 1804 w 1864"/>
                  <a:gd name="T21" fmla="*/ 62 h 156"/>
                  <a:gd name="T22" fmla="*/ 1828 w 1864"/>
                  <a:gd name="T23" fmla="*/ 48 h 156"/>
                  <a:gd name="T24" fmla="*/ 1848 w 1864"/>
                  <a:gd name="T25" fmla="*/ 32 h 156"/>
                  <a:gd name="T26" fmla="*/ 1854 w 1864"/>
                  <a:gd name="T27" fmla="*/ 24 h 156"/>
                  <a:gd name="T28" fmla="*/ 1860 w 1864"/>
                  <a:gd name="T29" fmla="*/ 16 h 156"/>
                  <a:gd name="T30" fmla="*/ 1862 w 1864"/>
                  <a:gd name="T31" fmla="*/ 8 h 156"/>
                  <a:gd name="T32" fmla="*/ 1864 w 1864"/>
                  <a:gd name="T33" fmla="*/ 0 h 156"/>
                  <a:gd name="T34" fmla="*/ 0 w 1864"/>
                  <a:gd name="T35" fmla="*/ 0 h 156"/>
                  <a:gd name="T36" fmla="*/ 0 w 1864"/>
                  <a:gd name="T37" fmla="*/ 0 h 156"/>
                  <a:gd name="T38" fmla="*/ 0 w 1864"/>
                  <a:gd name="T39" fmla="*/ 8 h 156"/>
                  <a:gd name="T40" fmla="*/ 4 w 1864"/>
                  <a:gd name="T41" fmla="*/ 16 h 156"/>
                  <a:gd name="T42" fmla="*/ 10 w 1864"/>
                  <a:gd name="T43" fmla="*/ 24 h 156"/>
                  <a:gd name="T44" fmla="*/ 16 w 1864"/>
                  <a:gd name="T45" fmla="*/ 32 h 156"/>
                  <a:gd name="T46" fmla="*/ 36 w 1864"/>
                  <a:gd name="T47" fmla="*/ 48 h 156"/>
                  <a:gd name="T48" fmla="*/ 60 w 1864"/>
                  <a:gd name="T49" fmla="*/ 62 h 156"/>
                  <a:gd name="T50" fmla="*/ 90 w 1864"/>
                  <a:gd name="T51" fmla="*/ 76 h 156"/>
                  <a:gd name="T52" fmla="*/ 124 w 1864"/>
                  <a:gd name="T53" fmla="*/ 88 h 156"/>
                  <a:gd name="T54" fmla="*/ 162 w 1864"/>
                  <a:gd name="T55" fmla="*/ 100 h 156"/>
                  <a:gd name="T56" fmla="*/ 200 w 1864"/>
                  <a:gd name="T57" fmla="*/ 110 h 156"/>
                  <a:gd name="T58" fmla="*/ 280 w 1864"/>
                  <a:gd name="T59" fmla="*/ 130 h 156"/>
                  <a:gd name="T60" fmla="*/ 356 w 1864"/>
                  <a:gd name="T61" fmla="*/ 144 h 156"/>
                  <a:gd name="T62" fmla="*/ 422 w 1864"/>
                  <a:gd name="T63" fmla="*/ 154 h 156"/>
                  <a:gd name="T64" fmla="*/ 466 w 1864"/>
                  <a:gd name="T65" fmla="*/ 156 h 15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64"/>
                  <a:gd name="T100" fmla="*/ 0 h 156"/>
                  <a:gd name="T101" fmla="*/ 1864 w 1864"/>
                  <a:gd name="T102" fmla="*/ 156 h 15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64" h="156">
                    <a:moveTo>
                      <a:pt x="466" y="156"/>
                    </a:moveTo>
                    <a:lnTo>
                      <a:pt x="1398" y="156"/>
                    </a:lnTo>
                    <a:lnTo>
                      <a:pt x="1442" y="154"/>
                    </a:lnTo>
                    <a:lnTo>
                      <a:pt x="1506" y="144"/>
                    </a:lnTo>
                    <a:lnTo>
                      <a:pt x="1584" y="130"/>
                    </a:lnTo>
                    <a:lnTo>
                      <a:pt x="1664" y="110"/>
                    </a:lnTo>
                    <a:lnTo>
                      <a:pt x="1702" y="100"/>
                    </a:lnTo>
                    <a:lnTo>
                      <a:pt x="1740" y="88"/>
                    </a:lnTo>
                    <a:lnTo>
                      <a:pt x="1774" y="76"/>
                    </a:lnTo>
                    <a:lnTo>
                      <a:pt x="1804" y="62"/>
                    </a:lnTo>
                    <a:lnTo>
                      <a:pt x="1828" y="48"/>
                    </a:lnTo>
                    <a:lnTo>
                      <a:pt x="1848" y="32"/>
                    </a:lnTo>
                    <a:lnTo>
                      <a:pt x="1854" y="24"/>
                    </a:lnTo>
                    <a:lnTo>
                      <a:pt x="1860" y="16"/>
                    </a:lnTo>
                    <a:lnTo>
                      <a:pt x="1862" y="8"/>
                    </a:lnTo>
                    <a:lnTo>
                      <a:pt x="1864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10" y="24"/>
                    </a:lnTo>
                    <a:lnTo>
                      <a:pt x="16" y="32"/>
                    </a:lnTo>
                    <a:lnTo>
                      <a:pt x="36" y="48"/>
                    </a:lnTo>
                    <a:lnTo>
                      <a:pt x="60" y="62"/>
                    </a:lnTo>
                    <a:lnTo>
                      <a:pt x="90" y="76"/>
                    </a:lnTo>
                    <a:lnTo>
                      <a:pt x="124" y="88"/>
                    </a:lnTo>
                    <a:lnTo>
                      <a:pt x="162" y="100"/>
                    </a:lnTo>
                    <a:lnTo>
                      <a:pt x="200" y="110"/>
                    </a:lnTo>
                    <a:lnTo>
                      <a:pt x="280" y="130"/>
                    </a:lnTo>
                    <a:lnTo>
                      <a:pt x="356" y="144"/>
                    </a:lnTo>
                    <a:lnTo>
                      <a:pt x="422" y="154"/>
                    </a:lnTo>
                    <a:lnTo>
                      <a:pt x="466" y="15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76" name="Freeform 82"/>
              <p:cNvSpPr>
                <a:spLocks/>
              </p:cNvSpPr>
              <p:nvPr/>
            </p:nvSpPr>
            <p:spPr bwMode="auto">
              <a:xfrm>
                <a:off x="1252" y="1463"/>
                <a:ext cx="152" cy="152"/>
              </a:xfrm>
              <a:custGeom>
                <a:avLst/>
                <a:gdLst>
                  <a:gd name="T0" fmla="*/ 152 w 152"/>
                  <a:gd name="T1" fmla="*/ 76 h 152"/>
                  <a:gd name="T2" fmla="*/ 152 w 152"/>
                  <a:gd name="T3" fmla="*/ 76 h 152"/>
                  <a:gd name="T4" fmla="*/ 150 w 152"/>
                  <a:gd name="T5" fmla="*/ 92 h 152"/>
                  <a:gd name="T6" fmla="*/ 146 w 152"/>
                  <a:gd name="T7" fmla="*/ 106 h 152"/>
                  <a:gd name="T8" fmla="*/ 138 w 152"/>
                  <a:gd name="T9" fmla="*/ 118 h 152"/>
                  <a:gd name="T10" fmla="*/ 130 w 152"/>
                  <a:gd name="T11" fmla="*/ 130 h 152"/>
                  <a:gd name="T12" fmla="*/ 118 w 152"/>
                  <a:gd name="T13" fmla="*/ 140 h 152"/>
                  <a:gd name="T14" fmla="*/ 106 w 152"/>
                  <a:gd name="T15" fmla="*/ 146 h 152"/>
                  <a:gd name="T16" fmla="*/ 90 w 152"/>
                  <a:gd name="T17" fmla="*/ 152 h 152"/>
                  <a:gd name="T18" fmla="*/ 76 w 152"/>
                  <a:gd name="T19" fmla="*/ 152 h 152"/>
                  <a:gd name="T20" fmla="*/ 76 w 152"/>
                  <a:gd name="T21" fmla="*/ 152 h 152"/>
                  <a:gd name="T22" fmla="*/ 60 w 152"/>
                  <a:gd name="T23" fmla="*/ 152 h 152"/>
                  <a:gd name="T24" fmla="*/ 46 w 152"/>
                  <a:gd name="T25" fmla="*/ 146 h 152"/>
                  <a:gd name="T26" fmla="*/ 32 w 152"/>
                  <a:gd name="T27" fmla="*/ 140 h 152"/>
                  <a:gd name="T28" fmla="*/ 22 w 152"/>
                  <a:gd name="T29" fmla="*/ 130 h 152"/>
                  <a:gd name="T30" fmla="*/ 12 w 152"/>
                  <a:gd name="T31" fmla="*/ 118 h 152"/>
                  <a:gd name="T32" fmla="*/ 6 w 152"/>
                  <a:gd name="T33" fmla="*/ 106 h 152"/>
                  <a:gd name="T34" fmla="*/ 0 w 152"/>
                  <a:gd name="T35" fmla="*/ 92 h 152"/>
                  <a:gd name="T36" fmla="*/ 0 w 152"/>
                  <a:gd name="T37" fmla="*/ 76 h 152"/>
                  <a:gd name="T38" fmla="*/ 0 w 152"/>
                  <a:gd name="T39" fmla="*/ 76 h 152"/>
                  <a:gd name="T40" fmla="*/ 0 w 152"/>
                  <a:gd name="T41" fmla="*/ 60 h 152"/>
                  <a:gd name="T42" fmla="*/ 6 w 152"/>
                  <a:gd name="T43" fmla="*/ 46 h 152"/>
                  <a:gd name="T44" fmla="*/ 12 w 152"/>
                  <a:gd name="T45" fmla="*/ 34 h 152"/>
                  <a:gd name="T46" fmla="*/ 22 w 152"/>
                  <a:gd name="T47" fmla="*/ 22 h 152"/>
                  <a:gd name="T48" fmla="*/ 32 w 152"/>
                  <a:gd name="T49" fmla="*/ 14 h 152"/>
                  <a:gd name="T50" fmla="*/ 46 w 152"/>
                  <a:gd name="T51" fmla="*/ 6 h 152"/>
                  <a:gd name="T52" fmla="*/ 60 w 152"/>
                  <a:gd name="T53" fmla="*/ 2 h 152"/>
                  <a:gd name="T54" fmla="*/ 76 w 152"/>
                  <a:gd name="T55" fmla="*/ 0 h 152"/>
                  <a:gd name="T56" fmla="*/ 76 w 152"/>
                  <a:gd name="T57" fmla="*/ 0 h 152"/>
                  <a:gd name="T58" fmla="*/ 90 w 152"/>
                  <a:gd name="T59" fmla="*/ 2 h 152"/>
                  <a:gd name="T60" fmla="*/ 106 w 152"/>
                  <a:gd name="T61" fmla="*/ 6 h 152"/>
                  <a:gd name="T62" fmla="*/ 118 w 152"/>
                  <a:gd name="T63" fmla="*/ 14 h 152"/>
                  <a:gd name="T64" fmla="*/ 130 w 152"/>
                  <a:gd name="T65" fmla="*/ 22 h 152"/>
                  <a:gd name="T66" fmla="*/ 138 w 152"/>
                  <a:gd name="T67" fmla="*/ 34 h 152"/>
                  <a:gd name="T68" fmla="*/ 146 w 152"/>
                  <a:gd name="T69" fmla="*/ 46 h 152"/>
                  <a:gd name="T70" fmla="*/ 150 w 152"/>
                  <a:gd name="T71" fmla="*/ 60 h 152"/>
                  <a:gd name="T72" fmla="*/ 152 w 152"/>
                  <a:gd name="T73" fmla="*/ 76 h 152"/>
                  <a:gd name="T74" fmla="*/ 152 w 152"/>
                  <a:gd name="T75" fmla="*/ 76 h 15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52" h="152">
                    <a:moveTo>
                      <a:pt x="152" y="76"/>
                    </a:moveTo>
                    <a:lnTo>
                      <a:pt x="152" y="76"/>
                    </a:lnTo>
                    <a:lnTo>
                      <a:pt x="150" y="92"/>
                    </a:lnTo>
                    <a:lnTo>
                      <a:pt x="146" y="106"/>
                    </a:lnTo>
                    <a:lnTo>
                      <a:pt x="138" y="118"/>
                    </a:lnTo>
                    <a:lnTo>
                      <a:pt x="130" y="130"/>
                    </a:lnTo>
                    <a:lnTo>
                      <a:pt x="118" y="140"/>
                    </a:lnTo>
                    <a:lnTo>
                      <a:pt x="106" y="146"/>
                    </a:lnTo>
                    <a:lnTo>
                      <a:pt x="90" y="152"/>
                    </a:lnTo>
                    <a:lnTo>
                      <a:pt x="76" y="152"/>
                    </a:lnTo>
                    <a:lnTo>
                      <a:pt x="60" y="152"/>
                    </a:lnTo>
                    <a:lnTo>
                      <a:pt x="46" y="146"/>
                    </a:lnTo>
                    <a:lnTo>
                      <a:pt x="32" y="140"/>
                    </a:lnTo>
                    <a:lnTo>
                      <a:pt x="22" y="130"/>
                    </a:lnTo>
                    <a:lnTo>
                      <a:pt x="12" y="118"/>
                    </a:lnTo>
                    <a:lnTo>
                      <a:pt x="6" y="106"/>
                    </a:lnTo>
                    <a:lnTo>
                      <a:pt x="0" y="92"/>
                    </a:lnTo>
                    <a:lnTo>
                      <a:pt x="0" y="76"/>
                    </a:lnTo>
                    <a:lnTo>
                      <a:pt x="0" y="60"/>
                    </a:lnTo>
                    <a:lnTo>
                      <a:pt x="6" y="46"/>
                    </a:lnTo>
                    <a:lnTo>
                      <a:pt x="12" y="34"/>
                    </a:lnTo>
                    <a:lnTo>
                      <a:pt x="22" y="22"/>
                    </a:lnTo>
                    <a:lnTo>
                      <a:pt x="32" y="14"/>
                    </a:lnTo>
                    <a:lnTo>
                      <a:pt x="46" y="6"/>
                    </a:lnTo>
                    <a:lnTo>
                      <a:pt x="60" y="2"/>
                    </a:lnTo>
                    <a:lnTo>
                      <a:pt x="76" y="0"/>
                    </a:lnTo>
                    <a:lnTo>
                      <a:pt x="90" y="2"/>
                    </a:lnTo>
                    <a:lnTo>
                      <a:pt x="106" y="6"/>
                    </a:lnTo>
                    <a:lnTo>
                      <a:pt x="118" y="14"/>
                    </a:lnTo>
                    <a:lnTo>
                      <a:pt x="130" y="22"/>
                    </a:lnTo>
                    <a:lnTo>
                      <a:pt x="138" y="34"/>
                    </a:lnTo>
                    <a:lnTo>
                      <a:pt x="146" y="46"/>
                    </a:lnTo>
                    <a:lnTo>
                      <a:pt x="150" y="60"/>
                    </a:lnTo>
                    <a:lnTo>
                      <a:pt x="152" y="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6D8D8"/>
                  </a:gs>
                  <a:gs pos="100000">
                    <a:srgbClr val="C09C9C"/>
                  </a:gs>
                </a:gsLst>
                <a:lin ang="5400000" scaled="1"/>
              </a:gra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77" name="Freeform 83"/>
              <p:cNvSpPr>
                <a:spLocks/>
              </p:cNvSpPr>
              <p:nvPr/>
            </p:nvSpPr>
            <p:spPr bwMode="auto">
              <a:xfrm>
                <a:off x="394" y="1383"/>
                <a:ext cx="1864" cy="156"/>
              </a:xfrm>
              <a:custGeom>
                <a:avLst/>
                <a:gdLst>
                  <a:gd name="T0" fmla="*/ 466 w 1864"/>
                  <a:gd name="T1" fmla="*/ 156 h 156"/>
                  <a:gd name="T2" fmla="*/ 1398 w 1864"/>
                  <a:gd name="T3" fmla="*/ 156 h 156"/>
                  <a:gd name="T4" fmla="*/ 1398 w 1864"/>
                  <a:gd name="T5" fmla="*/ 156 h 156"/>
                  <a:gd name="T6" fmla="*/ 1444 w 1864"/>
                  <a:gd name="T7" fmla="*/ 154 h 156"/>
                  <a:gd name="T8" fmla="*/ 1508 w 1864"/>
                  <a:gd name="T9" fmla="*/ 144 h 156"/>
                  <a:gd name="T10" fmla="*/ 1584 w 1864"/>
                  <a:gd name="T11" fmla="*/ 130 h 156"/>
                  <a:gd name="T12" fmla="*/ 1664 w 1864"/>
                  <a:gd name="T13" fmla="*/ 110 h 156"/>
                  <a:gd name="T14" fmla="*/ 1704 w 1864"/>
                  <a:gd name="T15" fmla="*/ 100 h 156"/>
                  <a:gd name="T16" fmla="*/ 1740 w 1864"/>
                  <a:gd name="T17" fmla="*/ 88 h 156"/>
                  <a:gd name="T18" fmla="*/ 1774 w 1864"/>
                  <a:gd name="T19" fmla="*/ 76 h 156"/>
                  <a:gd name="T20" fmla="*/ 1804 w 1864"/>
                  <a:gd name="T21" fmla="*/ 62 h 156"/>
                  <a:gd name="T22" fmla="*/ 1830 w 1864"/>
                  <a:gd name="T23" fmla="*/ 48 h 156"/>
                  <a:gd name="T24" fmla="*/ 1848 w 1864"/>
                  <a:gd name="T25" fmla="*/ 32 h 156"/>
                  <a:gd name="T26" fmla="*/ 1856 w 1864"/>
                  <a:gd name="T27" fmla="*/ 24 h 156"/>
                  <a:gd name="T28" fmla="*/ 1860 w 1864"/>
                  <a:gd name="T29" fmla="*/ 16 h 156"/>
                  <a:gd name="T30" fmla="*/ 1864 w 1864"/>
                  <a:gd name="T31" fmla="*/ 8 h 156"/>
                  <a:gd name="T32" fmla="*/ 1864 w 1864"/>
                  <a:gd name="T33" fmla="*/ 0 h 156"/>
                  <a:gd name="T34" fmla="*/ 0 w 1864"/>
                  <a:gd name="T35" fmla="*/ 0 h 156"/>
                  <a:gd name="T36" fmla="*/ 0 w 1864"/>
                  <a:gd name="T37" fmla="*/ 0 h 156"/>
                  <a:gd name="T38" fmla="*/ 2 w 1864"/>
                  <a:gd name="T39" fmla="*/ 8 h 156"/>
                  <a:gd name="T40" fmla="*/ 4 w 1864"/>
                  <a:gd name="T41" fmla="*/ 16 h 156"/>
                  <a:gd name="T42" fmla="*/ 10 w 1864"/>
                  <a:gd name="T43" fmla="*/ 24 h 156"/>
                  <a:gd name="T44" fmla="*/ 18 w 1864"/>
                  <a:gd name="T45" fmla="*/ 32 h 156"/>
                  <a:gd name="T46" fmla="*/ 36 w 1864"/>
                  <a:gd name="T47" fmla="*/ 48 h 156"/>
                  <a:gd name="T48" fmla="*/ 62 w 1864"/>
                  <a:gd name="T49" fmla="*/ 62 h 156"/>
                  <a:gd name="T50" fmla="*/ 92 w 1864"/>
                  <a:gd name="T51" fmla="*/ 76 h 156"/>
                  <a:gd name="T52" fmla="*/ 126 w 1864"/>
                  <a:gd name="T53" fmla="*/ 88 h 156"/>
                  <a:gd name="T54" fmla="*/ 162 w 1864"/>
                  <a:gd name="T55" fmla="*/ 100 h 156"/>
                  <a:gd name="T56" fmla="*/ 202 w 1864"/>
                  <a:gd name="T57" fmla="*/ 110 h 156"/>
                  <a:gd name="T58" fmla="*/ 282 w 1864"/>
                  <a:gd name="T59" fmla="*/ 130 h 156"/>
                  <a:gd name="T60" fmla="*/ 358 w 1864"/>
                  <a:gd name="T61" fmla="*/ 144 h 156"/>
                  <a:gd name="T62" fmla="*/ 422 w 1864"/>
                  <a:gd name="T63" fmla="*/ 154 h 156"/>
                  <a:gd name="T64" fmla="*/ 466 w 1864"/>
                  <a:gd name="T65" fmla="*/ 156 h 15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64"/>
                  <a:gd name="T100" fmla="*/ 0 h 156"/>
                  <a:gd name="T101" fmla="*/ 1864 w 1864"/>
                  <a:gd name="T102" fmla="*/ 156 h 15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64" h="156">
                    <a:moveTo>
                      <a:pt x="466" y="156"/>
                    </a:moveTo>
                    <a:lnTo>
                      <a:pt x="1398" y="156"/>
                    </a:lnTo>
                    <a:lnTo>
                      <a:pt x="1444" y="154"/>
                    </a:lnTo>
                    <a:lnTo>
                      <a:pt x="1508" y="144"/>
                    </a:lnTo>
                    <a:lnTo>
                      <a:pt x="1584" y="130"/>
                    </a:lnTo>
                    <a:lnTo>
                      <a:pt x="1664" y="110"/>
                    </a:lnTo>
                    <a:lnTo>
                      <a:pt x="1704" y="100"/>
                    </a:lnTo>
                    <a:lnTo>
                      <a:pt x="1740" y="88"/>
                    </a:lnTo>
                    <a:lnTo>
                      <a:pt x="1774" y="76"/>
                    </a:lnTo>
                    <a:lnTo>
                      <a:pt x="1804" y="62"/>
                    </a:lnTo>
                    <a:lnTo>
                      <a:pt x="1830" y="48"/>
                    </a:lnTo>
                    <a:lnTo>
                      <a:pt x="1848" y="32"/>
                    </a:lnTo>
                    <a:lnTo>
                      <a:pt x="1856" y="24"/>
                    </a:lnTo>
                    <a:lnTo>
                      <a:pt x="1860" y="16"/>
                    </a:lnTo>
                    <a:lnTo>
                      <a:pt x="1864" y="8"/>
                    </a:lnTo>
                    <a:lnTo>
                      <a:pt x="1864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4" y="16"/>
                    </a:lnTo>
                    <a:lnTo>
                      <a:pt x="10" y="24"/>
                    </a:lnTo>
                    <a:lnTo>
                      <a:pt x="18" y="32"/>
                    </a:lnTo>
                    <a:lnTo>
                      <a:pt x="36" y="48"/>
                    </a:lnTo>
                    <a:lnTo>
                      <a:pt x="62" y="62"/>
                    </a:lnTo>
                    <a:lnTo>
                      <a:pt x="92" y="76"/>
                    </a:lnTo>
                    <a:lnTo>
                      <a:pt x="126" y="88"/>
                    </a:lnTo>
                    <a:lnTo>
                      <a:pt x="162" y="100"/>
                    </a:lnTo>
                    <a:lnTo>
                      <a:pt x="202" y="110"/>
                    </a:lnTo>
                    <a:lnTo>
                      <a:pt x="282" y="130"/>
                    </a:lnTo>
                    <a:lnTo>
                      <a:pt x="358" y="144"/>
                    </a:lnTo>
                    <a:lnTo>
                      <a:pt x="422" y="154"/>
                    </a:lnTo>
                    <a:lnTo>
                      <a:pt x="466" y="15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78" name="Freeform 84"/>
              <p:cNvSpPr>
                <a:spLocks/>
              </p:cNvSpPr>
              <p:nvPr/>
            </p:nvSpPr>
            <p:spPr bwMode="auto">
              <a:xfrm>
                <a:off x="394" y="1383"/>
                <a:ext cx="1864" cy="156"/>
              </a:xfrm>
              <a:custGeom>
                <a:avLst/>
                <a:gdLst>
                  <a:gd name="T0" fmla="*/ 466 w 1864"/>
                  <a:gd name="T1" fmla="*/ 156 h 156"/>
                  <a:gd name="T2" fmla="*/ 1398 w 1864"/>
                  <a:gd name="T3" fmla="*/ 156 h 156"/>
                  <a:gd name="T4" fmla="*/ 1398 w 1864"/>
                  <a:gd name="T5" fmla="*/ 156 h 156"/>
                  <a:gd name="T6" fmla="*/ 1444 w 1864"/>
                  <a:gd name="T7" fmla="*/ 154 h 156"/>
                  <a:gd name="T8" fmla="*/ 1508 w 1864"/>
                  <a:gd name="T9" fmla="*/ 144 h 156"/>
                  <a:gd name="T10" fmla="*/ 1584 w 1864"/>
                  <a:gd name="T11" fmla="*/ 130 h 156"/>
                  <a:gd name="T12" fmla="*/ 1664 w 1864"/>
                  <a:gd name="T13" fmla="*/ 110 h 156"/>
                  <a:gd name="T14" fmla="*/ 1704 w 1864"/>
                  <a:gd name="T15" fmla="*/ 100 h 156"/>
                  <a:gd name="T16" fmla="*/ 1740 w 1864"/>
                  <a:gd name="T17" fmla="*/ 88 h 156"/>
                  <a:gd name="T18" fmla="*/ 1774 w 1864"/>
                  <a:gd name="T19" fmla="*/ 76 h 156"/>
                  <a:gd name="T20" fmla="*/ 1804 w 1864"/>
                  <a:gd name="T21" fmla="*/ 62 h 156"/>
                  <a:gd name="T22" fmla="*/ 1830 w 1864"/>
                  <a:gd name="T23" fmla="*/ 48 h 156"/>
                  <a:gd name="T24" fmla="*/ 1848 w 1864"/>
                  <a:gd name="T25" fmla="*/ 32 h 156"/>
                  <a:gd name="T26" fmla="*/ 1856 w 1864"/>
                  <a:gd name="T27" fmla="*/ 24 h 156"/>
                  <a:gd name="T28" fmla="*/ 1860 w 1864"/>
                  <a:gd name="T29" fmla="*/ 16 h 156"/>
                  <a:gd name="T30" fmla="*/ 1864 w 1864"/>
                  <a:gd name="T31" fmla="*/ 8 h 156"/>
                  <a:gd name="T32" fmla="*/ 1864 w 1864"/>
                  <a:gd name="T33" fmla="*/ 0 h 156"/>
                  <a:gd name="T34" fmla="*/ 0 w 1864"/>
                  <a:gd name="T35" fmla="*/ 0 h 156"/>
                  <a:gd name="T36" fmla="*/ 0 w 1864"/>
                  <a:gd name="T37" fmla="*/ 0 h 156"/>
                  <a:gd name="T38" fmla="*/ 2 w 1864"/>
                  <a:gd name="T39" fmla="*/ 8 h 156"/>
                  <a:gd name="T40" fmla="*/ 4 w 1864"/>
                  <a:gd name="T41" fmla="*/ 16 h 156"/>
                  <a:gd name="T42" fmla="*/ 10 w 1864"/>
                  <a:gd name="T43" fmla="*/ 24 h 156"/>
                  <a:gd name="T44" fmla="*/ 18 w 1864"/>
                  <a:gd name="T45" fmla="*/ 32 h 156"/>
                  <a:gd name="T46" fmla="*/ 36 w 1864"/>
                  <a:gd name="T47" fmla="*/ 48 h 156"/>
                  <a:gd name="T48" fmla="*/ 62 w 1864"/>
                  <a:gd name="T49" fmla="*/ 62 h 156"/>
                  <a:gd name="T50" fmla="*/ 92 w 1864"/>
                  <a:gd name="T51" fmla="*/ 76 h 156"/>
                  <a:gd name="T52" fmla="*/ 126 w 1864"/>
                  <a:gd name="T53" fmla="*/ 88 h 156"/>
                  <a:gd name="T54" fmla="*/ 162 w 1864"/>
                  <a:gd name="T55" fmla="*/ 100 h 156"/>
                  <a:gd name="T56" fmla="*/ 202 w 1864"/>
                  <a:gd name="T57" fmla="*/ 110 h 156"/>
                  <a:gd name="T58" fmla="*/ 282 w 1864"/>
                  <a:gd name="T59" fmla="*/ 130 h 156"/>
                  <a:gd name="T60" fmla="*/ 358 w 1864"/>
                  <a:gd name="T61" fmla="*/ 144 h 156"/>
                  <a:gd name="T62" fmla="*/ 422 w 1864"/>
                  <a:gd name="T63" fmla="*/ 154 h 156"/>
                  <a:gd name="T64" fmla="*/ 466 w 1864"/>
                  <a:gd name="T65" fmla="*/ 156 h 15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864" h="156">
                    <a:moveTo>
                      <a:pt x="466" y="156"/>
                    </a:moveTo>
                    <a:lnTo>
                      <a:pt x="1398" y="156"/>
                    </a:lnTo>
                    <a:lnTo>
                      <a:pt x="1444" y="154"/>
                    </a:lnTo>
                    <a:lnTo>
                      <a:pt x="1508" y="144"/>
                    </a:lnTo>
                    <a:lnTo>
                      <a:pt x="1584" y="130"/>
                    </a:lnTo>
                    <a:lnTo>
                      <a:pt x="1664" y="110"/>
                    </a:lnTo>
                    <a:lnTo>
                      <a:pt x="1704" y="100"/>
                    </a:lnTo>
                    <a:lnTo>
                      <a:pt x="1740" y="88"/>
                    </a:lnTo>
                    <a:lnTo>
                      <a:pt x="1774" y="76"/>
                    </a:lnTo>
                    <a:lnTo>
                      <a:pt x="1804" y="62"/>
                    </a:lnTo>
                    <a:lnTo>
                      <a:pt x="1830" y="48"/>
                    </a:lnTo>
                    <a:lnTo>
                      <a:pt x="1848" y="32"/>
                    </a:lnTo>
                    <a:lnTo>
                      <a:pt x="1856" y="24"/>
                    </a:lnTo>
                    <a:lnTo>
                      <a:pt x="1860" y="16"/>
                    </a:lnTo>
                    <a:lnTo>
                      <a:pt x="1864" y="8"/>
                    </a:lnTo>
                    <a:lnTo>
                      <a:pt x="1864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4" y="16"/>
                    </a:lnTo>
                    <a:lnTo>
                      <a:pt x="10" y="24"/>
                    </a:lnTo>
                    <a:lnTo>
                      <a:pt x="18" y="32"/>
                    </a:lnTo>
                    <a:lnTo>
                      <a:pt x="36" y="48"/>
                    </a:lnTo>
                    <a:lnTo>
                      <a:pt x="62" y="62"/>
                    </a:lnTo>
                    <a:lnTo>
                      <a:pt x="92" y="76"/>
                    </a:lnTo>
                    <a:lnTo>
                      <a:pt x="126" y="88"/>
                    </a:lnTo>
                    <a:lnTo>
                      <a:pt x="162" y="100"/>
                    </a:lnTo>
                    <a:lnTo>
                      <a:pt x="202" y="110"/>
                    </a:lnTo>
                    <a:lnTo>
                      <a:pt x="282" y="130"/>
                    </a:lnTo>
                    <a:lnTo>
                      <a:pt x="358" y="144"/>
                    </a:lnTo>
                    <a:lnTo>
                      <a:pt x="422" y="154"/>
                    </a:lnTo>
                    <a:lnTo>
                      <a:pt x="466" y="156"/>
                    </a:lnTo>
                  </a:path>
                </a:pathLst>
              </a:custGeom>
              <a:gradFill rotWithShape="1">
                <a:gsLst>
                  <a:gs pos="0">
                    <a:srgbClr val="E6D8D8"/>
                  </a:gs>
                  <a:gs pos="100000">
                    <a:srgbClr val="C09C9C"/>
                  </a:gs>
                </a:gsLst>
                <a:lin ang="5400000" scaled="1"/>
              </a:gra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79" name="Freeform 85"/>
              <p:cNvSpPr>
                <a:spLocks/>
              </p:cNvSpPr>
              <p:nvPr/>
            </p:nvSpPr>
            <p:spPr bwMode="auto">
              <a:xfrm>
                <a:off x="2468" y="1595"/>
                <a:ext cx="822" cy="822"/>
              </a:xfrm>
              <a:custGeom>
                <a:avLst/>
                <a:gdLst>
                  <a:gd name="T0" fmla="*/ 822 w 822"/>
                  <a:gd name="T1" fmla="*/ 410 h 822"/>
                  <a:gd name="T2" fmla="*/ 814 w 822"/>
                  <a:gd name="T3" fmla="*/ 494 h 822"/>
                  <a:gd name="T4" fmla="*/ 790 w 822"/>
                  <a:gd name="T5" fmla="*/ 570 h 822"/>
                  <a:gd name="T6" fmla="*/ 752 w 822"/>
                  <a:gd name="T7" fmla="*/ 640 h 822"/>
                  <a:gd name="T8" fmla="*/ 702 w 822"/>
                  <a:gd name="T9" fmla="*/ 702 h 822"/>
                  <a:gd name="T10" fmla="*/ 640 w 822"/>
                  <a:gd name="T11" fmla="*/ 752 h 822"/>
                  <a:gd name="T12" fmla="*/ 572 w 822"/>
                  <a:gd name="T13" fmla="*/ 790 h 822"/>
                  <a:gd name="T14" fmla="*/ 494 w 822"/>
                  <a:gd name="T15" fmla="*/ 814 h 822"/>
                  <a:gd name="T16" fmla="*/ 412 w 822"/>
                  <a:gd name="T17" fmla="*/ 822 h 822"/>
                  <a:gd name="T18" fmla="*/ 368 w 822"/>
                  <a:gd name="T19" fmla="*/ 820 h 822"/>
                  <a:gd name="T20" fmla="*/ 288 w 822"/>
                  <a:gd name="T21" fmla="*/ 804 h 822"/>
                  <a:gd name="T22" fmla="*/ 216 w 822"/>
                  <a:gd name="T23" fmla="*/ 772 h 822"/>
                  <a:gd name="T24" fmla="*/ 150 w 822"/>
                  <a:gd name="T25" fmla="*/ 728 h 822"/>
                  <a:gd name="T26" fmla="*/ 94 w 822"/>
                  <a:gd name="T27" fmla="*/ 672 h 822"/>
                  <a:gd name="T28" fmla="*/ 50 w 822"/>
                  <a:gd name="T29" fmla="*/ 606 h 822"/>
                  <a:gd name="T30" fmla="*/ 18 w 822"/>
                  <a:gd name="T31" fmla="*/ 532 h 822"/>
                  <a:gd name="T32" fmla="*/ 2 w 822"/>
                  <a:gd name="T33" fmla="*/ 452 h 822"/>
                  <a:gd name="T34" fmla="*/ 0 w 822"/>
                  <a:gd name="T35" fmla="*/ 410 h 822"/>
                  <a:gd name="T36" fmla="*/ 8 w 822"/>
                  <a:gd name="T37" fmla="*/ 328 h 822"/>
                  <a:gd name="T38" fmla="*/ 32 w 822"/>
                  <a:gd name="T39" fmla="*/ 250 h 822"/>
                  <a:gd name="T40" fmla="*/ 70 w 822"/>
                  <a:gd name="T41" fmla="*/ 180 h 822"/>
                  <a:gd name="T42" fmla="*/ 120 w 822"/>
                  <a:gd name="T43" fmla="*/ 120 h 822"/>
                  <a:gd name="T44" fmla="*/ 182 w 822"/>
                  <a:gd name="T45" fmla="*/ 70 h 822"/>
                  <a:gd name="T46" fmla="*/ 252 w 822"/>
                  <a:gd name="T47" fmla="*/ 32 h 822"/>
                  <a:gd name="T48" fmla="*/ 328 w 822"/>
                  <a:gd name="T49" fmla="*/ 8 h 822"/>
                  <a:gd name="T50" fmla="*/ 412 w 822"/>
                  <a:gd name="T51" fmla="*/ 0 h 822"/>
                  <a:gd name="T52" fmla="*/ 454 w 822"/>
                  <a:gd name="T53" fmla="*/ 2 h 822"/>
                  <a:gd name="T54" fmla="*/ 534 w 822"/>
                  <a:gd name="T55" fmla="*/ 18 h 822"/>
                  <a:gd name="T56" fmla="*/ 606 w 822"/>
                  <a:gd name="T57" fmla="*/ 50 h 822"/>
                  <a:gd name="T58" fmla="*/ 672 w 822"/>
                  <a:gd name="T59" fmla="*/ 94 h 822"/>
                  <a:gd name="T60" fmla="*/ 728 w 822"/>
                  <a:gd name="T61" fmla="*/ 150 h 822"/>
                  <a:gd name="T62" fmla="*/ 772 w 822"/>
                  <a:gd name="T63" fmla="*/ 214 h 822"/>
                  <a:gd name="T64" fmla="*/ 804 w 822"/>
                  <a:gd name="T65" fmla="*/ 288 h 822"/>
                  <a:gd name="T66" fmla="*/ 820 w 822"/>
                  <a:gd name="T67" fmla="*/ 368 h 822"/>
                  <a:gd name="T68" fmla="*/ 822 w 822"/>
                  <a:gd name="T69" fmla="*/ 410 h 82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822"/>
                  <a:gd name="T106" fmla="*/ 0 h 822"/>
                  <a:gd name="T107" fmla="*/ 822 w 822"/>
                  <a:gd name="T108" fmla="*/ 822 h 82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822" h="822">
                    <a:moveTo>
                      <a:pt x="822" y="410"/>
                    </a:moveTo>
                    <a:lnTo>
                      <a:pt x="822" y="410"/>
                    </a:lnTo>
                    <a:lnTo>
                      <a:pt x="820" y="452"/>
                    </a:lnTo>
                    <a:lnTo>
                      <a:pt x="814" y="494"/>
                    </a:lnTo>
                    <a:lnTo>
                      <a:pt x="804" y="532"/>
                    </a:lnTo>
                    <a:lnTo>
                      <a:pt x="790" y="570"/>
                    </a:lnTo>
                    <a:lnTo>
                      <a:pt x="772" y="606"/>
                    </a:lnTo>
                    <a:lnTo>
                      <a:pt x="752" y="640"/>
                    </a:lnTo>
                    <a:lnTo>
                      <a:pt x="728" y="672"/>
                    </a:lnTo>
                    <a:lnTo>
                      <a:pt x="702" y="702"/>
                    </a:lnTo>
                    <a:lnTo>
                      <a:pt x="672" y="728"/>
                    </a:lnTo>
                    <a:lnTo>
                      <a:pt x="640" y="752"/>
                    </a:lnTo>
                    <a:lnTo>
                      <a:pt x="606" y="772"/>
                    </a:lnTo>
                    <a:lnTo>
                      <a:pt x="572" y="790"/>
                    </a:lnTo>
                    <a:lnTo>
                      <a:pt x="534" y="804"/>
                    </a:lnTo>
                    <a:lnTo>
                      <a:pt x="494" y="814"/>
                    </a:lnTo>
                    <a:lnTo>
                      <a:pt x="454" y="820"/>
                    </a:lnTo>
                    <a:lnTo>
                      <a:pt x="412" y="822"/>
                    </a:lnTo>
                    <a:lnTo>
                      <a:pt x="368" y="820"/>
                    </a:lnTo>
                    <a:lnTo>
                      <a:pt x="328" y="814"/>
                    </a:lnTo>
                    <a:lnTo>
                      <a:pt x="288" y="804"/>
                    </a:lnTo>
                    <a:lnTo>
                      <a:pt x="252" y="790"/>
                    </a:lnTo>
                    <a:lnTo>
                      <a:pt x="216" y="772"/>
                    </a:lnTo>
                    <a:lnTo>
                      <a:pt x="182" y="752"/>
                    </a:lnTo>
                    <a:lnTo>
                      <a:pt x="150" y="728"/>
                    </a:lnTo>
                    <a:lnTo>
                      <a:pt x="120" y="702"/>
                    </a:lnTo>
                    <a:lnTo>
                      <a:pt x="94" y="672"/>
                    </a:lnTo>
                    <a:lnTo>
                      <a:pt x="70" y="640"/>
                    </a:lnTo>
                    <a:lnTo>
                      <a:pt x="50" y="606"/>
                    </a:lnTo>
                    <a:lnTo>
                      <a:pt x="32" y="570"/>
                    </a:lnTo>
                    <a:lnTo>
                      <a:pt x="18" y="532"/>
                    </a:lnTo>
                    <a:lnTo>
                      <a:pt x="8" y="494"/>
                    </a:lnTo>
                    <a:lnTo>
                      <a:pt x="2" y="452"/>
                    </a:lnTo>
                    <a:lnTo>
                      <a:pt x="0" y="410"/>
                    </a:lnTo>
                    <a:lnTo>
                      <a:pt x="2" y="368"/>
                    </a:lnTo>
                    <a:lnTo>
                      <a:pt x="8" y="328"/>
                    </a:lnTo>
                    <a:lnTo>
                      <a:pt x="18" y="288"/>
                    </a:lnTo>
                    <a:lnTo>
                      <a:pt x="32" y="250"/>
                    </a:lnTo>
                    <a:lnTo>
                      <a:pt x="50" y="214"/>
                    </a:lnTo>
                    <a:lnTo>
                      <a:pt x="70" y="180"/>
                    </a:lnTo>
                    <a:lnTo>
                      <a:pt x="94" y="150"/>
                    </a:lnTo>
                    <a:lnTo>
                      <a:pt x="120" y="120"/>
                    </a:lnTo>
                    <a:lnTo>
                      <a:pt x="150" y="94"/>
                    </a:lnTo>
                    <a:lnTo>
                      <a:pt x="182" y="70"/>
                    </a:lnTo>
                    <a:lnTo>
                      <a:pt x="216" y="50"/>
                    </a:lnTo>
                    <a:lnTo>
                      <a:pt x="252" y="32"/>
                    </a:lnTo>
                    <a:lnTo>
                      <a:pt x="288" y="18"/>
                    </a:lnTo>
                    <a:lnTo>
                      <a:pt x="328" y="8"/>
                    </a:lnTo>
                    <a:lnTo>
                      <a:pt x="368" y="2"/>
                    </a:lnTo>
                    <a:lnTo>
                      <a:pt x="412" y="0"/>
                    </a:lnTo>
                    <a:lnTo>
                      <a:pt x="454" y="2"/>
                    </a:lnTo>
                    <a:lnTo>
                      <a:pt x="494" y="8"/>
                    </a:lnTo>
                    <a:lnTo>
                      <a:pt x="534" y="18"/>
                    </a:lnTo>
                    <a:lnTo>
                      <a:pt x="572" y="32"/>
                    </a:lnTo>
                    <a:lnTo>
                      <a:pt x="606" y="50"/>
                    </a:lnTo>
                    <a:lnTo>
                      <a:pt x="640" y="70"/>
                    </a:lnTo>
                    <a:lnTo>
                      <a:pt x="672" y="94"/>
                    </a:lnTo>
                    <a:lnTo>
                      <a:pt x="702" y="120"/>
                    </a:lnTo>
                    <a:lnTo>
                      <a:pt x="728" y="150"/>
                    </a:lnTo>
                    <a:lnTo>
                      <a:pt x="752" y="180"/>
                    </a:lnTo>
                    <a:lnTo>
                      <a:pt x="772" y="214"/>
                    </a:lnTo>
                    <a:lnTo>
                      <a:pt x="790" y="250"/>
                    </a:lnTo>
                    <a:lnTo>
                      <a:pt x="804" y="288"/>
                    </a:lnTo>
                    <a:lnTo>
                      <a:pt x="814" y="328"/>
                    </a:lnTo>
                    <a:lnTo>
                      <a:pt x="820" y="368"/>
                    </a:lnTo>
                    <a:lnTo>
                      <a:pt x="822" y="410"/>
                    </a:lnTo>
                    <a:close/>
                  </a:path>
                </a:pathLst>
              </a:custGeom>
              <a:solidFill>
                <a:srgbClr val="99CCFF">
                  <a:lumMod val="90000"/>
                </a:srgbClr>
              </a:solidFill>
              <a:ln w="12700" algn="ctr">
                <a:noFill/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sp>
          <p:nvSpPr>
            <p:cNvPr id="43" name="Oval 86"/>
            <p:cNvSpPr>
              <a:spLocks noChangeArrowheads="1"/>
            </p:cNvSpPr>
            <p:nvPr/>
          </p:nvSpPr>
          <p:spPr bwMode="auto">
            <a:xfrm>
              <a:off x="612" y="753"/>
              <a:ext cx="1452" cy="1452"/>
            </a:xfrm>
            <a:prstGeom prst="ellipse">
              <a:avLst/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4" name="Oval 87"/>
            <p:cNvSpPr>
              <a:spLocks noChangeArrowheads="1"/>
            </p:cNvSpPr>
            <p:nvPr/>
          </p:nvSpPr>
          <p:spPr bwMode="auto">
            <a:xfrm>
              <a:off x="658" y="799"/>
              <a:ext cx="1360" cy="136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45" name="Group 88"/>
            <p:cNvGrpSpPr>
              <a:grpSpLocks/>
            </p:cNvGrpSpPr>
            <p:nvPr/>
          </p:nvGrpSpPr>
          <p:grpSpPr bwMode="auto">
            <a:xfrm>
              <a:off x="884" y="1344"/>
              <a:ext cx="907" cy="317"/>
              <a:chOff x="2560" y="618"/>
              <a:chExt cx="728" cy="265"/>
            </a:xfrm>
          </p:grpSpPr>
          <p:sp>
            <p:nvSpPr>
              <p:cNvPr id="67" name="WordArt 8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68" name="WordArt 90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ADD 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  <p:grpSp>
          <p:nvGrpSpPr>
            <p:cNvPr id="46" name="Group 91"/>
            <p:cNvGrpSpPr>
              <a:grpSpLocks/>
            </p:cNvGrpSpPr>
            <p:nvPr/>
          </p:nvGrpSpPr>
          <p:grpSpPr bwMode="auto">
            <a:xfrm>
              <a:off x="3424" y="1208"/>
              <a:ext cx="998" cy="998"/>
              <a:chOff x="3379" y="1389"/>
              <a:chExt cx="998" cy="998"/>
            </a:xfrm>
          </p:grpSpPr>
          <p:sp>
            <p:nvSpPr>
              <p:cNvPr id="62" name="Oval 92"/>
              <p:cNvSpPr>
                <a:spLocks noChangeArrowheads="1"/>
              </p:cNvSpPr>
              <p:nvPr/>
            </p:nvSpPr>
            <p:spPr bwMode="auto">
              <a:xfrm>
                <a:off x="3379" y="1389"/>
                <a:ext cx="998" cy="998"/>
              </a:xfrm>
              <a:prstGeom prst="ellipse">
                <a:avLst/>
              </a:prstGeom>
              <a:solidFill>
                <a:srgbClr val="85D5D7"/>
              </a:soli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63" name="Oval 93"/>
              <p:cNvSpPr>
                <a:spLocks noChangeArrowheads="1"/>
              </p:cNvSpPr>
              <p:nvPr/>
            </p:nvSpPr>
            <p:spPr bwMode="auto">
              <a:xfrm>
                <a:off x="3425" y="1434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tint val="0"/>
                      <a:invGamma/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64" name="Group 94"/>
              <p:cNvGrpSpPr>
                <a:grpSpLocks/>
              </p:cNvGrpSpPr>
              <p:nvPr/>
            </p:nvGrpSpPr>
            <p:grpSpPr bwMode="auto">
              <a:xfrm>
                <a:off x="3515" y="1760"/>
                <a:ext cx="728" cy="265"/>
                <a:chOff x="2560" y="618"/>
                <a:chExt cx="728" cy="265"/>
              </a:xfrm>
            </p:grpSpPr>
            <p:sp>
              <p:nvSpPr>
                <p:cNvPr id="65" name="WordArt 95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653" y="618"/>
                  <a:ext cx="544" cy="162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400" b="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rgbClr val="000000">
                          <a:alpha val="70195"/>
                        </a:srgbClr>
                      </a:solidFill>
                      <a:effectLst/>
                      <a:uLnTx/>
                      <a:uFillTx/>
                      <a:latin typeface="Arial Black"/>
                      <a:ea typeface="굴림" charset="-127"/>
                    </a:rPr>
                    <a:t>TEXT</a:t>
                  </a:r>
                  <a:endParaRPr kumimoji="1" lang="zh-CN" altLang="en-US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endParaRPr>
                </a:p>
              </p:txBody>
            </p:sp>
            <p:sp>
              <p:nvSpPr>
                <p:cNvPr id="66" name="WordArt 9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560" y="799"/>
                  <a:ext cx="728" cy="84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400" b="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rgbClr val="000000">
                          <a:alpha val="70195"/>
                        </a:srgbClr>
                      </a:solidFill>
                      <a:effectLst/>
                      <a:uLnTx/>
                      <a:uFillTx/>
                      <a:latin typeface="Arial Black"/>
                      <a:ea typeface="굴림" charset="-127"/>
                    </a:rPr>
                    <a:t>ADD CONTENTS</a:t>
                  </a:r>
                  <a:endParaRPr kumimoji="1" lang="zh-CN" altLang="en-US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endParaRPr>
                </a:p>
              </p:txBody>
            </p:sp>
          </p:grpSp>
        </p:grpSp>
        <p:grpSp>
          <p:nvGrpSpPr>
            <p:cNvPr id="47" name="Group 97"/>
            <p:cNvGrpSpPr>
              <a:grpSpLocks/>
            </p:cNvGrpSpPr>
            <p:nvPr/>
          </p:nvGrpSpPr>
          <p:grpSpPr bwMode="auto">
            <a:xfrm>
              <a:off x="4422" y="1208"/>
              <a:ext cx="998" cy="998"/>
              <a:chOff x="3379" y="1389"/>
              <a:chExt cx="998" cy="998"/>
            </a:xfrm>
          </p:grpSpPr>
          <p:sp>
            <p:nvSpPr>
              <p:cNvPr id="57" name="Oval 98"/>
              <p:cNvSpPr>
                <a:spLocks noChangeArrowheads="1"/>
              </p:cNvSpPr>
              <p:nvPr/>
            </p:nvSpPr>
            <p:spPr bwMode="auto">
              <a:xfrm>
                <a:off x="3379" y="1389"/>
                <a:ext cx="998" cy="998"/>
              </a:xfrm>
              <a:prstGeom prst="ellipse">
                <a:avLst/>
              </a:prstGeom>
              <a:solidFill>
                <a:srgbClr val="F8CB9A"/>
              </a:soli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58" name="Oval 99"/>
              <p:cNvSpPr>
                <a:spLocks noChangeArrowheads="1"/>
              </p:cNvSpPr>
              <p:nvPr/>
            </p:nvSpPr>
            <p:spPr bwMode="auto">
              <a:xfrm>
                <a:off x="3425" y="1434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tint val="0"/>
                      <a:invGamma/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59" name="Group 100"/>
              <p:cNvGrpSpPr>
                <a:grpSpLocks/>
              </p:cNvGrpSpPr>
              <p:nvPr/>
            </p:nvGrpSpPr>
            <p:grpSpPr bwMode="auto">
              <a:xfrm>
                <a:off x="3515" y="1760"/>
                <a:ext cx="728" cy="265"/>
                <a:chOff x="2560" y="618"/>
                <a:chExt cx="728" cy="265"/>
              </a:xfrm>
            </p:grpSpPr>
            <p:sp>
              <p:nvSpPr>
                <p:cNvPr id="60" name="WordArt 101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653" y="618"/>
                  <a:ext cx="544" cy="162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400" b="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rgbClr val="000000">
                          <a:alpha val="70195"/>
                        </a:srgbClr>
                      </a:solidFill>
                      <a:effectLst/>
                      <a:uLnTx/>
                      <a:uFillTx/>
                      <a:latin typeface="Arial Black"/>
                      <a:ea typeface="굴림" charset="-127"/>
                    </a:rPr>
                    <a:t>TEXT</a:t>
                  </a:r>
                  <a:endParaRPr kumimoji="1" lang="zh-CN" altLang="en-US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endParaRPr>
                </a:p>
              </p:txBody>
            </p:sp>
            <p:sp>
              <p:nvSpPr>
                <p:cNvPr id="61" name="WordArt 102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560" y="799"/>
                  <a:ext cx="728" cy="84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400" b="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rgbClr val="000000">
                          <a:alpha val="70195"/>
                        </a:srgbClr>
                      </a:solidFill>
                      <a:effectLst/>
                      <a:uLnTx/>
                      <a:uFillTx/>
                      <a:latin typeface="Arial Black"/>
                      <a:ea typeface="굴림" charset="-127"/>
                    </a:rPr>
                    <a:t>ADD CONTENTS</a:t>
                  </a:r>
                  <a:endParaRPr kumimoji="1" lang="zh-CN" altLang="en-US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endParaRPr>
                </a:p>
              </p:txBody>
            </p:sp>
          </p:grpSp>
        </p:grpSp>
        <p:grpSp>
          <p:nvGrpSpPr>
            <p:cNvPr id="48" name="Group 103"/>
            <p:cNvGrpSpPr>
              <a:grpSpLocks/>
            </p:cNvGrpSpPr>
            <p:nvPr/>
          </p:nvGrpSpPr>
          <p:grpSpPr bwMode="auto">
            <a:xfrm>
              <a:off x="3923" y="618"/>
              <a:ext cx="998" cy="998"/>
              <a:chOff x="3379" y="1389"/>
              <a:chExt cx="998" cy="998"/>
            </a:xfrm>
          </p:grpSpPr>
          <p:sp>
            <p:nvSpPr>
              <p:cNvPr id="52" name="Oval 104"/>
              <p:cNvSpPr>
                <a:spLocks noChangeArrowheads="1"/>
              </p:cNvSpPr>
              <p:nvPr/>
            </p:nvSpPr>
            <p:spPr bwMode="auto">
              <a:xfrm>
                <a:off x="3379" y="1389"/>
                <a:ext cx="998" cy="998"/>
              </a:xfrm>
              <a:prstGeom prst="ellipse">
                <a:avLst/>
              </a:prstGeom>
              <a:solidFill>
                <a:srgbClr val="B5D280"/>
              </a:soli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53" name="Oval 105"/>
              <p:cNvSpPr>
                <a:spLocks noChangeArrowheads="1"/>
              </p:cNvSpPr>
              <p:nvPr/>
            </p:nvSpPr>
            <p:spPr bwMode="auto">
              <a:xfrm>
                <a:off x="3425" y="1434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tint val="0"/>
                      <a:invGamma/>
                      <a:alpha val="75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 w="127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54" name="Group 106"/>
              <p:cNvGrpSpPr>
                <a:grpSpLocks/>
              </p:cNvGrpSpPr>
              <p:nvPr/>
            </p:nvGrpSpPr>
            <p:grpSpPr bwMode="auto">
              <a:xfrm>
                <a:off x="3515" y="1760"/>
                <a:ext cx="728" cy="265"/>
                <a:chOff x="2560" y="618"/>
                <a:chExt cx="728" cy="265"/>
              </a:xfrm>
            </p:grpSpPr>
            <p:sp>
              <p:nvSpPr>
                <p:cNvPr id="55" name="WordArt 10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653" y="618"/>
                  <a:ext cx="544" cy="162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400" b="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rgbClr val="000000">
                          <a:alpha val="70195"/>
                        </a:srgbClr>
                      </a:solidFill>
                      <a:effectLst/>
                      <a:uLnTx/>
                      <a:uFillTx/>
                      <a:latin typeface="Arial Black"/>
                      <a:ea typeface="굴림" charset="-127"/>
                    </a:rPr>
                    <a:t>TEXT</a:t>
                  </a:r>
                  <a:endParaRPr kumimoji="1" lang="zh-CN" altLang="en-US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endParaRPr>
                </a:p>
              </p:txBody>
            </p:sp>
            <p:sp>
              <p:nvSpPr>
                <p:cNvPr id="56" name="WordArt 10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2560" y="799"/>
                  <a:ext cx="728" cy="84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400" b="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rgbClr val="000000">
                          <a:alpha val="70195"/>
                        </a:srgbClr>
                      </a:solidFill>
                      <a:effectLst/>
                      <a:uLnTx/>
                      <a:uFillTx/>
                      <a:latin typeface="Arial Black"/>
                      <a:ea typeface="굴림" charset="-127"/>
                    </a:rPr>
                    <a:t>ADD CONTENTS</a:t>
                  </a:r>
                  <a:endParaRPr kumimoji="1" lang="zh-CN" altLang="en-US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endParaRPr>
                </a:p>
              </p:txBody>
            </p:sp>
          </p:grpSp>
        </p:grpSp>
        <p:grpSp>
          <p:nvGrpSpPr>
            <p:cNvPr id="49" name="Group 109"/>
            <p:cNvGrpSpPr>
              <a:grpSpLocks/>
            </p:cNvGrpSpPr>
            <p:nvPr/>
          </p:nvGrpSpPr>
          <p:grpSpPr bwMode="auto">
            <a:xfrm>
              <a:off x="2562" y="2750"/>
              <a:ext cx="635" cy="227"/>
              <a:chOff x="2560" y="618"/>
              <a:chExt cx="728" cy="265"/>
            </a:xfrm>
          </p:grpSpPr>
          <p:sp>
            <p:nvSpPr>
              <p:cNvPr id="50" name="WordArt 110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51" name="WordArt 111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ADD CONTENTS</a:t>
                </a:r>
                <a:endParaRPr kumimoji="1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16514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56"/>
          <p:cNvGrpSpPr>
            <a:grpSpLocks/>
          </p:cNvGrpSpPr>
          <p:nvPr/>
        </p:nvGrpSpPr>
        <p:grpSpPr bwMode="auto">
          <a:xfrm>
            <a:off x="1042988" y="1428750"/>
            <a:ext cx="6986587" cy="4248150"/>
            <a:chOff x="657" y="799"/>
            <a:chExt cx="4401" cy="2677"/>
          </a:xfrm>
        </p:grpSpPr>
        <p:sp>
          <p:nvSpPr>
            <p:cNvPr id="25" name="AutoShape 57"/>
            <p:cNvSpPr>
              <a:spLocks noChangeArrowheads="1"/>
            </p:cNvSpPr>
            <p:nvPr/>
          </p:nvSpPr>
          <p:spPr bwMode="auto">
            <a:xfrm>
              <a:off x="657" y="799"/>
              <a:ext cx="1315" cy="590"/>
            </a:xfrm>
            <a:prstGeom prst="rightArrow">
              <a:avLst>
                <a:gd name="adj1" fmla="val 67120"/>
                <a:gd name="adj2" fmla="val 55762"/>
              </a:avLst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6" name="AutoShape 58"/>
            <p:cNvSpPr>
              <a:spLocks noChangeArrowheads="1"/>
            </p:cNvSpPr>
            <p:nvPr/>
          </p:nvSpPr>
          <p:spPr bwMode="auto">
            <a:xfrm>
              <a:off x="658" y="1480"/>
              <a:ext cx="1315" cy="1996"/>
            </a:xfrm>
            <a:prstGeom prst="roundRect">
              <a:avLst>
                <a:gd name="adj" fmla="val 5704"/>
              </a:avLst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27" name="AutoShape 59"/>
            <p:cNvSpPr>
              <a:spLocks noChangeArrowheads="1"/>
            </p:cNvSpPr>
            <p:nvPr/>
          </p:nvSpPr>
          <p:spPr bwMode="auto">
            <a:xfrm>
              <a:off x="703" y="1525"/>
              <a:ext cx="1225" cy="1906"/>
            </a:xfrm>
            <a:prstGeom prst="roundRect">
              <a:avLst>
                <a:gd name="adj" fmla="val 3671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28" name="Group 60"/>
            <p:cNvGrpSpPr>
              <a:grpSpLocks/>
            </p:cNvGrpSpPr>
            <p:nvPr/>
          </p:nvGrpSpPr>
          <p:grpSpPr bwMode="auto">
            <a:xfrm>
              <a:off x="884" y="1728"/>
              <a:ext cx="862" cy="568"/>
              <a:chOff x="3878" y="2406"/>
              <a:chExt cx="728" cy="480"/>
            </a:xfrm>
          </p:grpSpPr>
          <p:sp>
            <p:nvSpPr>
              <p:cNvPr id="44" name="WordArt 61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71" y="2406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45" name="WordArt 62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78" y="2613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03. ADD CONTENTS</a:t>
                </a:r>
                <a:endParaRPr kumimoji="1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endParaRPr>
              </a:p>
            </p:txBody>
          </p:sp>
        </p:grpSp>
        <p:sp>
          <p:nvSpPr>
            <p:cNvPr id="29" name="AutoShape 63"/>
            <p:cNvSpPr>
              <a:spLocks noChangeArrowheads="1"/>
            </p:cNvSpPr>
            <p:nvPr/>
          </p:nvSpPr>
          <p:spPr bwMode="auto">
            <a:xfrm>
              <a:off x="2200" y="1480"/>
              <a:ext cx="1315" cy="1996"/>
            </a:xfrm>
            <a:prstGeom prst="roundRect">
              <a:avLst>
                <a:gd name="adj" fmla="val 5704"/>
              </a:avLst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30" name="AutoShape 64"/>
            <p:cNvSpPr>
              <a:spLocks noChangeArrowheads="1"/>
            </p:cNvSpPr>
            <p:nvPr/>
          </p:nvSpPr>
          <p:spPr bwMode="auto">
            <a:xfrm>
              <a:off x="2245" y="1525"/>
              <a:ext cx="1225" cy="1906"/>
            </a:xfrm>
            <a:prstGeom prst="roundRect">
              <a:avLst>
                <a:gd name="adj" fmla="val 3671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31" name="Group 65"/>
            <p:cNvGrpSpPr>
              <a:grpSpLocks/>
            </p:cNvGrpSpPr>
            <p:nvPr/>
          </p:nvGrpSpPr>
          <p:grpSpPr bwMode="auto">
            <a:xfrm>
              <a:off x="2426" y="1728"/>
              <a:ext cx="862" cy="568"/>
              <a:chOff x="3878" y="2406"/>
              <a:chExt cx="728" cy="480"/>
            </a:xfrm>
          </p:grpSpPr>
          <p:sp>
            <p:nvSpPr>
              <p:cNvPr id="42" name="WordArt 66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71" y="2406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43" name="WordArt 67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78" y="2613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03. ADD CONTENTS</a:t>
                </a:r>
                <a:endParaRPr kumimoji="1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endParaRPr>
              </a:p>
            </p:txBody>
          </p:sp>
        </p:grpSp>
        <p:sp>
          <p:nvSpPr>
            <p:cNvPr id="32" name="AutoShape 68"/>
            <p:cNvSpPr>
              <a:spLocks noChangeArrowheads="1"/>
            </p:cNvSpPr>
            <p:nvPr/>
          </p:nvSpPr>
          <p:spPr bwMode="auto">
            <a:xfrm>
              <a:off x="3743" y="1480"/>
              <a:ext cx="1315" cy="1996"/>
            </a:xfrm>
            <a:prstGeom prst="roundRect">
              <a:avLst>
                <a:gd name="adj" fmla="val 5704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33" name="AutoShape 69"/>
            <p:cNvSpPr>
              <a:spLocks noChangeArrowheads="1"/>
            </p:cNvSpPr>
            <p:nvPr/>
          </p:nvSpPr>
          <p:spPr bwMode="auto">
            <a:xfrm>
              <a:off x="3788" y="1525"/>
              <a:ext cx="1225" cy="1906"/>
            </a:xfrm>
            <a:prstGeom prst="roundRect">
              <a:avLst>
                <a:gd name="adj" fmla="val 3671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34" name="Group 70"/>
            <p:cNvGrpSpPr>
              <a:grpSpLocks/>
            </p:cNvGrpSpPr>
            <p:nvPr/>
          </p:nvGrpSpPr>
          <p:grpSpPr bwMode="auto">
            <a:xfrm>
              <a:off x="3969" y="1728"/>
              <a:ext cx="862" cy="568"/>
              <a:chOff x="3878" y="2406"/>
              <a:chExt cx="728" cy="480"/>
            </a:xfrm>
          </p:grpSpPr>
          <p:sp>
            <p:nvSpPr>
              <p:cNvPr id="40" name="WordArt 71"/>
              <p:cNvSpPr>
                <a:spLocks noChangeArrowheads="1" noChangeShapeType="1" noTextEdit="1"/>
              </p:cNvSpPr>
              <p:nvPr/>
            </p:nvSpPr>
            <p:spPr bwMode="auto">
              <a:xfrm>
                <a:off x="3971" y="2406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41" name="WordArt 72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78" y="2613"/>
                <a:ext cx="728" cy="273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01. ADD CONTENTS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02. ADD CONTENTS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03. ADD CONTENTS</a:t>
                </a:r>
                <a:endParaRPr kumimoji="1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endParaRPr>
              </a:p>
            </p:txBody>
          </p:sp>
        </p:grpSp>
        <p:sp>
          <p:nvSpPr>
            <p:cNvPr id="35" name="WordArt 73"/>
            <p:cNvSpPr>
              <a:spLocks noChangeArrowheads="1" noChangeShapeType="1" noTextEdit="1"/>
            </p:cNvSpPr>
            <p:nvPr/>
          </p:nvSpPr>
          <p:spPr bwMode="auto">
            <a:xfrm>
              <a:off x="1020" y="1026"/>
              <a:ext cx="499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36" name="AutoShape 74"/>
            <p:cNvSpPr>
              <a:spLocks noChangeArrowheads="1"/>
            </p:cNvSpPr>
            <p:nvPr/>
          </p:nvSpPr>
          <p:spPr bwMode="auto">
            <a:xfrm>
              <a:off x="2200" y="799"/>
              <a:ext cx="1315" cy="590"/>
            </a:xfrm>
            <a:prstGeom prst="rightArrow">
              <a:avLst>
                <a:gd name="adj1" fmla="val 67120"/>
                <a:gd name="adj2" fmla="val 55762"/>
              </a:avLst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37" name="WordArt 75"/>
            <p:cNvSpPr>
              <a:spLocks noChangeArrowheads="1" noChangeShapeType="1" noTextEdit="1"/>
            </p:cNvSpPr>
            <p:nvPr/>
          </p:nvSpPr>
          <p:spPr bwMode="auto">
            <a:xfrm>
              <a:off x="2563" y="1026"/>
              <a:ext cx="499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38" name="AutoShape 76"/>
            <p:cNvSpPr>
              <a:spLocks noChangeArrowheads="1"/>
            </p:cNvSpPr>
            <p:nvPr/>
          </p:nvSpPr>
          <p:spPr bwMode="auto">
            <a:xfrm>
              <a:off x="3742" y="799"/>
              <a:ext cx="1315" cy="590"/>
            </a:xfrm>
            <a:prstGeom prst="rightArrow">
              <a:avLst>
                <a:gd name="adj1" fmla="val 67120"/>
                <a:gd name="adj2" fmla="val 55762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39" name="WordArt 77"/>
            <p:cNvSpPr>
              <a:spLocks noChangeArrowheads="1" noChangeShapeType="1" noTextEdit="1"/>
            </p:cNvSpPr>
            <p:nvPr/>
          </p:nvSpPr>
          <p:spPr bwMode="auto">
            <a:xfrm>
              <a:off x="4105" y="1026"/>
              <a:ext cx="499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21777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Arc 30"/>
          <p:cNvSpPr>
            <a:spLocks/>
          </p:cNvSpPr>
          <p:nvPr/>
        </p:nvSpPr>
        <p:spPr bwMode="auto">
          <a:xfrm>
            <a:off x="1403350" y="4435823"/>
            <a:ext cx="6480175" cy="1295400"/>
          </a:xfrm>
          <a:custGeom>
            <a:avLst/>
            <a:gdLst>
              <a:gd name="T0" fmla="*/ 0 w 21600"/>
              <a:gd name="T1" fmla="*/ 0 h 21684"/>
              <a:gd name="T2" fmla="*/ 2147483647 w 21600"/>
              <a:gd name="T3" fmla="*/ 2147483647 h 21684"/>
              <a:gd name="T4" fmla="*/ 0 w 21600"/>
              <a:gd name="T5" fmla="*/ 2147483647 h 21684"/>
              <a:gd name="T6" fmla="*/ 0 60000 65536"/>
              <a:gd name="T7" fmla="*/ 0 60000 65536"/>
              <a:gd name="T8" fmla="*/ 0 60000 65536"/>
              <a:gd name="T9" fmla="*/ 0 w 21600"/>
              <a:gd name="T10" fmla="*/ 0 h 21684"/>
              <a:gd name="T11" fmla="*/ 21600 w 21600"/>
              <a:gd name="T12" fmla="*/ 21684 h 216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84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627"/>
                  <a:pt x="21599" y="21655"/>
                  <a:pt x="21599" y="21683"/>
                </a:cubicBezTo>
              </a:path>
              <a:path w="21600" h="21684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627"/>
                  <a:pt x="21599" y="21655"/>
                  <a:pt x="21599" y="21683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B5D280">
              <a:alpha val="30196"/>
            </a:srgbClr>
          </a:solidFill>
          <a:ln w="19050" cap="rnd">
            <a:solidFill>
              <a:srgbClr val="FFFF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82" name="WordArt 31"/>
          <p:cNvSpPr>
            <a:spLocks noChangeArrowheads="1" noChangeShapeType="1" noTextEdit="1"/>
          </p:cNvSpPr>
          <p:nvPr/>
        </p:nvSpPr>
        <p:spPr bwMode="auto">
          <a:xfrm>
            <a:off x="611188" y="1773585"/>
            <a:ext cx="503237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굴림" charset="-127"/>
            </a:endParaRPr>
          </a:p>
        </p:txBody>
      </p:sp>
      <p:sp>
        <p:nvSpPr>
          <p:cNvPr id="83" name="Arc 32"/>
          <p:cNvSpPr>
            <a:spLocks/>
          </p:cNvSpPr>
          <p:nvPr/>
        </p:nvSpPr>
        <p:spPr bwMode="auto">
          <a:xfrm>
            <a:off x="1403350" y="3140423"/>
            <a:ext cx="4319588" cy="2590800"/>
          </a:xfrm>
          <a:custGeom>
            <a:avLst/>
            <a:gdLst>
              <a:gd name="T0" fmla="*/ 0 w 21600"/>
              <a:gd name="T1" fmla="*/ 0 h 21684"/>
              <a:gd name="T2" fmla="*/ 2147483647 w 21600"/>
              <a:gd name="T3" fmla="*/ 2147483647 h 21684"/>
              <a:gd name="T4" fmla="*/ 0 w 21600"/>
              <a:gd name="T5" fmla="*/ 2147483647 h 21684"/>
              <a:gd name="T6" fmla="*/ 0 60000 65536"/>
              <a:gd name="T7" fmla="*/ 0 60000 65536"/>
              <a:gd name="T8" fmla="*/ 0 60000 65536"/>
              <a:gd name="T9" fmla="*/ 0 w 21600"/>
              <a:gd name="T10" fmla="*/ 0 h 21684"/>
              <a:gd name="T11" fmla="*/ 21600 w 21600"/>
              <a:gd name="T12" fmla="*/ 21684 h 216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84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627"/>
                  <a:pt x="21599" y="21655"/>
                  <a:pt x="21599" y="21683"/>
                </a:cubicBezTo>
              </a:path>
              <a:path w="21600" h="21684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627"/>
                  <a:pt x="21599" y="21655"/>
                  <a:pt x="21599" y="21683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solidFill>
            <a:srgbClr val="F8CB9A">
              <a:alpha val="30196"/>
            </a:srgbClr>
          </a:solidFill>
          <a:ln w="19050" cap="rnd">
            <a:solidFill>
              <a:srgbClr val="FFFF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84" name="Arc 33"/>
          <p:cNvSpPr>
            <a:spLocks/>
          </p:cNvSpPr>
          <p:nvPr/>
        </p:nvSpPr>
        <p:spPr bwMode="auto">
          <a:xfrm>
            <a:off x="1403350" y="1845023"/>
            <a:ext cx="2160588" cy="3886200"/>
          </a:xfrm>
          <a:custGeom>
            <a:avLst/>
            <a:gdLst>
              <a:gd name="T0" fmla="*/ 0 w 21600"/>
              <a:gd name="T1" fmla="*/ 0 h 21684"/>
              <a:gd name="T2" fmla="*/ 2160588 w 21600"/>
              <a:gd name="T3" fmla="*/ 3887787 h 21684"/>
              <a:gd name="T4" fmla="*/ 0 w 21600"/>
              <a:gd name="T5" fmla="*/ 3872726 h 21684"/>
              <a:gd name="T6" fmla="*/ 0 60000 65536"/>
              <a:gd name="T7" fmla="*/ 0 60000 65536"/>
              <a:gd name="T8" fmla="*/ 0 60000 65536"/>
              <a:gd name="T9" fmla="*/ 0 w 21600"/>
              <a:gd name="T10" fmla="*/ 0 h 21684"/>
              <a:gd name="T11" fmla="*/ 21600 w 21600"/>
              <a:gd name="T12" fmla="*/ 21684 h 216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84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627"/>
                  <a:pt x="21599" y="21655"/>
                  <a:pt x="21599" y="21683"/>
                </a:cubicBezTo>
              </a:path>
              <a:path w="21600" h="21684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1627"/>
                  <a:pt x="21599" y="21655"/>
                  <a:pt x="21599" y="21683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CAE2FF">
              <a:alpha val="30000"/>
            </a:srgbClr>
          </a:solidFill>
          <a:ln w="19050" cap="rnd">
            <a:solidFill>
              <a:srgbClr val="FFFF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85" name="Freeform 34"/>
          <p:cNvSpPr>
            <a:spLocks/>
          </p:cNvSpPr>
          <p:nvPr/>
        </p:nvSpPr>
        <p:spPr bwMode="auto">
          <a:xfrm>
            <a:off x="1403350" y="1268760"/>
            <a:ext cx="7056438" cy="4462463"/>
          </a:xfrm>
          <a:custGeom>
            <a:avLst/>
            <a:gdLst>
              <a:gd name="T0" fmla="*/ 0 w 4400"/>
              <a:gd name="T1" fmla="*/ 0 h 2903"/>
              <a:gd name="T2" fmla="*/ 0 w 4400"/>
              <a:gd name="T3" fmla="*/ 2147483647 h 2903"/>
              <a:gd name="T4" fmla="*/ 2147483647 w 4400"/>
              <a:gd name="T5" fmla="*/ 2147483647 h 2903"/>
              <a:gd name="T6" fmla="*/ 0 60000 65536"/>
              <a:gd name="T7" fmla="*/ 0 60000 65536"/>
              <a:gd name="T8" fmla="*/ 0 60000 65536"/>
              <a:gd name="T9" fmla="*/ 0 w 4400"/>
              <a:gd name="T10" fmla="*/ 0 h 2903"/>
              <a:gd name="T11" fmla="*/ 4400 w 4400"/>
              <a:gd name="T12" fmla="*/ 2903 h 29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400" h="2903">
                <a:moveTo>
                  <a:pt x="0" y="0"/>
                </a:moveTo>
                <a:lnTo>
                  <a:pt x="0" y="2903"/>
                </a:lnTo>
                <a:lnTo>
                  <a:pt x="4400" y="2903"/>
                </a:lnTo>
              </a:path>
            </a:pathLst>
          </a:custGeom>
          <a:noFill/>
          <a:ln w="38100" cap="flat" cmpd="sng">
            <a:solidFill>
              <a:srgbClr val="000000"/>
            </a:solidFill>
            <a:prstDash val="solid"/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grpSp>
        <p:nvGrpSpPr>
          <p:cNvPr id="86" name="Group 35"/>
          <p:cNvGrpSpPr>
            <a:grpSpLocks/>
          </p:cNvGrpSpPr>
          <p:nvPr/>
        </p:nvGrpSpPr>
        <p:grpSpPr bwMode="auto">
          <a:xfrm>
            <a:off x="7667625" y="5515323"/>
            <a:ext cx="431800" cy="431800"/>
            <a:chOff x="567" y="754"/>
            <a:chExt cx="499" cy="499"/>
          </a:xfrm>
        </p:grpSpPr>
        <p:sp>
          <p:nvSpPr>
            <p:cNvPr id="87" name="Oval 36"/>
            <p:cNvSpPr>
              <a:spLocks noChangeArrowheads="1"/>
            </p:cNvSpPr>
            <p:nvPr/>
          </p:nvSpPr>
          <p:spPr bwMode="auto">
            <a:xfrm>
              <a:off x="567" y="754"/>
              <a:ext cx="499" cy="499"/>
            </a:xfrm>
            <a:prstGeom prst="ellipse">
              <a:avLst/>
            </a:prstGeom>
            <a:solidFill>
              <a:srgbClr val="85D5D7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88" name="Group 37"/>
            <p:cNvGrpSpPr>
              <a:grpSpLocks/>
            </p:cNvGrpSpPr>
            <p:nvPr/>
          </p:nvGrpSpPr>
          <p:grpSpPr bwMode="auto">
            <a:xfrm>
              <a:off x="612" y="799"/>
              <a:ext cx="408" cy="408"/>
              <a:chOff x="2290" y="1026"/>
              <a:chExt cx="1452" cy="1452"/>
            </a:xfrm>
          </p:grpSpPr>
          <p:sp>
            <p:nvSpPr>
              <p:cNvPr id="89" name="AutoShape 38"/>
              <p:cNvSpPr>
                <a:spLocks noChangeArrowheads="1"/>
              </p:cNvSpPr>
              <p:nvPr/>
            </p:nvSpPr>
            <p:spPr bwMode="auto">
              <a:xfrm>
                <a:off x="2290" y="1026"/>
                <a:ext cx="1452" cy="1452"/>
              </a:xfrm>
              <a:custGeom>
                <a:avLst/>
                <a:gdLst>
                  <a:gd name="T0" fmla="*/ 3 w 21600"/>
                  <a:gd name="T1" fmla="*/ 0 h 21600"/>
                  <a:gd name="T2" fmla="*/ 1 w 21600"/>
                  <a:gd name="T3" fmla="*/ 1 h 21600"/>
                  <a:gd name="T4" fmla="*/ 3 w 21600"/>
                  <a:gd name="T5" fmla="*/ 1 h 21600"/>
                  <a:gd name="T6" fmla="*/ 5 w 21600"/>
                  <a:gd name="T7" fmla="*/ 1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425 w 21600"/>
                  <a:gd name="T13" fmla="*/ 0 h 21600"/>
                  <a:gd name="T14" fmla="*/ 19175 w 21600"/>
                  <a:gd name="T15" fmla="*/ 52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lnTo>
                      <a:pt x="5311" y="4017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90" name="AutoShape 39"/>
              <p:cNvSpPr>
                <a:spLocks noChangeArrowheads="1"/>
              </p:cNvSpPr>
              <p:nvPr/>
            </p:nvSpPr>
            <p:spPr bwMode="auto">
              <a:xfrm rot="3527902">
                <a:off x="2290" y="1026"/>
                <a:ext cx="1452" cy="1452"/>
              </a:xfrm>
              <a:custGeom>
                <a:avLst/>
                <a:gdLst>
                  <a:gd name="T0" fmla="*/ 3 w 21600"/>
                  <a:gd name="T1" fmla="*/ 0 h 21600"/>
                  <a:gd name="T2" fmla="*/ 2 w 21600"/>
                  <a:gd name="T3" fmla="*/ 0 h 21600"/>
                  <a:gd name="T4" fmla="*/ 3 w 21600"/>
                  <a:gd name="T5" fmla="*/ 1 h 21600"/>
                  <a:gd name="T6" fmla="*/ 4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144 w 21600"/>
                  <a:gd name="T13" fmla="*/ 0 h 21600"/>
                  <a:gd name="T14" fmla="*/ 15456 w 21600"/>
                  <a:gd name="T15" fmla="*/ 287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lnTo>
                      <a:pt x="8403" y="2334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91" name="Group 40"/>
          <p:cNvGrpSpPr>
            <a:grpSpLocks/>
          </p:cNvGrpSpPr>
          <p:nvPr/>
        </p:nvGrpSpPr>
        <p:grpSpPr bwMode="auto">
          <a:xfrm>
            <a:off x="1187450" y="5515323"/>
            <a:ext cx="431800" cy="431800"/>
            <a:chOff x="567" y="754"/>
            <a:chExt cx="499" cy="499"/>
          </a:xfrm>
        </p:grpSpPr>
        <p:sp>
          <p:nvSpPr>
            <p:cNvPr id="92" name="Oval 41"/>
            <p:cNvSpPr>
              <a:spLocks noChangeArrowheads="1"/>
            </p:cNvSpPr>
            <p:nvPr/>
          </p:nvSpPr>
          <p:spPr bwMode="auto">
            <a:xfrm>
              <a:off x="567" y="754"/>
              <a:ext cx="499" cy="499"/>
            </a:xfrm>
            <a:prstGeom prst="ellipse">
              <a:avLst/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93" name="Group 42"/>
            <p:cNvGrpSpPr>
              <a:grpSpLocks/>
            </p:cNvGrpSpPr>
            <p:nvPr/>
          </p:nvGrpSpPr>
          <p:grpSpPr bwMode="auto">
            <a:xfrm>
              <a:off x="612" y="799"/>
              <a:ext cx="408" cy="408"/>
              <a:chOff x="2290" y="1026"/>
              <a:chExt cx="1452" cy="1452"/>
            </a:xfrm>
          </p:grpSpPr>
          <p:sp>
            <p:nvSpPr>
              <p:cNvPr id="94" name="AutoShape 43"/>
              <p:cNvSpPr>
                <a:spLocks noChangeArrowheads="1"/>
              </p:cNvSpPr>
              <p:nvPr/>
            </p:nvSpPr>
            <p:spPr bwMode="auto">
              <a:xfrm>
                <a:off x="2290" y="1026"/>
                <a:ext cx="1452" cy="1452"/>
              </a:xfrm>
              <a:custGeom>
                <a:avLst/>
                <a:gdLst>
                  <a:gd name="T0" fmla="*/ 3 w 21600"/>
                  <a:gd name="T1" fmla="*/ 0 h 21600"/>
                  <a:gd name="T2" fmla="*/ 1 w 21600"/>
                  <a:gd name="T3" fmla="*/ 1 h 21600"/>
                  <a:gd name="T4" fmla="*/ 3 w 21600"/>
                  <a:gd name="T5" fmla="*/ 1 h 21600"/>
                  <a:gd name="T6" fmla="*/ 5 w 21600"/>
                  <a:gd name="T7" fmla="*/ 1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425 w 21600"/>
                  <a:gd name="T13" fmla="*/ 0 h 21600"/>
                  <a:gd name="T14" fmla="*/ 19175 w 21600"/>
                  <a:gd name="T15" fmla="*/ 52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lnTo>
                      <a:pt x="5311" y="4017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95" name="AutoShape 44"/>
              <p:cNvSpPr>
                <a:spLocks noChangeArrowheads="1"/>
              </p:cNvSpPr>
              <p:nvPr/>
            </p:nvSpPr>
            <p:spPr bwMode="auto">
              <a:xfrm rot="3527902">
                <a:off x="2290" y="1026"/>
                <a:ext cx="1452" cy="1452"/>
              </a:xfrm>
              <a:custGeom>
                <a:avLst/>
                <a:gdLst>
                  <a:gd name="T0" fmla="*/ 3 w 21600"/>
                  <a:gd name="T1" fmla="*/ 0 h 21600"/>
                  <a:gd name="T2" fmla="*/ 2 w 21600"/>
                  <a:gd name="T3" fmla="*/ 0 h 21600"/>
                  <a:gd name="T4" fmla="*/ 3 w 21600"/>
                  <a:gd name="T5" fmla="*/ 1 h 21600"/>
                  <a:gd name="T6" fmla="*/ 4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144 w 21600"/>
                  <a:gd name="T13" fmla="*/ 0 h 21600"/>
                  <a:gd name="T14" fmla="*/ 15456 w 21600"/>
                  <a:gd name="T15" fmla="*/ 287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lnTo>
                      <a:pt x="8403" y="2334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96" name="Group 45"/>
          <p:cNvGrpSpPr>
            <a:grpSpLocks/>
          </p:cNvGrpSpPr>
          <p:nvPr/>
        </p:nvGrpSpPr>
        <p:grpSpPr bwMode="auto">
          <a:xfrm>
            <a:off x="3348038" y="5515323"/>
            <a:ext cx="431800" cy="431800"/>
            <a:chOff x="567" y="754"/>
            <a:chExt cx="499" cy="499"/>
          </a:xfrm>
        </p:grpSpPr>
        <p:sp>
          <p:nvSpPr>
            <p:cNvPr id="97" name="Oval 46"/>
            <p:cNvSpPr>
              <a:spLocks noChangeArrowheads="1"/>
            </p:cNvSpPr>
            <p:nvPr/>
          </p:nvSpPr>
          <p:spPr bwMode="auto">
            <a:xfrm>
              <a:off x="567" y="754"/>
              <a:ext cx="499" cy="499"/>
            </a:xfrm>
            <a:prstGeom prst="ellipse">
              <a:avLst/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98" name="Group 47"/>
            <p:cNvGrpSpPr>
              <a:grpSpLocks/>
            </p:cNvGrpSpPr>
            <p:nvPr/>
          </p:nvGrpSpPr>
          <p:grpSpPr bwMode="auto">
            <a:xfrm>
              <a:off x="612" y="799"/>
              <a:ext cx="408" cy="408"/>
              <a:chOff x="2290" y="1026"/>
              <a:chExt cx="1452" cy="1452"/>
            </a:xfrm>
          </p:grpSpPr>
          <p:sp>
            <p:nvSpPr>
              <p:cNvPr id="99" name="AutoShape 48"/>
              <p:cNvSpPr>
                <a:spLocks noChangeArrowheads="1"/>
              </p:cNvSpPr>
              <p:nvPr/>
            </p:nvSpPr>
            <p:spPr bwMode="auto">
              <a:xfrm>
                <a:off x="2290" y="1026"/>
                <a:ext cx="1452" cy="1452"/>
              </a:xfrm>
              <a:custGeom>
                <a:avLst/>
                <a:gdLst>
                  <a:gd name="T0" fmla="*/ 3 w 21600"/>
                  <a:gd name="T1" fmla="*/ 0 h 21600"/>
                  <a:gd name="T2" fmla="*/ 1 w 21600"/>
                  <a:gd name="T3" fmla="*/ 1 h 21600"/>
                  <a:gd name="T4" fmla="*/ 3 w 21600"/>
                  <a:gd name="T5" fmla="*/ 1 h 21600"/>
                  <a:gd name="T6" fmla="*/ 5 w 21600"/>
                  <a:gd name="T7" fmla="*/ 1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425 w 21600"/>
                  <a:gd name="T13" fmla="*/ 0 h 21600"/>
                  <a:gd name="T14" fmla="*/ 19175 w 21600"/>
                  <a:gd name="T15" fmla="*/ 52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lnTo>
                      <a:pt x="5311" y="4017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00" name="AutoShape 49"/>
              <p:cNvSpPr>
                <a:spLocks noChangeArrowheads="1"/>
              </p:cNvSpPr>
              <p:nvPr/>
            </p:nvSpPr>
            <p:spPr bwMode="auto">
              <a:xfrm rot="3527902">
                <a:off x="2290" y="1026"/>
                <a:ext cx="1452" cy="1452"/>
              </a:xfrm>
              <a:custGeom>
                <a:avLst/>
                <a:gdLst>
                  <a:gd name="T0" fmla="*/ 3 w 21600"/>
                  <a:gd name="T1" fmla="*/ 0 h 21600"/>
                  <a:gd name="T2" fmla="*/ 2 w 21600"/>
                  <a:gd name="T3" fmla="*/ 0 h 21600"/>
                  <a:gd name="T4" fmla="*/ 3 w 21600"/>
                  <a:gd name="T5" fmla="*/ 1 h 21600"/>
                  <a:gd name="T6" fmla="*/ 4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144 w 21600"/>
                  <a:gd name="T13" fmla="*/ 0 h 21600"/>
                  <a:gd name="T14" fmla="*/ 15456 w 21600"/>
                  <a:gd name="T15" fmla="*/ 287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lnTo>
                      <a:pt x="8403" y="2334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101" name="Group 50"/>
          <p:cNvGrpSpPr>
            <a:grpSpLocks/>
          </p:cNvGrpSpPr>
          <p:nvPr/>
        </p:nvGrpSpPr>
        <p:grpSpPr bwMode="auto">
          <a:xfrm>
            <a:off x="5507038" y="5515323"/>
            <a:ext cx="431800" cy="431800"/>
            <a:chOff x="567" y="754"/>
            <a:chExt cx="499" cy="499"/>
          </a:xfrm>
        </p:grpSpPr>
        <p:sp>
          <p:nvSpPr>
            <p:cNvPr id="102" name="Oval 51"/>
            <p:cNvSpPr>
              <a:spLocks noChangeArrowheads="1"/>
            </p:cNvSpPr>
            <p:nvPr/>
          </p:nvSpPr>
          <p:spPr bwMode="auto">
            <a:xfrm>
              <a:off x="567" y="754"/>
              <a:ext cx="499" cy="499"/>
            </a:xfrm>
            <a:prstGeom prst="ellipse">
              <a:avLst/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103" name="Group 52"/>
            <p:cNvGrpSpPr>
              <a:grpSpLocks/>
            </p:cNvGrpSpPr>
            <p:nvPr/>
          </p:nvGrpSpPr>
          <p:grpSpPr bwMode="auto">
            <a:xfrm>
              <a:off x="612" y="799"/>
              <a:ext cx="408" cy="408"/>
              <a:chOff x="2290" y="1026"/>
              <a:chExt cx="1452" cy="1452"/>
            </a:xfrm>
          </p:grpSpPr>
          <p:sp>
            <p:nvSpPr>
              <p:cNvPr id="104" name="AutoShape 53"/>
              <p:cNvSpPr>
                <a:spLocks noChangeArrowheads="1"/>
              </p:cNvSpPr>
              <p:nvPr/>
            </p:nvSpPr>
            <p:spPr bwMode="auto">
              <a:xfrm>
                <a:off x="2290" y="1026"/>
                <a:ext cx="1452" cy="1452"/>
              </a:xfrm>
              <a:custGeom>
                <a:avLst/>
                <a:gdLst>
                  <a:gd name="T0" fmla="*/ 3 w 21600"/>
                  <a:gd name="T1" fmla="*/ 0 h 21600"/>
                  <a:gd name="T2" fmla="*/ 1 w 21600"/>
                  <a:gd name="T3" fmla="*/ 1 h 21600"/>
                  <a:gd name="T4" fmla="*/ 3 w 21600"/>
                  <a:gd name="T5" fmla="*/ 1 h 21600"/>
                  <a:gd name="T6" fmla="*/ 5 w 21600"/>
                  <a:gd name="T7" fmla="*/ 1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425 w 21600"/>
                  <a:gd name="T13" fmla="*/ 0 h 21600"/>
                  <a:gd name="T14" fmla="*/ 19175 w 21600"/>
                  <a:gd name="T15" fmla="*/ 52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lnTo>
                      <a:pt x="5311" y="4017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05" name="AutoShape 54"/>
              <p:cNvSpPr>
                <a:spLocks noChangeArrowheads="1"/>
              </p:cNvSpPr>
              <p:nvPr/>
            </p:nvSpPr>
            <p:spPr bwMode="auto">
              <a:xfrm rot="3527902">
                <a:off x="2290" y="1026"/>
                <a:ext cx="1452" cy="1452"/>
              </a:xfrm>
              <a:custGeom>
                <a:avLst/>
                <a:gdLst>
                  <a:gd name="T0" fmla="*/ 3 w 21600"/>
                  <a:gd name="T1" fmla="*/ 0 h 21600"/>
                  <a:gd name="T2" fmla="*/ 2 w 21600"/>
                  <a:gd name="T3" fmla="*/ 0 h 21600"/>
                  <a:gd name="T4" fmla="*/ 3 w 21600"/>
                  <a:gd name="T5" fmla="*/ 1 h 21600"/>
                  <a:gd name="T6" fmla="*/ 4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144 w 21600"/>
                  <a:gd name="T13" fmla="*/ 0 h 21600"/>
                  <a:gd name="T14" fmla="*/ 15456 w 21600"/>
                  <a:gd name="T15" fmla="*/ 287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lnTo>
                      <a:pt x="8403" y="2334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106" name="Group 55"/>
          <p:cNvGrpSpPr>
            <a:grpSpLocks/>
          </p:cNvGrpSpPr>
          <p:nvPr/>
        </p:nvGrpSpPr>
        <p:grpSpPr bwMode="auto">
          <a:xfrm>
            <a:off x="1187450" y="1629123"/>
            <a:ext cx="431800" cy="431800"/>
            <a:chOff x="567" y="754"/>
            <a:chExt cx="499" cy="499"/>
          </a:xfrm>
        </p:grpSpPr>
        <p:sp>
          <p:nvSpPr>
            <p:cNvPr id="107" name="Oval 56"/>
            <p:cNvSpPr>
              <a:spLocks noChangeArrowheads="1"/>
            </p:cNvSpPr>
            <p:nvPr/>
          </p:nvSpPr>
          <p:spPr bwMode="auto">
            <a:xfrm>
              <a:off x="567" y="754"/>
              <a:ext cx="499" cy="499"/>
            </a:xfrm>
            <a:prstGeom prst="ellipse">
              <a:avLst/>
            </a:prstGeom>
            <a:solidFill>
              <a:srgbClr val="85D5D7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108" name="Group 57"/>
            <p:cNvGrpSpPr>
              <a:grpSpLocks/>
            </p:cNvGrpSpPr>
            <p:nvPr/>
          </p:nvGrpSpPr>
          <p:grpSpPr bwMode="auto">
            <a:xfrm>
              <a:off x="612" y="799"/>
              <a:ext cx="408" cy="408"/>
              <a:chOff x="2290" y="1026"/>
              <a:chExt cx="1452" cy="1452"/>
            </a:xfrm>
          </p:grpSpPr>
          <p:sp>
            <p:nvSpPr>
              <p:cNvPr id="109" name="AutoShape 58"/>
              <p:cNvSpPr>
                <a:spLocks noChangeArrowheads="1"/>
              </p:cNvSpPr>
              <p:nvPr/>
            </p:nvSpPr>
            <p:spPr bwMode="auto">
              <a:xfrm>
                <a:off x="2290" y="1026"/>
                <a:ext cx="1452" cy="1452"/>
              </a:xfrm>
              <a:custGeom>
                <a:avLst/>
                <a:gdLst>
                  <a:gd name="T0" fmla="*/ 3 w 21600"/>
                  <a:gd name="T1" fmla="*/ 0 h 21600"/>
                  <a:gd name="T2" fmla="*/ 1 w 21600"/>
                  <a:gd name="T3" fmla="*/ 1 h 21600"/>
                  <a:gd name="T4" fmla="*/ 3 w 21600"/>
                  <a:gd name="T5" fmla="*/ 1 h 21600"/>
                  <a:gd name="T6" fmla="*/ 5 w 21600"/>
                  <a:gd name="T7" fmla="*/ 1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425 w 21600"/>
                  <a:gd name="T13" fmla="*/ 0 h 21600"/>
                  <a:gd name="T14" fmla="*/ 19175 w 21600"/>
                  <a:gd name="T15" fmla="*/ 52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lnTo>
                      <a:pt x="5311" y="4017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10" name="AutoShape 59"/>
              <p:cNvSpPr>
                <a:spLocks noChangeArrowheads="1"/>
              </p:cNvSpPr>
              <p:nvPr/>
            </p:nvSpPr>
            <p:spPr bwMode="auto">
              <a:xfrm rot="3527902">
                <a:off x="2290" y="1026"/>
                <a:ext cx="1452" cy="1452"/>
              </a:xfrm>
              <a:custGeom>
                <a:avLst/>
                <a:gdLst>
                  <a:gd name="T0" fmla="*/ 3 w 21600"/>
                  <a:gd name="T1" fmla="*/ 0 h 21600"/>
                  <a:gd name="T2" fmla="*/ 2 w 21600"/>
                  <a:gd name="T3" fmla="*/ 0 h 21600"/>
                  <a:gd name="T4" fmla="*/ 3 w 21600"/>
                  <a:gd name="T5" fmla="*/ 1 h 21600"/>
                  <a:gd name="T6" fmla="*/ 4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144 w 21600"/>
                  <a:gd name="T13" fmla="*/ 0 h 21600"/>
                  <a:gd name="T14" fmla="*/ 15456 w 21600"/>
                  <a:gd name="T15" fmla="*/ 287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lnTo>
                      <a:pt x="8403" y="2334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111" name="Group 60"/>
          <p:cNvGrpSpPr>
            <a:grpSpLocks/>
          </p:cNvGrpSpPr>
          <p:nvPr/>
        </p:nvGrpSpPr>
        <p:grpSpPr bwMode="auto">
          <a:xfrm>
            <a:off x="1187450" y="4219923"/>
            <a:ext cx="431800" cy="431800"/>
            <a:chOff x="567" y="754"/>
            <a:chExt cx="499" cy="499"/>
          </a:xfrm>
        </p:grpSpPr>
        <p:sp>
          <p:nvSpPr>
            <p:cNvPr id="112" name="Oval 61"/>
            <p:cNvSpPr>
              <a:spLocks noChangeArrowheads="1"/>
            </p:cNvSpPr>
            <p:nvPr/>
          </p:nvSpPr>
          <p:spPr bwMode="auto">
            <a:xfrm>
              <a:off x="567" y="754"/>
              <a:ext cx="499" cy="499"/>
            </a:xfrm>
            <a:prstGeom prst="ellipse">
              <a:avLst/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113" name="Group 62"/>
            <p:cNvGrpSpPr>
              <a:grpSpLocks/>
            </p:cNvGrpSpPr>
            <p:nvPr/>
          </p:nvGrpSpPr>
          <p:grpSpPr bwMode="auto">
            <a:xfrm>
              <a:off x="612" y="799"/>
              <a:ext cx="408" cy="408"/>
              <a:chOff x="2290" y="1026"/>
              <a:chExt cx="1452" cy="1452"/>
            </a:xfrm>
          </p:grpSpPr>
          <p:sp>
            <p:nvSpPr>
              <p:cNvPr id="114" name="AutoShape 63"/>
              <p:cNvSpPr>
                <a:spLocks noChangeArrowheads="1"/>
              </p:cNvSpPr>
              <p:nvPr/>
            </p:nvSpPr>
            <p:spPr bwMode="auto">
              <a:xfrm>
                <a:off x="2290" y="1026"/>
                <a:ext cx="1452" cy="1452"/>
              </a:xfrm>
              <a:custGeom>
                <a:avLst/>
                <a:gdLst>
                  <a:gd name="T0" fmla="*/ 3 w 21600"/>
                  <a:gd name="T1" fmla="*/ 0 h 21600"/>
                  <a:gd name="T2" fmla="*/ 1 w 21600"/>
                  <a:gd name="T3" fmla="*/ 1 h 21600"/>
                  <a:gd name="T4" fmla="*/ 3 w 21600"/>
                  <a:gd name="T5" fmla="*/ 1 h 21600"/>
                  <a:gd name="T6" fmla="*/ 5 w 21600"/>
                  <a:gd name="T7" fmla="*/ 1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425 w 21600"/>
                  <a:gd name="T13" fmla="*/ 0 h 21600"/>
                  <a:gd name="T14" fmla="*/ 19175 w 21600"/>
                  <a:gd name="T15" fmla="*/ 52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lnTo>
                      <a:pt x="5311" y="4017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15" name="AutoShape 64"/>
              <p:cNvSpPr>
                <a:spLocks noChangeArrowheads="1"/>
              </p:cNvSpPr>
              <p:nvPr/>
            </p:nvSpPr>
            <p:spPr bwMode="auto">
              <a:xfrm rot="3527902">
                <a:off x="2290" y="1026"/>
                <a:ext cx="1452" cy="1452"/>
              </a:xfrm>
              <a:custGeom>
                <a:avLst/>
                <a:gdLst>
                  <a:gd name="T0" fmla="*/ 3 w 21600"/>
                  <a:gd name="T1" fmla="*/ 0 h 21600"/>
                  <a:gd name="T2" fmla="*/ 2 w 21600"/>
                  <a:gd name="T3" fmla="*/ 0 h 21600"/>
                  <a:gd name="T4" fmla="*/ 3 w 21600"/>
                  <a:gd name="T5" fmla="*/ 1 h 21600"/>
                  <a:gd name="T6" fmla="*/ 4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144 w 21600"/>
                  <a:gd name="T13" fmla="*/ 0 h 21600"/>
                  <a:gd name="T14" fmla="*/ 15456 w 21600"/>
                  <a:gd name="T15" fmla="*/ 287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lnTo>
                      <a:pt x="8403" y="2334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116" name="Group 65"/>
          <p:cNvGrpSpPr>
            <a:grpSpLocks/>
          </p:cNvGrpSpPr>
          <p:nvPr/>
        </p:nvGrpSpPr>
        <p:grpSpPr bwMode="auto">
          <a:xfrm>
            <a:off x="1187450" y="2924523"/>
            <a:ext cx="431800" cy="430212"/>
            <a:chOff x="567" y="754"/>
            <a:chExt cx="499" cy="499"/>
          </a:xfrm>
        </p:grpSpPr>
        <p:sp>
          <p:nvSpPr>
            <p:cNvPr id="117" name="Oval 66"/>
            <p:cNvSpPr>
              <a:spLocks noChangeArrowheads="1"/>
            </p:cNvSpPr>
            <p:nvPr/>
          </p:nvSpPr>
          <p:spPr bwMode="auto">
            <a:xfrm>
              <a:off x="567" y="754"/>
              <a:ext cx="499" cy="499"/>
            </a:xfrm>
            <a:prstGeom prst="ellipse">
              <a:avLst/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118" name="Group 67"/>
            <p:cNvGrpSpPr>
              <a:grpSpLocks/>
            </p:cNvGrpSpPr>
            <p:nvPr/>
          </p:nvGrpSpPr>
          <p:grpSpPr bwMode="auto">
            <a:xfrm>
              <a:off x="612" y="799"/>
              <a:ext cx="408" cy="408"/>
              <a:chOff x="2290" y="1026"/>
              <a:chExt cx="1452" cy="1452"/>
            </a:xfrm>
          </p:grpSpPr>
          <p:sp>
            <p:nvSpPr>
              <p:cNvPr id="119" name="AutoShape 68"/>
              <p:cNvSpPr>
                <a:spLocks noChangeArrowheads="1"/>
              </p:cNvSpPr>
              <p:nvPr/>
            </p:nvSpPr>
            <p:spPr bwMode="auto">
              <a:xfrm>
                <a:off x="2290" y="1026"/>
                <a:ext cx="1452" cy="1452"/>
              </a:xfrm>
              <a:custGeom>
                <a:avLst/>
                <a:gdLst>
                  <a:gd name="T0" fmla="*/ 3 w 21600"/>
                  <a:gd name="T1" fmla="*/ 0 h 21600"/>
                  <a:gd name="T2" fmla="*/ 1 w 21600"/>
                  <a:gd name="T3" fmla="*/ 1 h 21600"/>
                  <a:gd name="T4" fmla="*/ 3 w 21600"/>
                  <a:gd name="T5" fmla="*/ 1 h 21600"/>
                  <a:gd name="T6" fmla="*/ 5 w 21600"/>
                  <a:gd name="T7" fmla="*/ 1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425 w 21600"/>
                  <a:gd name="T13" fmla="*/ 0 h 21600"/>
                  <a:gd name="T14" fmla="*/ 19175 w 21600"/>
                  <a:gd name="T15" fmla="*/ 52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lnTo>
                      <a:pt x="5311" y="4017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20" name="AutoShape 69"/>
              <p:cNvSpPr>
                <a:spLocks noChangeArrowheads="1"/>
              </p:cNvSpPr>
              <p:nvPr/>
            </p:nvSpPr>
            <p:spPr bwMode="auto">
              <a:xfrm rot="3527902">
                <a:off x="2290" y="1026"/>
                <a:ext cx="1455" cy="1449"/>
              </a:xfrm>
              <a:custGeom>
                <a:avLst/>
                <a:gdLst>
                  <a:gd name="T0" fmla="*/ 728 w 21600"/>
                  <a:gd name="T1" fmla="*/ 0 h 21600"/>
                  <a:gd name="T2" fmla="*/ 548 w 21600"/>
                  <a:gd name="T3" fmla="*/ 92 h 21600"/>
                  <a:gd name="T4" fmla="*/ 728 w 21600"/>
                  <a:gd name="T5" fmla="*/ 134 h 21600"/>
                  <a:gd name="T6" fmla="*/ 907 w 21600"/>
                  <a:gd name="T7" fmla="*/ 92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131 w 21600"/>
                  <a:gd name="T13" fmla="*/ 0 h 21600"/>
                  <a:gd name="T14" fmla="*/ 15469 w 21600"/>
                  <a:gd name="T15" fmla="*/ 2862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lnTo>
                      <a:pt x="8403" y="2334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ffectLst>
                <a:outerShdw dist="35921" dir="2700000" algn="ctr" rotWithShape="0">
                  <a:srgbClr val="80808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</p:grpSp>
      <p:sp>
        <p:nvSpPr>
          <p:cNvPr id="121" name="WordArt 70"/>
          <p:cNvSpPr>
            <a:spLocks noChangeArrowheads="1" noChangeShapeType="1" noTextEdit="1"/>
          </p:cNvSpPr>
          <p:nvPr/>
        </p:nvSpPr>
        <p:spPr bwMode="auto">
          <a:xfrm>
            <a:off x="611188" y="3068985"/>
            <a:ext cx="503237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굴림" charset="-127"/>
            </a:endParaRPr>
          </a:p>
        </p:txBody>
      </p:sp>
      <p:sp>
        <p:nvSpPr>
          <p:cNvPr id="122" name="WordArt 71"/>
          <p:cNvSpPr>
            <a:spLocks noChangeArrowheads="1" noChangeShapeType="1" noTextEdit="1"/>
          </p:cNvSpPr>
          <p:nvPr/>
        </p:nvSpPr>
        <p:spPr bwMode="auto">
          <a:xfrm>
            <a:off x="611188" y="4362798"/>
            <a:ext cx="503237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굴림" charset="-127"/>
            </a:endParaRPr>
          </a:p>
        </p:txBody>
      </p:sp>
      <p:sp>
        <p:nvSpPr>
          <p:cNvPr id="123" name="WordArt 72"/>
          <p:cNvSpPr>
            <a:spLocks noChangeArrowheads="1" noChangeShapeType="1" noTextEdit="1"/>
          </p:cNvSpPr>
          <p:nvPr/>
        </p:nvSpPr>
        <p:spPr bwMode="auto">
          <a:xfrm>
            <a:off x="611188" y="5659785"/>
            <a:ext cx="503237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굴림" charset="-127"/>
            </a:endParaRPr>
          </a:p>
        </p:txBody>
      </p:sp>
      <p:sp>
        <p:nvSpPr>
          <p:cNvPr id="124" name="WordArt 73"/>
          <p:cNvSpPr>
            <a:spLocks noChangeArrowheads="1" noChangeShapeType="1" noTextEdit="1"/>
          </p:cNvSpPr>
          <p:nvPr/>
        </p:nvSpPr>
        <p:spPr bwMode="auto">
          <a:xfrm>
            <a:off x="1330325" y="5659785"/>
            <a:ext cx="144463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굴림" charset="-127"/>
              </a:rPr>
              <a:t>0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굴림" charset="-127"/>
            </a:endParaRPr>
          </a:p>
        </p:txBody>
      </p:sp>
      <p:sp>
        <p:nvSpPr>
          <p:cNvPr id="125" name="WordArt 74"/>
          <p:cNvSpPr>
            <a:spLocks noChangeArrowheads="1" noChangeShapeType="1" noTextEdit="1"/>
          </p:cNvSpPr>
          <p:nvPr/>
        </p:nvSpPr>
        <p:spPr bwMode="auto">
          <a:xfrm>
            <a:off x="1330325" y="4362798"/>
            <a:ext cx="144463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굴림" charset="-127"/>
              </a:rPr>
              <a:t>1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굴림" charset="-127"/>
            </a:endParaRPr>
          </a:p>
        </p:txBody>
      </p:sp>
      <p:sp>
        <p:nvSpPr>
          <p:cNvPr id="126" name="WordArt 75"/>
          <p:cNvSpPr>
            <a:spLocks noChangeArrowheads="1" noChangeShapeType="1" noTextEdit="1"/>
          </p:cNvSpPr>
          <p:nvPr/>
        </p:nvSpPr>
        <p:spPr bwMode="auto">
          <a:xfrm>
            <a:off x="1330325" y="3068985"/>
            <a:ext cx="144463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굴림" charset="-127"/>
              </a:rPr>
              <a:t>2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굴림" charset="-127"/>
            </a:endParaRPr>
          </a:p>
        </p:txBody>
      </p:sp>
      <p:sp>
        <p:nvSpPr>
          <p:cNvPr id="127" name="WordArt 76"/>
          <p:cNvSpPr>
            <a:spLocks noChangeArrowheads="1" noChangeShapeType="1" noTextEdit="1"/>
          </p:cNvSpPr>
          <p:nvPr/>
        </p:nvSpPr>
        <p:spPr bwMode="auto">
          <a:xfrm>
            <a:off x="1330325" y="1773585"/>
            <a:ext cx="144463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굴림" charset="-127"/>
              </a:rPr>
              <a:t>3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굴림" charset="-127"/>
            </a:endParaRPr>
          </a:p>
        </p:txBody>
      </p:sp>
      <p:sp>
        <p:nvSpPr>
          <p:cNvPr id="128" name="WordArt 77"/>
          <p:cNvSpPr>
            <a:spLocks noChangeArrowheads="1" noChangeShapeType="1" noTextEdit="1"/>
          </p:cNvSpPr>
          <p:nvPr/>
        </p:nvSpPr>
        <p:spPr bwMode="auto">
          <a:xfrm>
            <a:off x="3490913" y="5659785"/>
            <a:ext cx="144462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굴림" charset="-127"/>
              </a:rPr>
              <a:t>1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굴림" charset="-127"/>
            </a:endParaRPr>
          </a:p>
        </p:txBody>
      </p:sp>
      <p:sp>
        <p:nvSpPr>
          <p:cNvPr id="129" name="WordArt 78"/>
          <p:cNvSpPr>
            <a:spLocks noChangeArrowheads="1" noChangeShapeType="1" noTextEdit="1"/>
          </p:cNvSpPr>
          <p:nvPr/>
        </p:nvSpPr>
        <p:spPr bwMode="auto">
          <a:xfrm>
            <a:off x="5651500" y="5659785"/>
            <a:ext cx="144463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굴림" charset="-127"/>
              </a:rPr>
              <a:t>2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굴림" charset="-127"/>
            </a:endParaRPr>
          </a:p>
        </p:txBody>
      </p:sp>
      <p:sp>
        <p:nvSpPr>
          <p:cNvPr id="130" name="WordArt 79"/>
          <p:cNvSpPr>
            <a:spLocks noChangeArrowheads="1" noChangeShapeType="1" noTextEdit="1"/>
          </p:cNvSpPr>
          <p:nvPr/>
        </p:nvSpPr>
        <p:spPr bwMode="auto">
          <a:xfrm>
            <a:off x="7812088" y="5659785"/>
            <a:ext cx="144462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굴림" charset="-127"/>
              </a:rPr>
              <a:t>3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굴림" charset="-127"/>
            </a:endParaRPr>
          </a:p>
        </p:txBody>
      </p:sp>
      <p:sp>
        <p:nvSpPr>
          <p:cNvPr id="131" name="WordArt 80"/>
          <p:cNvSpPr>
            <a:spLocks noChangeArrowheads="1" noChangeShapeType="1" noTextEdit="1"/>
          </p:cNvSpPr>
          <p:nvPr/>
        </p:nvSpPr>
        <p:spPr bwMode="auto">
          <a:xfrm>
            <a:off x="1763713" y="2564160"/>
            <a:ext cx="503237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굴림" charset="-127"/>
            </a:endParaRPr>
          </a:p>
        </p:txBody>
      </p:sp>
      <p:sp>
        <p:nvSpPr>
          <p:cNvPr id="132" name="WordArt 81"/>
          <p:cNvSpPr>
            <a:spLocks noChangeArrowheads="1" noChangeShapeType="1" noTextEdit="1"/>
          </p:cNvSpPr>
          <p:nvPr/>
        </p:nvSpPr>
        <p:spPr bwMode="auto">
          <a:xfrm>
            <a:off x="2052638" y="3786535"/>
            <a:ext cx="503237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굴림" charset="-127"/>
            </a:endParaRPr>
          </a:p>
        </p:txBody>
      </p:sp>
      <p:sp>
        <p:nvSpPr>
          <p:cNvPr id="133" name="WordArt 82"/>
          <p:cNvSpPr>
            <a:spLocks noChangeArrowheads="1" noChangeShapeType="1" noTextEdit="1"/>
          </p:cNvSpPr>
          <p:nvPr/>
        </p:nvSpPr>
        <p:spPr bwMode="auto">
          <a:xfrm>
            <a:off x="2195513" y="5010498"/>
            <a:ext cx="503237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굴림" charset="-127"/>
            </a:endParaRPr>
          </a:p>
        </p:txBody>
      </p:sp>
      <p:sp>
        <p:nvSpPr>
          <p:cNvPr id="134" name="WordArt 83"/>
          <p:cNvSpPr>
            <a:spLocks noChangeArrowheads="1" noChangeShapeType="1" noTextEdit="1"/>
          </p:cNvSpPr>
          <p:nvPr/>
        </p:nvSpPr>
        <p:spPr bwMode="auto">
          <a:xfrm>
            <a:off x="4284663" y="5083523"/>
            <a:ext cx="503237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굴림" charset="-127"/>
            </a:endParaRPr>
          </a:p>
        </p:txBody>
      </p:sp>
      <p:sp>
        <p:nvSpPr>
          <p:cNvPr id="135" name="WordArt 84"/>
          <p:cNvSpPr>
            <a:spLocks noChangeArrowheads="1" noChangeShapeType="1" noTextEdit="1"/>
          </p:cNvSpPr>
          <p:nvPr/>
        </p:nvSpPr>
        <p:spPr bwMode="auto">
          <a:xfrm>
            <a:off x="6011863" y="5227985"/>
            <a:ext cx="503237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굴림" charset="-127"/>
            </a:endParaRPr>
          </a:p>
        </p:txBody>
      </p:sp>
      <p:sp>
        <p:nvSpPr>
          <p:cNvPr id="136" name="WordArt 85"/>
          <p:cNvSpPr>
            <a:spLocks noChangeArrowheads="1" noChangeShapeType="1" noTextEdit="1"/>
          </p:cNvSpPr>
          <p:nvPr/>
        </p:nvSpPr>
        <p:spPr bwMode="auto">
          <a:xfrm>
            <a:off x="3706813" y="4146898"/>
            <a:ext cx="503237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굴림" charset="-127"/>
            </a:endParaRPr>
          </a:p>
        </p:txBody>
      </p:sp>
      <p:sp>
        <p:nvSpPr>
          <p:cNvPr id="137" name="Oval 87"/>
          <p:cNvSpPr>
            <a:spLocks noChangeArrowheads="1"/>
          </p:cNvSpPr>
          <p:nvPr/>
        </p:nvSpPr>
        <p:spPr bwMode="auto">
          <a:xfrm>
            <a:off x="5075238" y="2203798"/>
            <a:ext cx="431800" cy="431800"/>
          </a:xfrm>
          <a:prstGeom prst="ellipse">
            <a:avLst/>
          </a:prstGeom>
          <a:solidFill>
            <a:srgbClr val="B5D280"/>
          </a:solidFill>
          <a:ln>
            <a:noFill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grpSp>
        <p:nvGrpSpPr>
          <p:cNvPr id="138" name="Group 88"/>
          <p:cNvGrpSpPr>
            <a:grpSpLocks/>
          </p:cNvGrpSpPr>
          <p:nvPr/>
        </p:nvGrpSpPr>
        <p:grpSpPr bwMode="auto">
          <a:xfrm>
            <a:off x="5114925" y="2243485"/>
            <a:ext cx="352425" cy="352425"/>
            <a:chOff x="2290" y="1026"/>
            <a:chExt cx="1452" cy="1452"/>
          </a:xfrm>
        </p:grpSpPr>
        <p:sp>
          <p:nvSpPr>
            <p:cNvPr id="139" name="AutoShape 89"/>
            <p:cNvSpPr>
              <a:spLocks noChangeArrowheads="1"/>
            </p:cNvSpPr>
            <p:nvPr/>
          </p:nvSpPr>
          <p:spPr bwMode="auto">
            <a:xfrm>
              <a:off x="2290" y="1026"/>
              <a:ext cx="1452" cy="1452"/>
            </a:xfrm>
            <a:custGeom>
              <a:avLst/>
              <a:gdLst>
                <a:gd name="T0" fmla="*/ 3 w 21600"/>
                <a:gd name="T1" fmla="*/ 0 h 21600"/>
                <a:gd name="T2" fmla="*/ 1 w 21600"/>
                <a:gd name="T3" fmla="*/ 1 h 21600"/>
                <a:gd name="T4" fmla="*/ 3 w 21600"/>
                <a:gd name="T5" fmla="*/ 1 h 21600"/>
                <a:gd name="T6" fmla="*/ 5 w 21600"/>
                <a:gd name="T7" fmla="*/ 1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425 w 21600"/>
                <a:gd name="T13" fmla="*/ 0 h 21600"/>
                <a:gd name="T14" fmla="*/ 19175 w 21600"/>
                <a:gd name="T15" fmla="*/ 529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311" y="4017"/>
                  </a:moveTo>
                  <a:cubicBezTo>
                    <a:pt x="6864" y="2760"/>
                    <a:pt x="8802" y="2074"/>
                    <a:pt x="10800" y="2075"/>
                  </a:cubicBezTo>
                  <a:cubicBezTo>
                    <a:pt x="12797" y="2075"/>
                    <a:pt x="14735" y="2760"/>
                    <a:pt x="16288" y="4017"/>
                  </a:cubicBezTo>
                  <a:lnTo>
                    <a:pt x="17593" y="2404"/>
                  </a:lnTo>
                  <a:cubicBezTo>
                    <a:pt x="15671" y="848"/>
                    <a:pt x="13273" y="-1"/>
                    <a:pt x="10799" y="0"/>
                  </a:cubicBezTo>
                  <a:cubicBezTo>
                    <a:pt x="8326" y="0"/>
                    <a:pt x="5928" y="848"/>
                    <a:pt x="4006" y="2404"/>
                  </a:cubicBezTo>
                  <a:lnTo>
                    <a:pt x="5311" y="4017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40" name="AutoShape 90"/>
            <p:cNvSpPr>
              <a:spLocks noChangeArrowheads="1"/>
            </p:cNvSpPr>
            <p:nvPr/>
          </p:nvSpPr>
          <p:spPr bwMode="auto">
            <a:xfrm rot="3527902">
              <a:off x="2290" y="1026"/>
              <a:ext cx="1452" cy="1452"/>
            </a:xfrm>
            <a:custGeom>
              <a:avLst/>
              <a:gdLst>
                <a:gd name="T0" fmla="*/ 3 w 21600"/>
                <a:gd name="T1" fmla="*/ 0 h 21600"/>
                <a:gd name="T2" fmla="*/ 2 w 21600"/>
                <a:gd name="T3" fmla="*/ 0 h 21600"/>
                <a:gd name="T4" fmla="*/ 3 w 21600"/>
                <a:gd name="T5" fmla="*/ 1 h 21600"/>
                <a:gd name="T6" fmla="*/ 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144 w 21600"/>
                <a:gd name="T13" fmla="*/ 0 h 21600"/>
                <a:gd name="T14" fmla="*/ 15456 w 21600"/>
                <a:gd name="T15" fmla="*/ 287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8403" y="2334"/>
                  </a:moveTo>
                  <a:cubicBezTo>
                    <a:pt x="9183" y="2113"/>
                    <a:pt x="9989" y="2001"/>
                    <a:pt x="10800" y="2002"/>
                  </a:cubicBezTo>
                  <a:cubicBezTo>
                    <a:pt x="11610" y="2002"/>
                    <a:pt x="12416" y="2113"/>
                    <a:pt x="13196" y="2334"/>
                  </a:cubicBezTo>
                  <a:lnTo>
                    <a:pt x="13742" y="408"/>
                  </a:lnTo>
                  <a:cubicBezTo>
                    <a:pt x="12784" y="137"/>
                    <a:pt x="11794" y="-1"/>
                    <a:pt x="10799" y="0"/>
                  </a:cubicBezTo>
                  <a:cubicBezTo>
                    <a:pt x="9805" y="0"/>
                    <a:pt x="8815" y="137"/>
                    <a:pt x="7857" y="408"/>
                  </a:cubicBezTo>
                  <a:lnTo>
                    <a:pt x="8403" y="2334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</p:grpSp>
      <p:grpSp>
        <p:nvGrpSpPr>
          <p:cNvPr id="141" name="Group 91"/>
          <p:cNvGrpSpPr>
            <a:grpSpLocks/>
          </p:cNvGrpSpPr>
          <p:nvPr/>
        </p:nvGrpSpPr>
        <p:grpSpPr bwMode="auto">
          <a:xfrm>
            <a:off x="5075238" y="2780060"/>
            <a:ext cx="431800" cy="431800"/>
            <a:chOff x="567" y="754"/>
            <a:chExt cx="499" cy="499"/>
          </a:xfrm>
        </p:grpSpPr>
        <p:sp>
          <p:nvSpPr>
            <p:cNvPr id="142" name="Oval 92"/>
            <p:cNvSpPr>
              <a:spLocks noChangeArrowheads="1"/>
            </p:cNvSpPr>
            <p:nvPr/>
          </p:nvSpPr>
          <p:spPr bwMode="auto">
            <a:xfrm>
              <a:off x="567" y="754"/>
              <a:ext cx="499" cy="499"/>
            </a:xfrm>
            <a:prstGeom prst="ellipse">
              <a:avLst/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143" name="Group 93"/>
            <p:cNvGrpSpPr>
              <a:grpSpLocks/>
            </p:cNvGrpSpPr>
            <p:nvPr/>
          </p:nvGrpSpPr>
          <p:grpSpPr bwMode="auto">
            <a:xfrm>
              <a:off x="612" y="799"/>
              <a:ext cx="408" cy="408"/>
              <a:chOff x="2290" y="1026"/>
              <a:chExt cx="1452" cy="1452"/>
            </a:xfrm>
          </p:grpSpPr>
          <p:sp>
            <p:nvSpPr>
              <p:cNvPr id="144" name="AutoShape 94"/>
              <p:cNvSpPr>
                <a:spLocks noChangeArrowheads="1"/>
              </p:cNvSpPr>
              <p:nvPr/>
            </p:nvSpPr>
            <p:spPr bwMode="auto">
              <a:xfrm>
                <a:off x="2290" y="1026"/>
                <a:ext cx="1452" cy="1452"/>
              </a:xfrm>
              <a:custGeom>
                <a:avLst/>
                <a:gdLst>
                  <a:gd name="T0" fmla="*/ 3 w 21600"/>
                  <a:gd name="T1" fmla="*/ 0 h 21600"/>
                  <a:gd name="T2" fmla="*/ 1 w 21600"/>
                  <a:gd name="T3" fmla="*/ 1 h 21600"/>
                  <a:gd name="T4" fmla="*/ 3 w 21600"/>
                  <a:gd name="T5" fmla="*/ 1 h 21600"/>
                  <a:gd name="T6" fmla="*/ 5 w 21600"/>
                  <a:gd name="T7" fmla="*/ 1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425 w 21600"/>
                  <a:gd name="T13" fmla="*/ 0 h 21600"/>
                  <a:gd name="T14" fmla="*/ 19175 w 21600"/>
                  <a:gd name="T15" fmla="*/ 52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lnTo>
                      <a:pt x="5311" y="4017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45" name="AutoShape 95"/>
              <p:cNvSpPr>
                <a:spLocks noChangeArrowheads="1"/>
              </p:cNvSpPr>
              <p:nvPr/>
            </p:nvSpPr>
            <p:spPr bwMode="auto">
              <a:xfrm rot="3527902">
                <a:off x="2290" y="1026"/>
                <a:ext cx="1452" cy="1452"/>
              </a:xfrm>
              <a:custGeom>
                <a:avLst/>
                <a:gdLst>
                  <a:gd name="T0" fmla="*/ 3 w 21600"/>
                  <a:gd name="T1" fmla="*/ 0 h 21600"/>
                  <a:gd name="T2" fmla="*/ 2 w 21600"/>
                  <a:gd name="T3" fmla="*/ 0 h 21600"/>
                  <a:gd name="T4" fmla="*/ 3 w 21600"/>
                  <a:gd name="T5" fmla="*/ 1 h 21600"/>
                  <a:gd name="T6" fmla="*/ 4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144 w 21600"/>
                  <a:gd name="T13" fmla="*/ 0 h 21600"/>
                  <a:gd name="T14" fmla="*/ 15456 w 21600"/>
                  <a:gd name="T15" fmla="*/ 287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lnTo>
                      <a:pt x="8403" y="2334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146" name="Group 96"/>
          <p:cNvGrpSpPr>
            <a:grpSpLocks/>
          </p:cNvGrpSpPr>
          <p:nvPr/>
        </p:nvGrpSpPr>
        <p:grpSpPr bwMode="auto">
          <a:xfrm>
            <a:off x="5076825" y="3354735"/>
            <a:ext cx="431800" cy="431800"/>
            <a:chOff x="567" y="754"/>
            <a:chExt cx="499" cy="499"/>
          </a:xfrm>
        </p:grpSpPr>
        <p:sp>
          <p:nvSpPr>
            <p:cNvPr id="147" name="Oval 97"/>
            <p:cNvSpPr>
              <a:spLocks noChangeArrowheads="1"/>
            </p:cNvSpPr>
            <p:nvPr/>
          </p:nvSpPr>
          <p:spPr bwMode="auto">
            <a:xfrm>
              <a:off x="567" y="754"/>
              <a:ext cx="499" cy="499"/>
            </a:xfrm>
            <a:prstGeom prst="ellipse">
              <a:avLst/>
            </a:prstGeom>
            <a:solidFill>
              <a:srgbClr val="85D5D7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148" name="Group 98"/>
            <p:cNvGrpSpPr>
              <a:grpSpLocks/>
            </p:cNvGrpSpPr>
            <p:nvPr/>
          </p:nvGrpSpPr>
          <p:grpSpPr bwMode="auto">
            <a:xfrm>
              <a:off x="612" y="799"/>
              <a:ext cx="408" cy="408"/>
              <a:chOff x="2290" y="1026"/>
              <a:chExt cx="1452" cy="1452"/>
            </a:xfrm>
          </p:grpSpPr>
          <p:sp>
            <p:nvSpPr>
              <p:cNvPr id="149" name="AutoShape 99"/>
              <p:cNvSpPr>
                <a:spLocks noChangeArrowheads="1"/>
              </p:cNvSpPr>
              <p:nvPr/>
            </p:nvSpPr>
            <p:spPr bwMode="auto">
              <a:xfrm>
                <a:off x="2290" y="1026"/>
                <a:ext cx="1452" cy="1452"/>
              </a:xfrm>
              <a:custGeom>
                <a:avLst/>
                <a:gdLst>
                  <a:gd name="T0" fmla="*/ 3 w 21600"/>
                  <a:gd name="T1" fmla="*/ 0 h 21600"/>
                  <a:gd name="T2" fmla="*/ 1 w 21600"/>
                  <a:gd name="T3" fmla="*/ 1 h 21600"/>
                  <a:gd name="T4" fmla="*/ 3 w 21600"/>
                  <a:gd name="T5" fmla="*/ 1 h 21600"/>
                  <a:gd name="T6" fmla="*/ 5 w 21600"/>
                  <a:gd name="T7" fmla="*/ 1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425 w 21600"/>
                  <a:gd name="T13" fmla="*/ 0 h 21600"/>
                  <a:gd name="T14" fmla="*/ 19175 w 21600"/>
                  <a:gd name="T15" fmla="*/ 52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lnTo>
                      <a:pt x="5311" y="4017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0" name="AutoShape 100"/>
              <p:cNvSpPr>
                <a:spLocks noChangeArrowheads="1"/>
              </p:cNvSpPr>
              <p:nvPr/>
            </p:nvSpPr>
            <p:spPr bwMode="auto">
              <a:xfrm rot="3527902">
                <a:off x="2290" y="1026"/>
                <a:ext cx="1452" cy="1452"/>
              </a:xfrm>
              <a:custGeom>
                <a:avLst/>
                <a:gdLst>
                  <a:gd name="T0" fmla="*/ 3 w 21600"/>
                  <a:gd name="T1" fmla="*/ 0 h 21600"/>
                  <a:gd name="T2" fmla="*/ 2 w 21600"/>
                  <a:gd name="T3" fmla="*/ 0 h 21600"/>
                  <a:gd name="T4" fmla="*/ 3 w 21600"/>
                  <a:gd name="T5" fmla="*/ 1 h 21600"/>
                  <a:gd name="T6" fmla="*/ 4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144 w 21600"/>
                  <a:gd name="T13" fmla="*/ 0 h 21600"/>
                  <a:gd name="T14" fmla="*/ 15456 w 21600"/>
                  <a:gd name="T15" fmla="*/ 287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lnTo>
                      <a:pt x="8403" y="2334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</p:grpSp>
      <p:grpSp>
        <p:nvGrpSpPr>
          <p:cNvPr id="151" name="Group 101"/>
          <p:cNvGrpSpPr>
            <a:grpSpLocks/>
          </p:cNvGrpSpPr>
          <p:nvPr/>
        </p:nvGrpSpPr>
        <p:grpSpPr bwMode="auto">
          <a:xfrm>
            <a:off x="5075238" y="1627535"/>
            <a:ext cx="431800" cy="431800"/>
            <a:chOff x="567" y="754"/>
            <a:chExt cx="499" cy="499"/>
          </a:xfrm>
        </p:grpSpPr>
        <p:sp>
          <p:nvSpPr>
            <p:cNvPr id="152" name="Oval 102"/>
            <p:cNvSpPr>
              <a:spLocks noChangeArrowheads="1"/>
            </p:cNvSpPr>
            <p:nvPr/>
          </p:nvSpPr>
          <p:spPr bwMode="auto">
            <a:xfrm>
              <a:off x="567" y="754"/>
              <a:ext cx="499" cy="499"/>
            </a:xfrm>
            <a:prstGeom prst="ellipse">
              <a:avLst/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153" name="Group 103"/>
            <p:cNvGrpSpPr>
              <a:grpSpLocks/>
            </p:cNvGrpSpPr>
            <p:nvPr/>
          </p:nvGrpSpPr>
          <p:grpSpPr bwMode="auto">
            <a:xfrm>
              <a:off x="612" y="799"/>
              <a:ext cx="408" cy="408"/>
              <a:chOff x="2290" y="1026"/>
              <a:chExt cx="1452" cy="1452"/>
            </a:xfrm>
          </p:grpSpPr>
          <p:sp>
            <p:nvSpPr>
              <p:cNvPr id="154" name="AutoShape 104"/>
              <p:cNvSpPr>
                <a:spLocks noChangeArrowheads="1"/>
              </p:cNvSpPr>
              <p:nvPr/>
            </p:nvSpPr>
            <p:spPr bwMode="auto">
              <a:xfrm>
                <a:off x="2290" y="1026"/>
                <a:ext cx="1452" cy="1452"/>
              </a:xfrm>
              <a:custGeom>
                <a:avLst/>
                <a:gdLst>
                  <a:gd name="T0" fmla="*/ 3 w 21600"/>
                  <a:gd name="T1" fmla="*/ 0 h 21600"/>
                  <a:gd name="T2" fmla="*/ 1 w 21600"/>
                  <a:gd name="T3" fmla="*/ 1 h 21600"/>
                  <a:gd name="T4" fmla="*/ 3 w 21600"/>
                  <a:gd name="T5" fmla="*/ 1 h 21600"/>
                  <a:gd name="T6" fmla="*/ 5 w 21600"/>
                  <a:gd name="T7" fmla="*/ 1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425 w 21600"/>
                  <a:gd name="T13" fmla="*/ 0 h 21600"/>
                  <a:gd name="T14" fmla="*/ 19175 w 21600"/>
                  <a:gd name="T15" fmla="*/ 5296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311" y="4017"/>
                    </a:moveTo>
                    <a:cubicBezTo>
                      <a:pt x="6864" y="2760"/>
                      <a:pt x="8802" y="2074"/>
                      <a:pt x="10800" y="2075"/>
                    </a:cubicBezTo>
                    <a:cubicBezTo>
                      <a:pt x="12797" y="2075"/>
                      <a:pt x="14735" y="2760"/>
                      <a:pt x="16288" y="4017"/>
                    </a:cubicBezTo>
                    <a:lnTo>
                      <a:pt x="17593" y="2404"/>
                    </a:lnTo>
                    <a:cubicBezTo>
                      <a:pt x="15671" y="848"/>
                      <a:pt x="13273" y="-1"/>
                      <a:pt x="10799" y="0"/>
                    </a:cubicBezTo>
                    <a:cubicBezTo>
                      <a:pt x="8326" y="0"/>
                      <a:pt x="5928" y="848"/>
                      <a:pt x="4006" y="2404"/>
                    </a:cubicBezTo>
                    <a:lnTo>
                      <a:pt x="5311" y="4017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5" name="AutoShape 105"/>
              <p:cNvSpPr>
                <a:spLocks noChangeArrowheads="1"/>
              </p:cNvSpPr>
              <p:nvPr/>
            </p:nvSpPr>
            <p:spPr bwMode="auto">
              <a:xfrm rot="3527902">
                <a:off x="2290" y="1026"/>
                <a:ext cx="1452" cy="1452"/>
              </a:xfrm>
              <a:custGeom>
                <a:avLst/>
                <a:gdLst>
                  <a:gd name="T0" fmla="*/ 3 w 21600"/>
                  <a:gd name="T1" fmla="*/ 0 h 21600"/>
                  <a:gd name="T2" fmla="*/ 2 w 21600"/>
                  <a:gd name="T3" fmla="*/ 0 h 21600"/>
                  <a:gd name="T4" fmla="*/ 3 w 21600"/>
                  <a:gd name="T5" fmla="*/ 1 h 21600"/>
                  <a:gd name="T6" fmla="*/ 4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6144 w 21600"/>
                  <a:gd name="T13" fmla="*/ 0 h 21600"/>
                  <a:gd name="T14" fmla="*/ 15456 w 21600"/>
                  <a:gd name="T15" fmla="*/ 2871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8403" y="2334"/>
                    </a:moveTo>
                    <a:cubicBezTo>
                      <a:pt x="9183" y="2113"/>
                      <a:pt x="9989" y="2001"/>
                      <a:pt x="10800" y="2002"/>
                    </a:cubicBezTo>
                    <a:cubicBezTo>
                      <a:pt x="11610" y="2002"/>
                      <a:pt x="12416" y="2113"/>
                      <a:pt x="13196" y="2334"/>
                    </a:cubicBezTo>
                    <a:lnTo>
                      <a:pt x="13742" y="408"/>
                    </a:lnTo>
                    <a:cubicBezTo>
                      <a:pt x="12784" y="137"/>
                      <a:pt x="11794" y="-1"/>
                      <a:pt x="10799" y="0"/>
                    </a:cubicBezTo>
                    <a:cubicBezTo>
                      <a:pt x="9805" y="0"/>
                      <a:pt x="8815" y="137"/>
                      <a:pt x="7857" y="408"/>
                    </a:cubicBezTo>
                    <a:lnTo>
                      <a:pt x="8403" y="2334"/>
                    </a:lnTo>
                    <a:close/>
                  </a:path>
                </a:pathLst>
              </a:custGeom>
              <a:solidFill>
                <a:srgbClr val="FFFFFF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</p:grpSp>
      <p:sp>
        <p:nvSpPr>
          <p:cNvPr id="156" name="WordArt 106"/>
          <p:cNvSpPr>
            <a:spLocks noChangeArrowheads="1" noChangeShapeType="1" noTextEdit="1"/>
          </p:cNvSpPr>
          <p:nvPr/>
        </p:nvSpPr>
        <p:spPr bwMode="auto">
          <a:xfrm>
            <a:off x="5651500" y="2348260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000" b="1" kern="10" spc="-50" smtClean="0">
                <a:solidFill>
                  <a:srgbClr val="000000"/>
                </a:solidFill>
                <a:latin typeface="Arial"/>
                <a:ea typeface="굴림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000000"/>
              </a:solidFill>
              <a:latin typeface="Arial"/>
              <a:ea typeface="굴림" charset="-127"/>
              <a:cs typeface="Arial"/>
            </a:endParaRPr>
          </a:p>
        </p:txBody>
      </p:sp>
      <p:sp>
        <p:nvSpPr>
          <p:cNvPr id="157" name="WordArt 107"/>
          <p:cNvSpPr>
            <a:spLocks noChangeArrowheads="1" noChangeShapeType="1" noTextEdit="1"/>
          </p:cNvSpPr>
          <p:nvPr/>
        </p:nvSpPr>
        <p:spPr bwMode="auto">
          <a:xfrm>
            <a:off x="5651500" y="2903885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000" b="1" kern="10" spc="-50" smtClean="0">
                <a:solidFill>
                  <a:srgbClr val="000000"/>
                </a:solidFill>
                <a:latin typeface="Arial"/>
                <a:ea typeface="굴림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000000"/>
              </a:solidFill>
              <a:latin typeface="Arial"/>
              <a:ea typeface="굴림" charset="-127"/>
              <a:cs typeface="Arial"/>
            </a:endParaRPr>
          </a:p>
        </p:txBody>
      </p:sp>
      <p:sp>
        <p:nvSpPr>
          <p:cNvPr id="158" name="WordArt 108"/>
          <p:cNvSpPr>
            <a:spLocks noChangeArrowheads="1" noChangeShapeType="1" noTextEdit="1"/>
          </p:cNvSpPr>
          <p:nvPr/>
        </p:nvSpPr>
        <p:spPr bwMode="auto">
          <a:xfrm>
            <a:off x="5651500" y="3478560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000" b="1" kern="10" spc="-50" smtClean="0">
                <a:solidFill>
                  <a:srgbClr val="000000"/>
                </a:solidFill>
                <a:latin typeface="Arial"/>
                <a:ea typeface="굴림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000000"/>
              </a:solidFill>
              <a:latin typeface="Arial"/>
              <a:ea typeface="굴림" charset="-127"/>
              <a:cs typeface="Arial"/>
            </a:endParaRPr>
          </a:p>
        </p:txBody>
      </p:sp>
      <p:sp>
        <p:nvSpPr>
          <p:cNvPr id="159" name="WordArt 109"/>
          <p:cNvSpPr>
            <a:spLocks noChangeArrowheads="1" noChangeShapeType="1" noTextEdit="1"/>
          </p:cNvSpPr>
          <p:nvPr/>
        </p:nvSpPr>
        <p:spPr bwMode="auto">
          <a:xfrm>
            <a:off x="5651500" y="1751360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000" b="1" kern="10" spc="-50" smtClean="0">
                <a:solidFill>
                  <a:srgbClr val="000000"/>
                </a:solidFill>
                <a:latin typeface="Arial"/>
                <a:ea typeface="굴림" charset="-127"/>
                <a:cs typeface="Arial"/>
              </a:rPr>
              <a:t>CLICK TO ADD CONTENTS</a:t>
            </a:r>
            <a:endParaRPr kumimoji="1" lang="zh-CN" altLang="en-US" sz="1000" b="1" kern="10" spc="-50" smtClean="0">
              <a:solidFill>
                <a:srgbClr val="000000"/>
              </a:solidFill>
              <a:latin typeface="Arial"/>
              <a:ea typeface="굴림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8757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그룹 69"/>
          <p:cNvGrpSpPr>
            <a:grpSpLocks/>
          </p:cNvGrpSpPr>
          <p:nvPr/>
        </p:nvGrpSpPr>
        <p:grpSpPr bwMode="auto">
          <a:xfrm>
            <a:off x="971550" y="1428750"/>
            <a:ext cx="7345363" cy="4124325"/>
            <a:chOff x="971550" y="1485900"/>
            <a:chExt cx="7345363" cy="4124325"/>
          </a:xfrm>
        </p:grpSpPr>
        <p:sp>
          <p:nvSpPr>
            <p:cNvPr id="64" name="Oval 160"/>
            <p:cNvSpPr>
              <a:spLocks noChangeArrowheads="1"/>
            </p:cNvSpPr>
            <p:nvPr/>
          </p:nvSpPr>
          <p:spPr bwMode="auto">
            <a:xfrm>
              <a:off x="4932363" y="2287588"/>
              <a:ext cx="1439862" cy="1436687"/>
            </a:xfrm>
            <a:prstGeom prst="ellipse">
              <a:avLst/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5" name="Arc 161"/>
            <p:cNvSpPr>
              <a:spLocks/>
            </p:cNvSpPr>
            <p:nvPr/>
          </p:nvSpPr>
          <p:spPr bwMode="auto">
            <a:xfrm>
              <a:off x="1670050" y="1993705"/>
              <a:ext cx="3427413" cy="3426094"/>
            </a:xfrm>
            <a:custGeom>
              <a:avLst/>
              <a:gdLst>
                <a:gd name="T0" fmla="*/ 0 w 21600"/>
                <a:gd name="T1" fmla="*/ 0 h 21684"/>
                <a:gd name="T2" fmla="*/ 54359881 w 21600"/>
                <a:gd name="T3" fmla="*/ 53897938 h 21684"/>
                <a:gd name="T4" fmla="*/ 0 w 21600"/>
                <a:gd name="T5" fmla="*/ 53698225 h 21684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84"/>
                <a:gd name="T11" fmla="*/ 21600 w 21600"/>
                <a:gd name="T12" fmla="*/ 21684 h 216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8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</a:path>
                <a:path w="21600" h="2168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85D5D7">
                <a:alpha val="43137"/>
              </a:srgbClr>
            </a:solidFill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6" name="Arc 162"/>
            <p:cNvSpPr>
              <a:spLocks/>
            </p:cNvSpPr>
            <p:nvPr/>
          </p:nvSpPr>
          <p:spPr bwMode="auto">
            <a:xfrm>
              <a:off x="1670050" y="3134678"/>
              <a:ext cx="2286000" cy="2285120"/>
            </a:xfrm>
            <a:custGeom>
              <a:avLst/>
              <a:gdLst>
                <a:gd name="T0" fmla="*/ 0 w 21600"/>
                <a:gd name="T1" fmla="*/ 0 h 21684"/>
                <a:gd name="T2" fmla="*/ 16129000 w 21600"/>
                <a:gd name="T3" fmla="*/ 15991941 h 21684"/>
                <a:gd name="T4" fmla="*/ 0 w 21600"/>
                <a:gd name="T5" fmla="*/ 15925339 h 21684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84"/>
                <a:gd name="T11" fmla="*/ 21600 w 21600"/>
                <a:gd name="T12" fmla="*/ 21684 h 216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8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</a:path>
                <a:path w="21600" h="2168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8CB9A"/>
            </a:solidFill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7" name="Arc 163"/>
            <p:cNvSpPr>
              <a:spLocks/>
            </p:cNvSpPr>
            <p:nvPr/>
          </p:nvSpPr>
          <p:spPr bwMode="auto">
            <a:xfrm>
              <a:off x="1670050" y="4278825"/>
              <a:ext cx="1141413" cy="1140973"/>
            </a:xfrm>
            <a:custGeom>
              <a:avLst/>
              <a:gdLst>
                <a:gd name="T0" fmla="*/ 0 w 21600"/>
                <a:gd name="T1" fmla="*/ 0 h 21684"/>
                <a:gd name="T2" fmla="*/ 2007724 w 21600"/>
                <a:gd name="T3" fmla="*/ 1990652 h 21684"/>
                <a:gd name="T4" fmla="*/ 0 w 21600"/>
                <a:gd name="T5" fmla="*/ 1982391 h 21684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84"/>
                <a:gd name="T11" fmla="*/ 21600 w 21600"/>
                <a:gd name="T12" fmla="*/ 21684 h 216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8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</a:path>
                <a:path w="21600" h="2168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B5D280"/>
            </a:solidFill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8" name="Freeform 164"/>
            <p:cNvSpPr>
              <a:spLocks/>
            </p:cNvSpPr>
            <p:nvPr/>
          </p:nvSpPr>
          <p:spPr bwMode="auto">
            <a:xfrm>
              <a:off x="1670050" y="1485900"/>
              <a:ext cx="5207000" cy="3933825"/>
            </a:xfrm>
            <a:custGeom>
              <a:avLst/>
              <a:gdLst>
                <a:gd name="T0" fmla="*/ 0 w 4400"/>
                <a:gd name="T1" fmla="*/ 0 h 2903"/>
                <a:gd name="T2" fmla="*/ 0 w 4400"/>
                <a:gd name="T3" fmla="*/ 2903 h 2903"/>
                <a:gd name="T4" fmla="*/ 4400 w 4400"/>
                <a:gd name="T5" fmla="*/ 2903 h 2903"/>
                <a:gd name="T6" fmla="*/ 0 60000 65536"/>
                <a:gd name="T7" fmla="*/ 0 60000 65536"/>
                <a:gd name="T8" fmla="*/ 0 60000 65536"/>
                <a:gd name="T9" fmla="*/ 0 w 4400"/>
                <a:gd name="T10" fmla="*/ 0 h 2903"/>
                <a:gd name="T11" fmla="*/ 4400 w 4400"/>
                <a:gd name="T12" fmla="*/ 2903 h 29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0" h="2903">
                  <a:moveTo>
                    <a:pt x="0" y="0"/>
                  </a:moveTo>
                  <a:lnTo>
                    <a:pt x="0" y="2903"/>
                  </a:lnTo>
                  <a:lnTo>
                    <a:pt x="4400" y="2903"/>
                  </a:lnTo>
                </a:path>
              </a:pathLst>
            </a:custGeom>
            <a:noFill/>
            <a:ln w="38100" cap="flat" cmpd="sng">
              <a:solidFill>
                <a:srgbClr val="FFFFFF">
                  <a:lumMod val="50000"/>
                </a:srgbClr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69" name="Group 165"/>
            <p:cNvGrpSpPr>
              <a:grpSpLocks/>
            </p:cNvGrpSpPr>
            <p:nvPr/>
          </p:nvGrpSpPr>
          <p:grpSpPr bwMode="auto">
            <a:xfrm>
              <a:off x="4906963" y="5229372"/>
              <a:ext cx="381000" cy="380853"/>
              <a:chOff x="567" y="754"/>
              <a:chExt cx="499" cy="499"/>
            </a:xfrm>
          </p:grpSpPr>
          <p:sp>
            <p:nvSpPr>
              <p:cNvPr id="120" name="Oval 166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85D5D7"/>
              </a:soli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121" name="Group 167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122" name="AutoShape 168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lnTo>
                        <a:pt x="5311" y="4017"/>
                      </a:ln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23" name="AutoShape 169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lnTo>
                        <a:pt x="8403" y="2334"/>
                      </a:ln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grpSp>
          <p:nvGrpSpPr>
            <p:cNvPr id="70" name="Group 170"/>
            <p:cNvGrpSpPr>
              <a:grpSpLocks/>
            </p:cNvGrpSpPr>
            <p:nvPr/>
          </p:nvGrpSpPr>
          <p:grpSpPr bwMode="auto">
            <a:xfrm>
              <a:off x="2622550" y="5229372"/>
              <a:ext cx="381000" cy="380853"/>
              <a:chOff x="567" y="754"/>
              <a:chExt cx="499" cy="499"/>
            </a:xfrm>
          </p:grpSpPr>
          <p:sp>
            <p:nvSpPr>
              <p:cNvPr id="116" name="Oval 171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B5D280"/>
              </a:soli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117" name="Group 172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118" name="AutoShape 173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lnTo>
                        <a:pt x="5311" y="4017"/>
                      </a:ln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19" name="AutoShape 174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lnTo>
                        <a:pt x="8403" y="2334"/>
                      </a:ln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grpSp>
          <p:nvGrpSpPr>
            <p:cNvPr id="71" name="Group 175"/>
            <p:cNvGrpSpPr>
              <a:grpSpLocks/>
            </p:cNvGrpSpPr>
            <p:nvPr/>
          </p:nvGrpSpPr>
          <p:grpSpPr bwMode="auto">
            <a:xfrm>
              <a:off x="3765550" y="5229372"/>
              <a:ext cx="381000" cy="380853"/>
              <a:chOff x="567" y="754"/>
              <a:chExt cx="499" cy="499"/>
            </a:xfrm>
          </p:grpSpPr>
          <p:sp>
            <p:nvSpPr>
              <p:cNvPr id="112" name="Oval 176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F8CB9A"/>
              </a:soli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113" name="Group 177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114" name="AutoShape 178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lnTo>
                        <a:pt x="5311" y="4017"/>
                      </a:ln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15" name="AutoShape 179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lnTo>
                        <a:pt x="8403" y="2334"/>
                      </a:ln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sp>
          <p:nvSpPr>
            <p:cNvPr id="72" name="WordArt 180"/>
            <p:cNvSpPr>
              <a:spLocks noChangeArrowheads="1" noChangeShapeType="1" noTextEdit="1"/>
            </p:cNvSpPr>
            <p:nvPr/>
          </p:nvSpPr>
          <p:spPr bwMode="auto">
            <a:xfrm>
              <a:off x="2749550" y="5356323"/>
              <a:ext cx="127000" cy="1285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1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73" name="WordArt 181"/>
            <p:cNvSpPr>
              <a:spLocks noChangeArrowheads="1" noChangeShapeType="1" noTextEdit="1"/>
            </p:cNvSpPr>
            <p:nvPr/>
          </p:nvSpPr>
          <p:spPr bwMode="auto">
            <a:xfrm>
              <a:off x="3892550" y="5356323"/>
              <a:ext cx="127000" cy="1285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2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74" name="WordArt 182"/>
            <p:cNvSpPr>
              <a:spLocks noChangeArrowheads="1" noChangeShapeType="1" noTextEdit="1"/>
            </p:cNvSpPr>
            <p:nvPr/>
          </p:nvSpPr>
          <p:spPr bwMode="auto">
            <a:xfrm>
              <a:off x="5035550" y="5356323"/>
              <a:ext cx="127000" cy="1285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3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75" name="WordArt 183"/>
            <p:cNvSpPr>
              <a:spLocks noChangeArrowheads="1" noChangeShapeType="1" noTextEdit="1"/>
            </p:cNvSpPr>
            <p:nvPr/>
          </p:nvSpPr>
          <p:spPr bwMode="auto">
            <a:xfrm>
              <a:off x="971550" y="1930229"/>
              <a:ext cx="444500" cy="1285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grpSp>
          <p:nvGrpSpPr>
            <p:cNvPr id="76" name="Group 184"/>
            <p:cNvGrpSpPr>
              <a:grpSpLocks/>
            </p:cNvGrpSpPr>
            <p:nvPr/>
          </p:nvGrpSpPr>
          <p:grpSpPr bwMode="auto">
            <a:xfrm>
              <a:off x="1479550" y="1803278"/>
              <a:ext cx="381000" cy="380853"/>
              <a:chOff x="567" y="754"/>
              <a:chExt cx="499" cy="499"/>
            </a:xfrm>
          </p:grpSpPr>
          <p:sp>
            <p:nvSpPr>
              <p:cNvPr id="108" name="Oval 185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85D5D7"/>
              </a:soli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109" name="Group 186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110" name="AutoShape 187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lnTo>
                        <a:pt x="5311" y="4017"/>
                      </a:ln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11" name="AutoShape 188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lnTo>
                        <a:pt x="8403" y="2334"/>
                      </a:ln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grpSp>
          <p:nvGrpSpPr>
            <p:cNvPr id="77" name="Group 189"/>
            <p:cNvGrpSpPr>
              <a:grpSpLocks/>
            </p:cNvGrpSpPr>
            <p:nvPr/>
          </p:nvGrpSpPr>
          <p:grpSpPr bwMode="auto">
            <a:xfrm>
              <a:off x="1479550" y="4088398"/>
              <a:ext cx="381000" cy="380853"/>
              <a:chOff x="567" y="754"/>
              <a:chExt cx="499" cy="499"/>
            </a:xfrm>
          </p:grpSpPr>
          <p:sp>
            <p:nvSpPr>
              <p:cNvPr id="104" name="Oval 190"/>
              <p:cNvSpPr>
                <a:spLocks noChangeArrowheads="1"/>
              </p:cNvSpPr>
              <p:nvPr/>
            </p:nvSpPr>
            <p:spPr bwMode="auto">
              <a:xfrm>
                <a:off x="567" y="753"/>
                <a:ext cx="499" cy="499"/>
              </a:xfrm>
              <a:prstGeom prst="ellipse">
                <a:avLst/>
              </a:prstGeom>
              <a:solidFill>
                <a:srgbClr val="B5D280"/>
              </a:soli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105" name="Group 191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106" name="AutoShape 192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lnTo>
                        <a:pt x="5311" y="4017"/>
                      </a:ln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07" name="AutoShape 193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lnTo>
                        <a:pt x="8403" y="2334"/>
                      </a:ln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grpSp>
          <p:nvGrpSpPr>
            <p:cNvPr id="78" name="Group 194"/>
            <p:cNvGrpSpPr>
              <a:grpSpLocks/>
            </p:cNvGrpSpPr>
            <p:nvPr/>
          </p:nvGrpSpPr>
          <p:grpSpPr bwMode="auto">
            <a:xfrm>
              <a:off x="1479550" y="2945838"/>
              <a:ext cx="381000" cy="379267"/>
              <a:chOff x="567" y="754"/>
              <a:chExt cx="499" cy="499"/>
            </a:xfrm>
          </p:grpSpPr>
          <p:sp>
            <p:nvSpPr>
              <p:cNvPr id="100" name="Oval 195"/>
              <p:cNvSpPr>
                <a:spLocks noChangeArrowheads="1"/>
              </p:cNvSpPr>
              <p:nvPr/>
            </p:nvSpPr>
            <p:spPr bwMode="auto">
              <a:xfrm>
                <a:off x="567" y="755"/>
                <a:ext cx="499" cy="499"/>
              </a:xfrm>
              <a:prstGeom prst="ellipse">
                <a:avLst/>
              </a:prstGeom>
              <a:solidFill>
                <a:srgbClr val="F8CB9A"/>
              </a:solidFill>
              <a:ln>
                <a:noFill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101" name="Group 196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102" name="AutoShape 197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lnTo>
                        <a:pt x="5311" y="4017"/>
                      </a:ln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03" name="AutoShape 198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lnTo>
                        <a:pt x="8403" y="2334"/>
                      </a:ln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sp>
          <p:nvSpPr>
            <p:cNvPr id="79" name="WordArt 199"/>
            <p:cNvSpPr>
              <a:spLocks noChangeArrowheads="1" noChangeShapeType="1" noTextEdit="1"/>
            </p:cNvSpPr>
            <p:nvPr/>
          </p:nvSpPr>
          <p:spPr bwMode="auto">
            <a:xfrm>
              <a:off x="971550" y="3072789"/>
              <a:ext cx="444500" cy="12695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80" name="WordArt 200"/>
            <p:cNvSpPr>
              <a:spLocks noChangeArrowheads="1" noChangeShapeType="1" noTextEdit="1"/>
            </p:cNvSpPr>
            <p:nvPr/>
          </p:nvSpPr>
          <p:spPr bwMode="auto">
            <a:xfrm>
              <a:off x="971550" y="4213763"/>
              <a:ext cx="444500" cy="12695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81" name="WordArt 201"/>
            <p:cNvSpPr>
              <a:spLocks noChangeArrowheads="1" noChangeShapeType="1" noTextEdit="1"/>
            </p:cNvSpPr>
            <p:nvPr/>
          </p:nvSpPr>
          <p:spPr bwMode="auto">
            <a:xfrm>
              <a:off x="1604963" y="4213763"/>
              <a:ext cx="128588" cy="12695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1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82" name="WordArt 202"/>
            <p:cNvSpPr>
              <a:spLocks noChangeArrowheads="1" noChangeShapeType="1" noTextEdit="1"/>
            </p:cNvSpPr>
            <p:nvPr/>
          </p:nvSpPr>
          <p:spPr bwMode="auto">
            <a:xfrm>
              <a:off x="1604963" y="3072789"/>
              <a:ext cx="128588" cy="12695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2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83" name="WordArt 203"/>
            <p:cNvSpPr>
              <a:spLocks noChangeArrowheads="1" noChangeShapeType="1" noTextEdit="1"/>
            </p:cNvSpPr>
            <p:nvPr/>
          </p:nvSpPr>
          <p:spPr bwMode="auto">
            <a:xfrm>
              <a:off x="1604963" y="1930229"/>
              <a:ext cx="128588" cy="1285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3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84" name="Freeform 204"/>
            <p:cNvSpPr>
              <a:spLocks/>
            </p:cNvSpPr>
            <p:nvPr/>
          </p:nvSpPr>
          <p:spPr bwMode="auto">
            <a:xfrm>
              <a:off x="1670050" y="3008313"/>
              <a:ext cx="3492500" cy="2411412"/>
            </a:xfrm>
            <a:custGeom>
              <a:avLst/>
              <a:gdLst>
                <a:gd name="T0" fmla="*/ 0 w 2495"/>
                <a:gd name="T1" fmla="*/ 1724 h 1724"/>
                <a:gd name="T2" fmla="*/ 1724 w 2495"/>
                <a:gd name="T3" fmla="*/ 0 h 1724"/>
                <a:gd name="T4" fmla="*/ 2495 w 2495"/>
                <a:gd name="T5" fmla="*/ 0 h 1724"/>
                <a:gd name="T6" fmla="*/ 0 60000 65536"/>
                <a:gd name="T7" fmla="*/ 0 60000 65536"/>
                <a:gd name="T8" fmla="*/ 0 60000 65536"/>
                <a:gd name="T9" fmla="*/ 0 w 2495"/>
                <a:gd name="T10" fmla="*/ 0 h 1724"/>
                <a:gd name="T11" fmla="*/ 2495 w 2495"/>
                <a:gd name="T12" fmla="*/ 1724 h 17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95" h="1724">
                  <a:moveTo>
                    <a:pt x="0" y="1724"/>
                  </a:moveTo>
                  <a:lnTo>
                    <a:pt x="1724" y="0"/>
                  </a:lnTo>
                  <a:lnTo>
                    <a:pt x="2495" y="0"/>
                  </a:lnTo>
                </a:path>
              </a:pathLst>
            </a:custGeom>
            <a:noFill/>
            <a:ln w="304800" cap="flat" cmpd="sng">
              <a:solidFill>
                <a:srgbClr val="CAE2FF">
                  <a:lumMod val="90000"/>
                </a:srgbClr>
              </a:solidFill>
              <a:prstDash val="solid"/>
              <a:round/>
              <a:headEnd type="none" w="med" len="med"/>
              <a:tailEnd type="triangle" w="sm" len="sm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85" name="Group 205"/>
            <p:cNvGrpSpPr>
              <a:grpSpLocks/>
            </p:cNvGrpSpPr>
            <p:nvPr/>
          </p:nvGrpSpPr>
          <p:grpSpPr bwMode="auto">
            <a:xfrm>
              <a:off x="1479550" y="5229372"/>
              <a:ext cx="381000" cy="380853"/>
              <a:chOff x="567" y="754"/>
              <a:chExt cx="499" cy="499"/>
            </a:xfrm>
          </p:grpSpPr>
          <p:sp>
            <p:nvSpPr>
              <p:cNvPr id="96" name="Oval 206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99CCFF">
                  <a:lumMod val="90000"/>
                </a:srgbClr>
              </a:solidFill>
              <a:ln w="12700" algn="ctr">
                <a:noFill/>
                <a:round/>
                <a:headEnd/>
                <a:tailE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97" name="Group 207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98" name="AutoShape 208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lnTo>
                        <a:pt x="5311" y="4017"/>
                      </a:ln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99" name="AutoShape 209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lnTo>
                        <a:pt x="8403" y="2334"/>
                      </a:ln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</p:grpSp>
        <p:sp>
          <p:nvSpPr>
            <p:cNvPr id="86" name="WordArt 210"/>
            <p:cNvSpPr>
              <a:spLocks noChangeArrowheads="1" noChangeShapeType="1" noTextEdit="1"/>
            </p:cNvSpPr>
            <p:nvPr/>
          </p:nvSpPr>
          <p:spPr bwMode="auto">
            <a:xfrm>
              <a:off x="971550" y="5356323"/>
              <a:ext cx="444500" cy="1285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87" name="WordArt 211"/>
            <p:cNvSpPr>
              <a:spLocks noChangeArrowheads="1" noChangeShapeType="1" noTextEdit="1"/>
            </p:cNvSpPr>
            <p:nvPr/>
          </p:nvSpPr>
          <p:spPr bwMode="auto">
            <a:xfrm>
              <a:off x="1604963" y="5356323"/>
              <a:ext cx="128588" cy="1285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0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88" name="WordArt 212"/>
            <p:cNvSpPr>
              <a:spLocks noChangeArrowheads="1" noChangeShapeType="1" noTextEdit="1"/>
            </p:cNvSpPr>
            <p:nvPr/>
          </p:nvSpPr>
          <p:spPr bwMode="auto">
            <a:xfrm rot="-2700000">
              <a:off x="1544638" y="4404189"/>
              <a:ext cx="2157413" cy="12695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CLICK TO ADD CONTENTS</a:t>
              </a:r>
              <a:endParaRPr kumimoji="1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89" name="WordArt 213"/>
            <p:cNvSpPr>
              <a:spLocks noChangeArrowheads="1" noChangeShapeType="1" noTextEdit="1"/>
            </p:cNvSpPr>
            <p:nvPr/>
          </p:nvSpPr>
          <p:spPr bwMode="auto">
            <a:xfrm rot="1420957">
              <a:off x="1374775" y="2752238"/>
              <a:ext cx="2265363" cy="127109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702572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90" name="WordArt 214"/>
            <p:cNvSpPr>
              <a:spLocks noChangeArrowheads="1" noChangeShapeType="1" noTextEdit="1"/>
            </p:cNvSpPr>
            <p:nvPr/>
          </p:nvSpPr>
          <p:spPr bwMode="auto">
            <a:xfrm rot="1420957">
              <a:off x="1403350" y="3812280"/>
              <a:ext cx="1368425" cy="76805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703028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91" name="WordArt 215"/>
            <p:cNvSpPr>
              <a:spLocks noChangeArrowheads="1" noChangeShapeType="1" noTextEdit="1"/>
            </p:cNvSpPr>
            <p:nvPr/>
          </p:nvSpPr>
          <p:spPr bwMode="auto">
            <a:xfrm>
              <a:off x="5292725" y="2923622"/>
              <a:ext cx="719138" cy="21581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92" name="Oval 216"/>
            <p:cNvSpPr>
              <a:spLocks noChangeArrowheads="1"/>
            </p:cNvSpPr>
            <p:nvPr/>
          </p:nvSpPr>
          <p:spPr bwMode="auto">
            <a:xfrm>
              <a:off x="6877050" y="2276475"/>
              <a:ext cx="1439863" cy="1436688"/>
            </a:xfrm>
            <a:prstGeom prst="ellipse">
              <a:avLst/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93" name="WordArt 217"/>
            <p:cNvSpPr>
              <a:spLocks noChangeArrowheads="1" noChangeShapeType="1" noTextEdit="1"/>
            </p:cNvSpPr>
            <p:nvPr/>
          </p:nvSpPr>
          <p:spPr bwMode="auto">
            <a:xfrm>
              <a:off x="7237413" y="2912513"/>
              <a:ext cx="719138" cy="21581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94" name="Line 218"/>
            <p:cNvSpPr>
              <a:spLocks noChangeShapeType="1"/>
            </p:cNvSpPr>
            <p:nvPr/>
          </p:nvSpPr>
          <p:spPr bwMode="auto">
            <a:xfrm>
              <a:off x="6156325" y="2997200"/>
              <a:ext cx="936625" cy="0"/>
            </a:xfrm>
            <a:prstGeom prst="line">
              <a:avLst/>
            </a:prstGeom>
            <a:noFill/>
            <a:ln w="304800" cap="flat" cmpd="sng">
              <a:solidFill>
                <a:srgbClr val="CAE2FF">
                  <a:lumMod val="90000"/>
                </a:srgbClr>
              </a:solidFill>
              <a:prstDash val="solid"/>
              <a:round/>
              <a:headEnd type="none" w="med" len="med"/>
              <a:tailEnd type="triangle" w="sm" len="sm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95" name="WordArt 219"/>
            <p:cNvSpPr>
              <a:spLocks noChangeArrowheads="1" noChangeShapeType="1" noTextEdit="1"/>
            </p:cNvSpPr>
            <p:nvPr/>
          </p:nvSpPr>
          <p:spPr bwMode="auto">
            <a:xfrm>
              <a:off x="6300788" y="2923622"/>
              <a:ext cx="431800" cy="133299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705151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360"/>
          <p:cNvGrpSpPr>
            <a:grpSpLocks/>
          </p:cNvGrpSpPr>
          <p:nvPr/>
        </p:nvGrpSpPr>
        <p:grpSpPr bwMode="auto">
          <a:xfrm>
            <a:off x="971550" y="1500188"/>
            <a:ext cx="7200900" cy="4173537"/>
            <a:chOff x="612" y="1118"/>
            <a:chExt cx="4536" cy="2630"/>
          </a:xfrm>
        </p:grpSpPr>
        <p:sp>
          <p:nvSpPr>
            <p:cNvPr id="49" name="AutoShape 314"/>
            <p:cNvSpPr>
              <a:spLocks noChangeArrowheads="1"/>
            </p:cNvSpPr>
            <p:nvPr/>
          </p:nvSpPr>
          <p:spPr bwMode="auto">
            <a:xfrm>
              <a:off x="612" y="1118"/>
              <a:ext cx="1270" cy="907"/>
            </a:xfrm>
            <a:prstGeom prst="roundRect">
              <a:avLst>
                <a:gd name="adj" fmla="val 16667"/>
              </a:avLst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0" name="AutoShape 315"/>
            <p:cNvSpPr>
              <a:spLocks noChangeArrowheads="1"/>
            </p:cNvSpPr>
            <p:nvPr/>
          </p:nvSpPr>
          <p:spPr bwMode="auto">
            <a:xfrm>
              <a:off x="2245" y="1118"/>
              <a:ext cx="1270" cy="907"/>
            </a:xfrm>
            <a:prstGeom prst="roundRect">
              <a:avLst>
                <a:gd name="adj" fmla="val 16667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1" name="AutoShape 316"/>
            <p:cNvSpPr>
              <a:spLocks noChangeArrowheads="1"/>
            </p:cNvSpPr>
            <p:nvPr/>
          </p:nvSpPr>
          <p:spPr bwMode="auto">
            <a:xfrm>
              <a:off x="612" y="1118"/>
              <a:ext cx="1270" cy="317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2" name="AutoShape 317"/>
            <p:cNvSpPr>
              <a:spLocks noChangeArrowheads="1"/>
            </p:cNvSpPr>
            <p:nvPr/>
          </p:nvSpPr>
          <p:spPr bwMode="auto">
            <a:xfrm>
              <a:off x="3878" y="1118"/>
              <a:ext cx="1270" cy="907"/>
            </a:xfrm>
            <a:prstGeom prst="roundRect">
              <a:avLst>
                <a:gd name="adj" fmla="val 16667"/>
              </a:avLst>
            </a:prstGeom>
            <a:solidFill>
              <a:srgbClr val="85D5D7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3" name="AutoShape 318"/>
            <p:cNvSpPr>
              <a:spLocks noChangeArrowheads="1"/>
            </p:cNvSpPr>
            <p:nvPr/>
          </p:nvSpPr>
          <p:spPr bwMode="auto">
            <a:xfrm>
              <a:off x="2245" y="1118"/>
              <a:ext cx="1270" cy="317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4" name="AutoShape 319"/>
            <p:cNvSpPr>
              <a:spLocks noChangeArrowheads="1"/>
            </p:cNvSpPr>
            <p:nvPr/>
          </p:nvSpPr>
          <p:spPr bwMode="auto">
            <a:xfrm>
              <a:off x="612" y="2841"/>
              <a:ext cx="4536" cy="907"/>
            </a:xfrm>
            <a:prstGeom prst="roundRect">
              <a:avLst>
                <a:gd name="adj" fmla="val 16667"/>
              </a:avLst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5" name="AutoShape 320"/>
            <p:cNvSpPr>
              <a:spLocks noChangeArrowheads="1"/>
            </p:cNvSpPr>
            <p:nvPr/>
          </p:nvSpPr>
          <p:spPr bwMode="auto">
            <a:xfrm>
              <a:off x="612" y="2841"/>
              <a:ext cx="4536" cy="317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6" name="AutoShape 321"/>
            <p:cNvSpPr>
              <a:spLocks noChangeArrowheads="1"/>
            </p:cNvSpPr>
            <p:nvPr/>
          </p:nvSpPr>
          <p:spPr bwMode="auto">
            <a:xfrm rot="5400000">
              <a:off x="1837" y="1435"/>
              <a:ext cx="408" cy="318"/>
            </a:xfrm>
            <a:prstGeom prst="upArrow">
              <a:avLst>
                <a:gd name="adj1" fmla="val 54407"/>
                <a:gd name="adj2" fmla="val 53773"/>
              </a:avLst>
            </a:prstGeom>
            <a:solidFill>
              <a:srgbClr val="000000">
                <a:alpha val="50195"/>
              </a:srgbClr>
            </a:solidFill>
            <a:ln w="19050" cap="rnd" algn="ctr">
              <a:solidFill>
                <a:srgbClr val="FFFFFF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7" name="AutoShape 322"/>
            <p:cNvSpPr>
              <a:spLocks noChangeArrowheads="1"/>
            </p:cNvSpPr>
            <p:nvPr/>
          </p:nvSpPr>
          <p:spPr bwMode="auto">
            <a:xfrm rot="5400000">
              <a:off x="3470" y="1435"/>
              <a:ext cx="408" cy="318"/>
            </a:xfrm>
            <a:prstGeom prst="upArrow">
              <a:avLst>
                <a:gd name="adj1" fmla="val 54407"/>
                <a:gd name="adj2" fmla="val 53773"/>
              </a:avLst>
            </a:prstGeom>
            <a:solidFill>
              <a:srgbClr val="000000">
                <a:alpha val="50195"/>
              </a:srgbClr>
            </a:solidFill>
            <a:ln w="19050" cap="rnd" algn="ctr">
              <a:solidFill>
                <a:srgbClr val="FFFFFF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8" name="AutoShape 323"/>
            <p:cNvSpPr>
              <a:spLocks noChangeArrowheads="1"/>
            </p:cNvSpPr>
            <p:nvPr/>
          </p:nvSpPr>
          <p:spPr bwMode="auto">
            <a:xfrm rot="10800000">
              <a:off x="4286" y="2025"/>
              <a:ext cx="454" cy="726"/>
            </a:xfrm>
            <a:prstGeom prst="upArrow">
              <a:avLst>
                <a:gd name="adj1" fmla="val 56870"/>
                <a:gd name="adj2" fmla="val 52201"/>
              </a:avLst>
            </a:prstGeom>
            <a:solidFill>
              <a:srgbClr val="000000">
                <a:alpha val="50195"/>
              </a:srgbClr>
            </a:solidFill>
            <a:ln w="19050" cap="rnd" algn="ctr">
              <a:solidFill>
                <a:srgbClr val="FFFFFF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9" name="AutoShape 324"/>
            <p:cNvSpPr>
              <a:spLocks noChangeArrowheads="1"/>
            </p:cNvSpPr>
            <p:nvPr/>
          </p:nvSpPr>
          <p:spPr bwMode="auto">
            <a:xfrm>
              <a:off x="1020" y="2161"/>
              <a:ext cx="454" cy="680"/>
            </a:xfrm>
            <a:prstGeom prst="upArrow">
              <a:avLst>
                <a:gd name="adj1" fmla="val 57352"/>
                <a:gd name="adj2" fmla="val 51542"/>
              </a:avLst>
            </a:prstGeom>
            <a:solidFill>
              <a:srgbClr val="000000">
                <a:alpha val="50195"/>
              </a:srgbClr>
            </a:solidFill>
            <a:ln w="19050" cap="rnd" algn="ctr">
              <a:solidFill>
                <a:srgbClr val="FFFFFF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0" name="AutoShape 325"/>
            <p:cNvSpPr>
              <a:spLocks noChangeArrowheads="1"/>
            </p:cNvSpPr>
            <p:nvPr/>
          </p:nvSpPr>
          <p:spPr bwMode="auto">
            <a:xfrm>
              <a:off x="1610" y="2207"/>
              <a:ext cx="2540" cy="499"/>
            </a:xfrm>
            <a:prstGeom prst="roundRect">
              <a:avLst>
                <a:gd name="adj" fmla="val 16667"/>
              </a:avLst>
            </a:prstGeom>
            <a:solidFill>
              <a:srgbClr val="000000">
                <a:alpha val="50195"/>
              </a:srgbClr>
            </a:solidFill>
            <a:ln w="19050" cap="rnd" algn="ctr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1" name="Line 326"/>
            <p:cNvSpPr>
              <a:spLocks noChangeShapeType="1"/>
            </p:cNvSpPr>
            <p:nvPr/>
          </p:nvSpPr>
          <p:spPr bwMode="auto">
            <a:xfrm>
              <a:off x="1247" y="2343"/>
              <a:ext cx="544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2" name="Line 327"/>
            <p:cNvSpPr>
              <a:spLocks noChangeShapeType="1"/>
            </p:cNvSpPr>
            <p:nvPr/>
          </p:nvSpPr>
          <p:spPr bwMode="auto">
            <a:xfrm>
              <a:off x="3969" y="2570"/>
              <a:ext cx="544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3" name="WordArt 328"/>
            <p:cNvSpPr>
              <a:spLocks noChangeArrowheads="1" noChangeShapeType="1" noTextEdit="1"/>
            </p:cNvSpPr>
            <p:nvPr/>
          </p:nvSpPr>
          <p:spPr bwMode="auto">
            <a:xfrm>
              <a:off x="1882" y="2285"/>
              <a:ext cx="1542" cy="1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CLICK TO ADD CONTENTS</a:t>
              </a:r>
              <a:endParaRPr kumimoji="1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64" name="WordArt 329"/>
            <p:cNvSpPr>
              <a:spLocks noChangeArrowheads="1" noChangeShapeType="1" noTextEdit="1"/>
            </p:cNvSpPr>
            <p:nvPr/>
          </p:nvSpPr>
          <p:spPr bwMode="auto">
            <a:xfrm>
              <a:off x="2336" y="2512"/>
              <a:ext cx="1542" cy="10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CLICK TO ADD CONTENTS</a:t>
              </a:r>
              <a:endParaRPr kumimoji="1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65" name="AutoShape 330"/>
            <p:cNvSpPr>
              <a:spLocks noChangeArrowheads="1"/>
            </p:cNvSpPr>
            <p:nvPr/>
          </p:nvSpPr>
          <p:spPr bwMode="auto">
            <a:xfrm>
              <a:off x="3878" y="1118"/>
              <a:ext cx="1270" cy="317"/>
            </a:xfrm>
            <a:prstGeom prst="roundRect">
              <a:avLst>
                <a:gd name="adj" fmla="val 50000"/>
              </a:avLst>
            </a:prstGeom>
            <a:solidFill>
              <a:srgbClr val="FFFFFF">
                <a:alpha val="50195"/>
              </a:srgbClr>
            </a:solidFill>
            <a:ln w="19050" algn="ctr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6" name="WordArt 331"/>
            <p:cNvSpPr>
              <a:spLocks noChangeArrowheads="1" noChangeShapeType="1" noTextEdit="1"/>
            </p:cNvSpPr>
            <p:nvPr/>
          </p:nvSpPr>
          <p:spPr bwMode="auto">
            <a:xfrm>
              <a:off x="1020" y="1209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7" name="WordArt 332"/>
            <p:cNvSpPr>
              <a:spLocks noChangeArrowheads="1" noChangeShapeType="1" noTextEdit="1"/>
            </p:cNvSpPr>
            <p:nvPr/>
          </p:nvSpPr>
          <p:spPr bwMode="auto">
            <a:xfrm>
              <a:off x="2653" y="1209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8" name="WordArt 333"/>
            <p:cNvSpPr>
              <a:spLocks noChangeArrowheads="1" noChangeShapeType="1" noTextEdit="1"/>
            </p:cNvSpPr>
            <p:nvPr/>
          </p:nvSpPr>
          <p:spPr bwMode="auto">
            <a:xfrm>
              <a:off x="4286" y="1209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9" name="WordArt 334"/>
            <p:cNvSpPr>
              <a:spLocks noChangeArrowheads="1" noChangeShapeType="1" noTextEdit="1"/>
            </p:cNvSpPr>
            <p:nvPr/>
          </p:nvSpPr>
          <p:spPr bwMode="auto">
            <a:xfrm>
              <a:off x="2653" y="2933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70" name="WordArt 335"/>
            <p:cNvSpPr>
              <a:spLocks noChangeArrowheads="1" noChangeShapeType="1" noTextEdit="1"/>
            </p:cNvSpPr>
            <p:nvPr/>
          </p:nvSpPr>
          <p:spPr bwMode="auto">
            <a:xfrm>
              <a:off x="1202" y="2933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71" name="WordArt 336"/>
            <p:cNvSpPr>
              <a:spLocks noChangeArrowheads="1" noChangeShapeType="1" noTextEdit="1"/>
            </p:cNvSpPr>
            <p:nvPr/>
          </p:nvSpPr>
          <p:spPr bwMode="auto">
            <a:xfrm>
              <a:off x="4105" y="2933"/>
              <a:ext cx="454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72" name="Line 337"/>
            <p:cNvSpPr>
              <a:spLocks noChangeShapeType="1"/>
            </p:cNvSpPr>
            <p:nvPr/>
          </p:nvSpPr>
          <p:spPr bwMode="auto">
            <a:xfrm>
              <a:off x="2154" y="2933"/>
              <a:ext cx="0" cy="136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3" name="Line 338"/>
            <p:cNvSpPr>
              <a:spLocks noChangeShapeType="1"/>
            </p:cNvSpPr>
            <p:nvPr/>
          </p:nvSpPr>
          <p:spPr bwMode="auto">
            <a:xfrm>
              <a:off x="3606" y="2933"/>
              <a:ext cx="0" cy="136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4" name="Line 339"/>
            <p:cNvSpPr>
              <a:spLocks noChangeShapeType="1"/>
            </p:cNvSpPr>
            <p:nvPr/>
          </p:nvSpPr>
          <p:spPr bwMode="auto">
            <a:xfrm>
              <a:off x="2154" y="3250"/>
              <a:ext cx="0" cy="408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5" name="Line 340"/>
            <p:cNvSpPr>
              <a:spLocks noChangeShapeType="1"/>
            </p:cNvSpPr>
            <p:nvPr/>
          </p:nvSpPr>
          <p:spPr bwMode="auto">
            <a:xfrm>
              <a:off x="3606" y="3250"/>
              <a:ext cx="0" cy="408"/>
            </a:xfrm>
            <a:prstGeom prst="line">
              <a:avLst/>
            </a:prstGeom>
            <a:noFill/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76" name="Group 341"/>
            <p:cNvGrpSpPr>
              <a:grpSpLocks/>
            </p:cNvGrpSpPr>
            <p:nvPr/>
          </p:nvGrpSpPr>
          <p:grpSpPr bwMode="auto">
            <a:xfrm>
              <a:off x="930" y="1617"/>
              <a:ext cx="635" cy="227"/>
              <a:chOff x="2560" y="618"/>
              <a:chExt cx="728" cy="265"/>
            </a:xfrm>
          </p:grpSpPr>
          <p:sp>
            <p:nvSpPr>
              <p:cNvPr id="92" name="WordArt 342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93" name="WordArt 343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ADD CONTENTS</a:t>
                </a:r>
                <a:endParaRPr kumimoji="1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endParaRPr>
              </a:p>
            </p:txBody>
          </p:sp>
        </p:grpSp>
        <p:grpSp>
          <p:nvGrpSpPr>
            <p:cNvPr id="77" name="Group 344"/>
            <p:cNvGrpSpPr>
              <a:grpSpLocks/>
            </p:cNvGrpSpPr>
            <p:nvPr/>
          </p:nvGrpSpPr>
          <p:grpSpPr bwMode="auto">
            <a:xfrm>
              <a:off x="2563" y="1617"/>
              <a:ext cx="635" cy="227"/>
              <a:chOff x="2560" y="618"/>
              <a:chExt cx="728" cy="265"/>
            </a:xfrm>
          </p:grpSpPr>
          <p:sp>
            <p:nvSpPr>
              <p:cNvPr id="90" name="WordArt 345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91" name="WordArt 346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ADD CONTENTS</a:t>
                </a:r>
                <a:endParaRPr kumimoji="1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endParaRPr>
              </a:p>
            </p:txBody>
          </p:sp>
        </p:grpSp>
        <p:grpSp>
          <p:nvGrpSpPr>
            <p:cNvPr id="78" name="Group 347"/>
            <p:cNvGrpSpPr>
              <a:grpSpLocks/>
            </p:cNvGrpSpPr>
            <p:nvPr/>
          </p:nvGrpSpPr>
          <p:grpSpPr bwMode="auto">
            <a:xfrm>
              <a:off x="4195" y="1617"/>
              <a:ext cx="635" cy="227"/>
              <a:chOff x="2560" y="618"/>
              <a:chExt cx="728" cy="265"/>
            </a:xfrm>
          </p:grpSpPr>
          <p:sp>
            <p:nvSpPr>
              <p:cNvPr id="88" name="WordArt 34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89" name="WordArt 34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ADD CONTENTS</a:t>
                </a:r>
                <a:endParaRPr kumimoji="1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endParaRPr>
              </a:p>
            </p:txBody>
          </p:sp>
        </p:grpSp>
        <p:grpSp>
          <p:nvGrpSpPr>
            <p:cNvPr id="79" name="Group 350"/>
            <p:cNvGrpSpPr>
              <a:grpSpLocks/>
            </p:cNvGrpSpPr>
            <p:nvPr/>
          </p:nvGrpSpPr>
          <p:grpSpPr bwMode="auto">
            <a:xfrm>
              <a:off x="4014" y="3341"/>
              <a:ext cx="635" cy="227"/>
              <a:chOff x="2560" y="618"/>
              <a:chExt cx="728" cy="265"/>
            </a:xfrm>
          </p:grpSpPr>
          <p:sp>
            <p:nvSpPr>
              <p:cNvPr id="86" name="WordArt 351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87" name="WordArt 3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ADD CONTENTS</a:t>
                </a:r>
                <a:endParaRPr kumimoji="1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endParaRPr>
              </a:p>
            </p:txBody>
          </p:sp>
        </p:grpSp>
        <p:grpSp>
          <p:nvGrpSpPr>
            <p:cNvPr id="80" name="Group 353"/>
            <p:cNvGrpSpPr>
              <a:grpSpLocks/>
            </p:cNvGrpSpPr>
            <p:nvPr/>
          </p:nvGrpSpPr>
          <p:grpSpPr bwMode="auto">
            <a:xfrm>
              <a:off x="1111" y="3341"/>
              <a:ext cx="635" cy="227"/>
              <a:chOff x="2560" y="618"/>
              <a:chExt cx="728" cy="265"/>
            </a:xfrm>
          </p:grpSpPr>
          <p:sp>
            <p:nvSpPr>
              <p:cNvPr id="84" name="WordArt 354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85" name="WordArt 355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ADD CONTENTS</a:t>
                </a:r>
                <a:endParaRPr kumimoji="1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endParaRPr>
              </a:p>
            </p:txBody>
          </p:sp>
        </p:grpSp>
        <p:grpSp>
          <p:nvGrpSpPr>
            <p:cNvPr id="81" name="Group 356"/>
            <p:cNvGrpSpPr>
              <a:grpSpLocks/>
            </p:cNvGrpSpPr>
            <p:nvPr/>
          </p:nvGrpSpPr>
          <p:grpSpPr bwMode="auto">
            <a:xfrm>
              <a:off x="2562" y="3341"/>
              <a:ext cx="635" cy="227"/>
              <a:chOff x="2560" y="618"/>
              <a:chExt cx="728" cy="265"/>
            </a:xfrm>
          </p:grpSpPr>
          <p:sp>
            <p:nvSpPr>
              <p:cNvPr id="82" name="WordArt 357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83" name="WordArt 35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ADD CONTENTS</a:t>
                </a:r>
                <a:endParaRPr kumimoji="1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10506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9"/>
          <p:cNvGrpSpPr>
            <a:grpSpLocks/>
          </p:cNvGrpSpPr>
          <p:nvPr/>
        </p:nvGrpSpPr>
        <p:grpSpPr bwMode="auto">
          <a:xfrm>
            <a:off x="1042988" y="1643063"/>
            <a:ext cx="7272337" cy="3887787"/>
            <a:chOff x="612" y="935"/>
            <a:chExt cx="4581" cy="2450"/>
          </a:xfrm>
        </p:grpSpPr>
        <p:sp>
          <p:nvSpPr>
            <p:cNvPr id="46" name="AutoShape 50"/>
            <p:cNvSpPr>
              <a:spLocks noChangeArrowheads="1"/>
            </p:cNvSpPr>
            <p:nvPr/>
          </p:nvSpPr>
          <p:spPr bwMode="auto">
            <a:xfrm>
              <a:off x="3787" y="1071"/>
              <a:ext cx="1406" cy="2269"/>
            </a:xfrm>
            <a:prstGeom prst="roundRect">
              <a:avLst>
                <a:gd name="adj" fmla="val 10667"/>
              </a:avLst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7" name="Oval 51"/>
            <p:cNvSpPr>
              <a:spLocks noChangeArrowheads="1"/>
            </p:cNvSpPr>
            <p:nvPr/>
          </p:nvSpPr>
          <p:spPr bwMode="auto">
            <a:xfrm>
              <a:off x="1247" y="1615"/>
              <a:ext cx="1452" cy="1452"/>
            </a:xfrm>
            <a:prstGeom prst="ellipse">
              <a:avLst/>
            </a:prstGeom>
            <a:solidFill>
              <a:srgbClr val="FFFFFF">
                <a:alpha val="25098"/>
              </a:srgbClr>
            </a:solidFill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8" name="Oval 52"/>
            <p:cNvSpPr>
              <a:spLocks noChangeArrowheads="1"/>
            </p:cNvSpPr>
            <p:nvPr/>
          </p:nvSpPr>
          <p:spPr bwMode="auto">
            <a:xfrm>
              <a:off x="2245" y="2250"/>
              <a:ext cx="1089" cy="1089"/>
            </a:xfrm>
            <a:prstGeom prst="ellipse">
              <a:avLst/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9" name="Oval 53"/>
            <p:cNvSpPr>
              <a:spLocks noChangeArrowheads="1"/>
            </p:cNvSpPr>
            <p:nvPr/>
          </p:nvSpPr>
          <p:spPr bwMode="auto">
            <a:xfrm>
              <a:off x="2291" y="2295"/>
              <a:ext cx="998" cy="99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0" name="Oval 54"/>
            <p:cNvSpPr>
              <a:spLocks noChangeArrowheads="1"/>
            </p:cNvSpPr>
            <p:nvPr/>
          </p:nvSpPr>
          <p:spPr bwMode="auto">
            <a:xfrm>
              <a:off x="1428" y="935"/>
              <a:ext cx="1089" cy="1089"/>
            </a:xfrm>
            <a:prstGeom prst="ellipse">
              <a:avLst/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1" name="Oval 55"/>
            <p:cNvSpPr>
              <a:spLocks noChangeArrowheads="1"/>
            </p:cNvSpPr>
            <p:nvPr/>
          </p:nvSpPr>
          <p:spPr bwMode="auto">
            <a:xfrm>
              <a:off x="1474" y="980"/>
              <a:ext cx="998" cy="99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2" name="Oval 56"/>
            <p:cNvSpPr>
              <a:spLocks noChangeArrowheads="1"/>
            </p:cNvSpPr>
            <p:nvPr/>
          </p:nvSpPr>
          <p:spPr bwMode="auto">
            <a:xfrm>
              <a:off x="612" y="2250"/>
              <a:ext cx="1089" cy="1089"/>
            </a:xfrm>
            <a:prstGeom prst="ellipse">
              <a:avLst/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3" name="Oval 57"/>
            <p:cNvSpPr>
              <a:spLocks noChangeArrowheads="1"/>
            </p:cNvSpPr>
            <p:nvPr/>
          </p:nvSpPr>
          <p:spPr bwMode="auto">
            <a:xfrm>
              <a:off x="658" y="2295"/>
              <a:ext cx="998" cy="998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4" name="Arc 58"/>
            <p:cNvSpPr>
              <a:spLocks/>
            </p:cNvSpPr>
            <p:nvPr/>
          </p:nvSpPr>
          <p:spPr bwMode="auto">
            <a:xfrm>
              <a:off x="2064" y="1661"/>
              <a:ext cx="807" cy="616"/>
            </a:xfrm>
            <a:custGeom>
              <a:avLst/>
              <a:gdLst>
                <a:gd name="T0" fmla="*/ 533 w 21371"/>
                <a:gd name="T1" fmla="*/ 0 h 16360"/>
                <a:gd name="T2" fmla="*/ 807 w 21371"/>
                <a:gd name="T3" fmla="*/ 499 h 16360"/>
                <a:gd name="T4" fmla="*/ 0 w 21371"/>
                <a:gd name="T5" fmla="*/ 618 h 16360"/>
                <a:gd name="T6" fmla="*/ 0 60000 65536"/>
                <a:gd name="T7" fmla="*/ 0 60000 65536"/>
                <a:gd name="T8" fmla="*/ 0 60000 65536"/>
                <a:gd name="T9" fmla="*/ 0 w 21371"/>
                <a:gd name="T10" fmla="*/ 0 h 16360"/>
                <a:gd name="T11" fmla="*/ 21371 w 21371"/>
                <a:gd name="T12" fmla="*/ 16360 h 1636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371" h="16360" fill="none" extrusionOk="0">
                  <a:moveTo>
                    <a:pt x="14103" y="-1"/>
                  </a:moveTo>
                  <a:cubicBezTo>
                    <a:pt x="18036" y="3390"/>
                    <a:pt x="20616" y="8083"/>
                    <a:pt x="21370" y="13221"/>
                  </a:cubicBezTo>
                </a:path>
                <a:path w="21371" h="16360" stroke="0" extrusionOk="0">
                  <a:moveTo>
                    <a:pt x="14103" y="-1"/>
                  </a:moveTo>
                  <a:cubicBezTo>
                    <a:pt x="18036" y="3390"/>
                    <a:pt x="20616" y="8083"/>
                    <a:pt x="21370" y="13221"/>
                  </a:cubicBezTo>
                  <a:lnTo>
                    <a:pt x="0" y="16360"/>
                  </a:lnTo>
                  <a:close/>
                </a:path>
              </a:pathLst>
            </a:custGeom>
            <a:noFill/>
            <a:ln w="19050">
              <a:solidFill>
                <a:srgbClr val="000000">
                  <a:lumMod val="50000"/>
                  <a:lumOff val="50000"/>
                </a:srgbClr>
              </a:solidFill>
              <a:round/>
              <a:headEnd/>
              <a:tailEnd type="triangle" w="lg" len="lg"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5" name="Arc 59"/>
            <p:cNvSpPr>
              <a:spLocks/>
            </p:cNvSpPr>
            <p:nvPr/>
          </p:nvSpPr>
          <p:spPr bwMode="auto">
            <a:xfrm rot="7155674">
              <a:off x="1651" y="2616"/>
              <a:ext cx="807" cy="618"/>
            </a:xfrm>
            <a:custGeom>
              <a:avLst/>
              <a:gdLst>
                <a:gd name="T0" fmla="*/ 533 w 21371"/>
                <a:gd name="T1" fmla="*/ 0 h 16360"/>
                <a:gd name="T2" fmla="*/ 807 w 21371"/>
                <a:gd name="T3" fmla="*/ 499 h 16360"/>
                <a:gd name="T4" fmla="*/ 0 w 21371"/>
                <a:gd name="T5" fmla="*/ 618 h 16360"/>
                <a:gd name="T6" fmla="*/ 0 60000 65536"/>
                <a:gd name="T7" fmla="*/ 0 60000 65536"/>
                <a:gd name="T8" fmla="*/ 0 60000 65536"/>
                <a:gd name="T9" fmla="*/ 0 w 21371"/>
                <a:gd name="T10" fmla="*/ 0 h 16360"/>
                <a:gd name="T11" fmla="*/ 21371 w 21371"/>
                <a:gd name="T12" fmla="*/ 16360 h 1636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371" h="16360" fill="none" extrusionOk="0">
                  <a:moveTo>
                    <a:pt x="14103" y="-1"/>
                  </a:moveTo>
                  <a:cubicBezTo>
                    <a:pt x="18036" y="3390"/>
                    <a:pt x="20616" y="8083"/>
                    <a:pt x="21370" y="13221"/>
                  </a:cubicBezTo>
                </a:path>
                <a:path w="21371" h="16360" stroke="0" extrusionOk="0">
                  <a:moveTo>
                    <a:pt x="14103" y="-1"/>
                  </a:moveTo>
                  <a:cubicBezTo>
                    <a:pt x="18036" y="3390"/>
                    <a:pt x="20616" y="8083"/>
                    <a:pt x="21370" y="13221"/>
                  </a:cubicBezTo>
                  <a:lnTo>
                    <a:pt x="0" y="16360"/>
                  </a:lnTo>
                  <a:close/>
                </a:path>
              </a:pathLst>
            </a:custGeom>
            <a:noFill/>
            <a:ln w="19050">
              <a:solidFill>
                <a:srgbClr val="000000">
                  <a:lumMod val="50000"/>
                  <a:lumOff val="50000"/>
                </a:srgbClr>
              </a:solidFill>
              <a:round/>
              <a:headEnd/>
              <a:tailEnd type="triangle" w="lg" len="lg"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6" name="Arc 60"/>
            <p:cNvSpPr>
              <a:spLocks/>
            </p:cNvSpPr>
            <p:nvPr/>
          </p:nvSpPr>
          <p:spPr bwMode="auto">
            <a:xfrm rot="-7200509">
              <a:off x="1017" y="1800"/>
              <a:ext cx="805" cy="618"/>
            </a:xfrm>
            <a:custGeom>
              <a:avLst/>
              <a:gdLst>
                <a:gd name="T0" fmla="*/ 533 w 21371"/>
                <a:gd name="T1" fmla="*/ 0 h 16360"/>
                <a:gd name="T2" fmla="*/ 807 w 21371"/>
                <a:gd name="T3" fmla="*/ 499 h 16360"/>
                <a:gd name="T4" fmla="*/ 0 w 21371"/>
                <a:gd name="T5" fmla="*/ 618 h 16360"/>
                <a:gd name="T6" fmla="*/ 0 60000 65536"/>
                <a:gd name="T7" fmla="*/ 0 60000 65536"/>
                <a:gd name="T8" fmla="*/ 0 60000 65536"/>
                <a:gd name="T9" fmla="*/ 0 w 21371"/>
                <a:gd name="T10" fmla="*/ 0 h 16360"/>
                <a:gd name="T11" fmla="*/ 21371 w 21371"/>
                <a:gd name="T12" fmla="*/ 16360 h 1636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371" h="16360" fill="none" extrusionOk="0">
                  <a:moveTo>
                    <a:pt x="14103" y="-1"/>
                  </a:moveTo>
                  <a:cubicBezTo>
                    <a:pt x="18036" y="3390"/>
                    <a:pt x="20616" y="8083"/>
                    <a:pt x="21370" y="13221"/>
                  </a:cubicBezTo>
                </a:path>
                <a:path w="21371" h="16360" stroke="0" extrusionOk="0">
                  <a:moveTo>
                    <a:pt x="14103" y="-1"/>
                  </a:moveTo>
                  <a:cubicBezTo>
                    <a:pt x="18036" y="3390"/>
                    <a:pt x="20616" y="8083"/>
                    <a:pt x="21370" y="13221"/>
                  </a:cubicBezTo>
                  <a:lnTo>
                    <a:pt x="0" y="16360"/>
                  </a:lnTo>
                  <a:close/>
                </a:path>
              </a:pathLst>
            </a:custGeom>
            <a:noFill/>
            <a:ln w="19050">
              <a:solidFill>
                <a:srgbClr val="000000">
                  <a:lumMod val="50000"/>
                  <a:lumOff val="50000"/>
                </a:srgbClr>
              </a:solidFill>
              <a:round/>
              <a:headEnd/>
              <a:tailEnd type="triangle" w="lg" len="lg"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57" name="Group 61"/>
            <p:cNvGrpSpPr>
              <a:grpSpLocks/>
            </p:cNvGrpSpPr>
            <p:nvPr/>
          </p:nvGrpSpPr>
          <p:grpSpPr bwMode="auto">
            <a:xfrm>
              <a:off x="1655" y="2160"/>
              <a:ext cx="635" cy="227"/>
              <a:chOff x="2560" y="618"/>
              <a:chExt cx="728" cy="265"/>
            </a:xfrm>
          </p:grpSpPr>
          <p:sp>
            <p:nvSpPr>
              <p:cNvPr id="86" name="WordArt 62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87" name="WordArt 63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ADD CONTENTS</a:t>
                </a:r>
                <a:endParaRPr kumimoji="1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endParaRPr>
              </a:p>
            </p:txBody>
          </p:sp>
        </p:grpSp>
        <p:grpSp>
          <p:nvGrpSpPr>
            <p:cNvPr id="58" name="Group 64"/>
            <p:cNvGrpSpPr>
              <a:grpSpLocks/>
            </p:cNvGrpSpPr>
            <p:nvPr/>
          </p:nvGrpSpPr>
          <p:grpSpPr bwMode="auto">
            <a:xfrm>
              <a:off x="1610" y="1344"/>
              <a:ext cx="728" cy="265"/>
              <a:chOff x="2560" y="618"/>
              <a:chExt cx="728" cy="265"/>
            </a:xfrm>
          </p:grpSpPr>
          <p:sp>
            <p:nvSpPr>
              <p:cNvPr id="84" name="WordArt 65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85" name="WordArt 66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ADD 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  <p:grpSp>
          <p:nvGrpSpPr>
            <p:cNvPr id="59" name="Group 67"/>
            <p:cNvGrpSpPr>
              <a:grpSpLocks/>
            </p:cNvGrpSpPr>
            <p:nvPr/>
          </p:nvGrpSpPr>
          <p:grpSpPr bwMode="auto">
            <a:xfrm>
              <a:off x="2426" y="2666"/>
              <a:ext cx="728" cy="265"/>
              <a:chOff x="2560" y="618"/>
              <a:chExt cx="728" cy="265"/>
            </a:xfrm>
          </p:grpSpPr>
          <p:sp>
            <p:nvSpPr>
              <p:cNvPr id="82" name="WordArt 6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83" name="WordArt 6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ADD 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  <p:grpSp>
          <p:nvGrpSpPr>
            <p:cNvPr id="60" name="Group 70"/>
            <p:cNvGrpSpPr>
              <a:grpSpLocks/>
            </p:cNvGrpSpPr>
            <p:nvPr/>
          </p:nvGrpSpPr>
          <p:grpSpPr bwMode="auto">
            <a:xfrm>
              <a:off x="791" y="2666"/>
              <a:ext cx="728" cy="265"/>
              <a:chOff x="2560" y="618"/>
              <a:chExt cx="728" cy="265"/>
            </a:xfrm>
          </p:grpSpPr>
          <p:sp>
            <p:nvSpPr>
              <p:cNvPr id="80" name="WordArt 71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81" name="WordArt 72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ADD 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  <p:sp>
          <p:nvSpPr>
            <p:cNvPr id="61" name="WordArt 73"/>
            <p:cNvSpPr>
              <a:spLocks noChangeArrowheads="1" noChangeShapeType="1" noTextEdit="1"/>
            </p:cNvSpPr>
            <p:nvPr/>
          </p:nvSpPr>
          <p:spPr bwMode="auto">
            <a:xfrm>
              <a:off x="2789" y="1752"/>
              <a:ext cx="272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62" name="WordArt 74"/>
            <p:cNvSpPr>
              <a:spLocks noChangeArrowheads="1" noChangeShapeType="1" noTextEdit="1"/>
            </p:cNvSpPr>
            <p:nvPr/>
          </p:nvSpPr>
          <p:spPr bwMode="auto">
            <a:xfrm>
              <a:off x="1837" y="3301"/>
              <a:ext cx="272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63" name="WordArt 75"/>
            <p:cNvSpPr>
              <a:spLocks noChangeArrowheads="1" noChangeShapeType="1" noTextEdit="1"/>
            </p:cNvSpPr>
            <p:nvPr/>
          </p:nvSpPr>
          <p:spPr bwMode="auto">
            <a:xfrm>
              <a:off x="839" y="1849"/>
              <a:ext cx="272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64" name="AutoShape 76"/>
            <p:cNvSpPr>
              <a:spLocks noChangeArrowheads="1"/>
            </p:cNvSpPr>
            <p:nvPr/>
          </p:nvSpPr>
          <p:spPr bwMode="auto">
            <a:xfrm>
              <a:off x="3878" y="1163"/>
              <a:ext cx="1225" cy="634"/>
            </a:xfrm>
            <a:prstGeom prst="roundRect">
              <a:avLst>
                <a:gd name="adj" fmla="val 14801"/>
              </a:avLst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5" name="AutoShape 77"/>
            <p:cNvSpPr>
              <a:spLocks noChangeArrowheads="1"/>
            </p:cNvSpPr>
            <p:nvPr/>
          </p:nvSpPr>
          <p:spPr bwMode="auto">
            <a:xfrm>
              <a:off x="3923" y="1208"/>
              <a:ext cx="1135" cy="544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66" name="Group 78"/>
            <p:cNvGrpSpPr>
              <a:grpSpLocks/>
            </p:cNvGrpSpPr>
            <p:nvPr/>
          </p:nvGrpSpPr>
          <p:grpSpPr bwMode="auto">
            <a:xfrm>
              <a:off x="4105" y="1344"/>
              <a:ext cx="771" cy="272"/>
              <a:chOff x="2560" y="618"/>
              <a:chExt cx="728" cy="265"/>
            </a:xfrm>
          </p:grpSpPr>
          <p:sp>
            <p:nvSpPr>
              <p:cNvPr id="78" name="WordArt 7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79" name="WordArt 80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ADD 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  <p:sp>
          <p:nvSpPr>
            <p:cNvPr id="67" name="AutoShape 81"/>
            <p:cNvSpPr>
              <a:spLocks noChangeArrowheads="1"/>
            </p:cNvSpPr>
            <p:nvPr/>
          </p:nvSpPr>
          <p:spPr bwMode="auto">
            <a:xfrm>
              <a:off x="3878" y="1888"/>
              <a:ext cx="1225" cy="633"/>
            </a:xfrm>
            <a:prstGeom prst="roundRect">
              <a:avLst>
                <a:gd name="adj" fmla="val 14801"/>
              </a:avLst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8" name="AutoShape 82"/>
            <p:cNvSpPr>
              <a:spLocks noChangeArrowheads="1"/>
            </p:cNvSpPr>
            <p:nvPr/>
          </p:nvSpPr>
          <p:spPr bwMode="auto">
            <a:xfrm>
              <a:off x="3923" y="1933"/>
              <a:ext cx="1135" cy="541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69" name="Group 83"/>
            <p:cNvGrpSpPr>
              <a:grpSpLocks/>
            </p:cNvGrpSpPr>
            <p:nvPr/>
          </p:nvGrpSpPr>
          <p:grpSpPr bwMode="auto">
            <a:xfrm>
              <a:off x="4105" y="2069"/>
              <a:ext cx="771" cy="272"/>
              <a:chOff x="2560" y="618"/>
              <a:chExt cx="728" cy="265"/>
            </a:xfrm>
          </p:grpSpPr>
          <p:sp>
            <p:nvSpPr>
              <p:cNvPr id="76" name="WordArt 84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77" name="WordArt 85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ADD 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  <p:sp>
          <p:nvSpPr>
            <p:cNvPr id="70" name="AutoShape 86"/>
            <p:cNvSpPr>
              <a:spLocks noChangeArrowheads="1"/>
            </p:cNvSpPr>
            <p:nvPr/>
          </p:nvSpPr>
          <p:spPr bwMode="auto">
            <a:xfrm>
              <a:off x="3878" y="2615"/>
              <a:ext cx="1225" cy="634"/>
            </a:xfrm>
            <a:prstGeom prst="roundRect">
              <a:avLst>
                <a:gd name="adj" fmla="val 14801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1" name="AutoShape 87"/>
            <p:cNvSpPr>
              <a:spLocks noChangeArrowheads="1"/>
            </p:cNvSpPr>
            <p:nvPr/>
          </p:nvSpPr>
          <p:spPr bwMode="auto">
            <a:xfrm>
              <a:off x="3923" y="2660"/>
              <a:ext cx="1135" cy="544"/>
            </a:xfrm>
            <a:prstGeom prst="roundRect">
              <a:avLst>
                <a:gd name="adj" fmla="val 11028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72" name="Group 88"/>
            <p:cNvGrpSpPr>
              <a:grpSpLocks/>
            </p:cNvGrpSpPr>
            <p:nvPr/>
          </p:nvGrpSpPr>
          <p:grpSpPr bwMode="auto">
            <a:xfrm>
              <a:off x="4105" y="2796"/>
              <a:ext cx="771" cy="272"/>
              <a:chOff x="2560" y="618"/>
              <a:chExt cx="728" cy="265"/>
            </a:xfrm>
          </p:grpSpPr>
          <p:sp>
            <p:nvSpPr>
              <p:cNvPr id="74" name="WordArt 8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75" name="WordArt 90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ADD 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  <p:sp>
          <p:nvSpPr>
            <p:cNvPr id="73" name="AutoShape 91"/>
            <p:cNvSpPr>
              <a:spLocks noChangeArrowheads="1"/>
            </p:cNvSpPr>
            <p:nvPr/>
          </p:nvSpPr>
          <p:spPr bwMode="auto">
            <a:xfrm>
              <a:off x="3424" y="2523"/>
              <a:ext cx="364" cy="544"/>
            </a:xfrm>
            <a:prstGeom prst="leftArrow">
              <a:avLst>
                <a:gd name="adj1" fmla="val 49833"/>
                <a:gd name="adj2" fmla="val 66778"/>
              </a:avLst>
            </a:prstGeom>
            <a:solidFill>
              <a:srgbClr val="FFFFFF">
                <a:alpha val="25098"/>
              </a:srgbClr>
            </a:solidFill>
            <a:ln w="19050" cap="rnd" algn="ctr">
              <a:solidFill>
                <a:srgbClr val="000000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9457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矩形 65"/>
          <p:cNvSpPr/>
          <p:nvPr/>
        </p:nvSpPr>
        <p:spPr>
          <a:xfrm>
            <a:off x="4143376" y="4032027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3" name="Line 79"/>
          <p:cNvSpPr>
            <a:spLocks noChangeShapeType="1"/>
          </p:cNvSpPr>
          <p:nvPr/>
        </p:nvSpPr>
        <p:spPr bwMode="auto">
          <a:xfrm>
            <a:off x="3995738" y="2304380"/>
            <a:ext cx="1081087" cy="2590800"/>
          </a:xfrm>
          <a:prstGeom prst="line">
            <a:avLst/>
          </a:prstGeom>
          <a:noFill/>
          <a:ln w="19050" cap="rnd">
            <a:solidFill>
              <a:srgbClr val="000000">
                <a:lumMod val="50000"/>
                <a:lumOff val="50000"/>
              </a:srgbClr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34" name="Line 80"/>
          <p:cNvSpPr>
            <a:spLocks noChangeShapeType="1"/>
          </p:cNvSpPr>
          <p:nvPr/>
        </p:nvSpPr>
        <p:spPr bwMode="auto">
          <a:xfrm flipH="1">
            <a:off x="3995738" y="2304380"/>
            <a:ext cx="1152525" cy="2590800"/>
          </a:xfrm>
          <a:prstGeom prst="line">
            <a:avLst/>
          </a:prstGeom>
          <a:noFill/>
          <a:ln w="19050" cap="rnd">
            <a:solidFill>
              <a:srgbClr val="000000">
                <a:lumMod val="50000"/>
                <a:lumOff val="50000"/>
              </a:srgbClr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35" name="Line 81"/>
          <p:cNvSpPr>
            <a:spLocks noChangeShapeType="1"/>
          </p:cNvSpPr>
          <p:nvPr/>
        </p:nvSpPr>
        <p:spPr bwMode="auto">
          <a:xfrm flipH="1">
            <a:off x="3276600" y="3025105"/>
            <a:ext cx="2590800" cy="1150938"/>
          </a:xfrm>
          <a:prstGeom prst="line">
            <a:avLst/>
          </a:prstGeom>
          <a:noFill/>
          <a:ln w="19050" cap="rnd">
            <a:solidFill>
              <a:srgbClr val="000000">
                <a:lumMod val="50000"/>
                <a:lumOff val="50000"/>
              </a:srgbClr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36" name="Line 82"/>
          <p:cNvSpPr>
            <a:spLocks noChangeShapeType="1"/>
          </p:cNvSpPr>
          <p:nvPr/>
        </p:nvSpPr>
        <p:spPr bwMode="auto">
          <a:xfrm flipH="1" flipV="1">
            <a:off x="3276600" y="3167980"/>
            <a:ext cx="2663825" cy="935038"/>
          </a:xfrm>
          <a:prstGeom prst="line">
            <a:avLst/>
          </a:prstGeom>
          <a:noFill/>
          <a:ln w="19050" cap="rnd">
            <a:solidFill>
              <a:srgbClr val="000000">
                <a:lumMod val="50000"/>
                <a:lumOff val="50000"/>
              </a:srgbClr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37" name="Oval 83"/>
          <p:cNvSpPr>
            <a:spLocks noChangeArrowheads="1"/>
          </p:cNvSpPr>
          <p:nvPr/>
        </p:nvSpPr>
        <p:spPr bwMode="auto">
          <a:xfrm>
            <a:off x="3419475" y="2447255"/>
            <a:ext cx="2305050" cy="2301875"/>
          </a:xfrm>
          <a:prstGeom prst="ellipse">
            <a:avLst/>
          </a:prstGeom>
          <a:solidFill>
            <a:srgbClr val="99CCFF">
              <a:lumMod val="90000"/>
            </a:srgbClr>
          </a:solidFill>
          <a:ln w="12700" algn="ctr">
            <a:noFill/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38" name="Oval 84"/>
          <p:cNvSpPr>
            <a:spLocks noChangeArrowheads="1"/>
          </p:cNvSpPr>
          <p:nvPr/>
        </p:nvSpPr>
        <p:spPr bwMode="auto">
          <a:xfrm>
            <a:off x="3492500" y="2520280"/>
            <a:ext cx="2159000" cy="2155825"/>
          </a:xfrm>
          <a:prstGeom prst="ellipse">
            <a:avLst/>
          </a:prstGeom>
          <a:gradFill rotWithShape="1">
            <a:gsLst>
              <a:gs pos="0">
                <a:srgbClr val="FFFFFF">
                  <a:gamma/>
                  <a:tint val="0"/>
                  <a:invGamma/>
                  <a:alpha val="75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12700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39" name="Freeform 85"/>
          <p:cNvSpPr>
            <a:spLocks/>
          </p:cNvSpPr>
          <p:nvPr/>
        </p:nvSpPr>
        <p:spPr bwMode="auto">
          <a:xfrm>
            <a:off x="4662488" y="1440780"/>
            <a:ext cx="1371600" cy="1076325"/>
          </a:xfrm>
          <a:custGeom>
            <a:avLst/>
            <a:gdLst/>
            <a:ahLst/>
            <a:cxnLst>
              <a:cxn ang="0">
                <a:pos x="864" y="357"/>
              </a:cxn>
              <a:cxn ang="0">
                <a:pos x="864" y="357"/>
              </a:cxn>
              <a:cxn ang="0">
                <a:pos x="817" y="317"/>
              </a:cxn>
              <a:cxn ang="0">
                <a:pos x="770" y="277"/>
              </a:cxn>
              <a:cxn ang="0">
                <a:pos x="720" y="240"/>
              </a:cxn>
              <a:cxn ang="0">
                <a:pos x="670" y="207"/>
              </a:cxn>
              <a:cxn ang="0">
                <a:pos x="617" y="177"/>
              </a:cxn>
              <a:cxn ang="0">
                <a:pos x="567" y="147"/>
              </a:cxn>
              <a:cxn ang="0">
                <a:pos x="510" y="124"/>
              </a:cxn>
              <a:cxn ang="0">
                <a:pos x="457" y="97"/>
              </a:cxn>
              <a:cxn ang="0">
                <a:pos x="400" y="77"/>
              </a:cxn>
              <a:cxn ang="0">
                <a:pos x="347" y="60"/>
              </a:cxn>
              <a:cxn ang="0">
                <a:pos x="290" y="43"/>
              </a:cxn>
              <a:cxn ang="0">
                <a:pos x="233" y="30"/>
              </a:cxn>
              <a:cxn ang="0">
                <a:pos x="173" y="17"/>
              </a:cxn>
              <a:cxn ang="0">
                <a:pos x="116" y="10"/>
              </a:cxn>
              <a:cxn ang="0">
                <a:pos x="56" y="3"/>
              </a:cxn>
              <a:cxn ang="0">
                <a:pos x="0" y="0"/>
              </a:cxn>
              <a:cxn ang="0">
                <a:pos x="0" y="454"/>
              </a:cxn>
              <a:cxn ang="0">
                <a:pos x="0" y="454"/>
              </a:cxn>
              <a:cxn ang="0">
                <a:pos x="73" y="461"/>
              </a:cxn>
              <a:cxn ang="0">
                <a:pos x="146" y="474"/>
              </a:cxn>
              <a:cxn ang="0">
                <a:pos x="217" y="494"/>
              </a:cxn>
              <a:cxn ang="0">
                <a:pos x="287" y="521"/>
              </a:cxn>
              <a:cxn ang="0">
                <a:pos x="353" y="551"/>
              </a:cxn>
              <a:cxn ang="0">
                <a:pos x="420" y="588"/>
              </a:cxn>
              <a:cxn ang="0">
                <a:pos x="483" y="631"/>
              </a:cxn>
              <a:cxn ang="0">
                <a:pos x="543" y="678"/>
              </a:cxn>
              <a:cxn ang="0">
                <a:pos x="864" y="357"/>
              </a:cxn>
            </a:cxnLst>
            <a:rect l="0" t="0" r="r" b="b"/>
            <a:pathLst>
              <a:path w="864" h="678">
                <a:moveTo>
                  <a:pt x="864" y="357"/>
                </a:moveTo>
                <a:lnTo>
                  <a:pt x="864" y="357"/>
                </a:lnTo>
                <a:lnTo>
                  <a:pt x="817" y="317"/>
                </a:lnTo>
                <a:lnTo>
                  <a:pt x="770" y="277"/>
                </a:lnTo>
                <a:lnTo>
                  <a:pt x="720" y="240"/>
                </a:lnTo>
                <a:lnTo>
                  <a:pt x="670" y="207"/>
                </a:lnTo>
                <a:lnTo>
                  <a:pt x="617" y="177"/>
                </a:lnTo>
                <a:lnTo>
                  <a:pt x="567" y="147"/>
                </a:lnTo>
                <a:lnTo>
                  <a:pt x="510" y="124"/>
                </a:lnTo>
                <a:lnTo>
                  <a:pt x="457" y="97"/>
                </a:lnTo>
                <a:lnTo>
                  <a:pt x="400" y="77"/>
                </a:lnTo>
                <a:lnTo>
                  <a:pt x="347" y="60"/>
                </a:lnTo>
                <a:lnTo>
                  <a:pt x="290" y="43"/>
                </a:lnTo>
                <a:lnTo>
                  <a:pt x="233" y="30"/>
                </a:lnTo>
                <a:lnTo>
                  <a:pt x="173" y="17"/>
                </a:lnTo>
                <a:lnTo>
                  <a:pt x="116" y="10"/>
                </a:lnTo>
                <a:lnTo>
                  <a:pt x="56" y="3"/>
                </a:lnTo>
                <a:lnTo>
                  <a:pt x="0" y="0"/>
                </a:lnTo>
                <a:lnTo>
                  <a:pt x="0" y="454"/>
                </a:lnTo>
                <a:lnTo>
                  <a:pt x="0" y="454"/>
                </a:lnTo>
                <a:lnTo>
                  <a:pt x="73" y="461"/>
                </a:lnTo>
                <a:lnTo>
                  <a:pt x="146" y="474"/>
                </a:lnTo>
                <a:lnTo>
                  <a:pt x="217" y="494"/>
                </a:lnTo>
                <a:lnTo>
                  <a:pt x="287" y="521"/>
                </a:lnTo>
                <a:lnTo>
                  <a:pt x="353" y="551"/>
                </a:lnTo>
                <a:lnTo>
                  <a:pt x="420" y="588"/>
                </a:lnTo>
                <a:lnTo>
                  <a:pt x="483" y="631"/>
                </a:lnTo>
                <a:lnTo>
                  <a:pt x="543" y="678"/>
                </a:lnTo>
                <a:lnTo>
                  <a:pt x="864" y="357"/>
                </a:lnTo>
                <a:close/>
              </a:path>
            </a:pathLst>
          </a:custGeom>
          <a:solidFill>
            <a:srgbClr val="B5D280"/>
          </a:solidFill>
          <a:ln w="12700" algn="ctr">
            <a:noFill/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40" name="Freeform 86"/>
          <p:cNvSpPr>
            <a:spLocks/>
          </p:cNvSpPr>
          <p:nvPr/>
        </p:nvSpPr>
        <p:spPr bwMode="auto">
          <a:xfrm>
            <a:off x="5653088" y="2134518"/>
            <a:ext cx="1079500" cy="1373187"/>
          </a:xfrm>
          <a:custGeom>
            <a:avLst/>
            <a:gdLst/>
            <a:ahLst/>
            <a:cxnLst>
              <a:cxn ang="0">
                <a:pos x="0" y="321"/>
              </a:cxn>
              <a:cxn ang="0">
                <a:pos x="0" y="321"/>
              </a:cxn>
              <a:cxn ang="0">
                <a:pos x="50" y="384"/>
              </a:cxn>
              <a:cxn ang="0">
                <a:pos x="90" y="444"/>
              </a:cxn>
              <a:cxn ang="0">
                <a:pos x="130" y="511"/>
              </a:cxn>
              <a:cxn ang="0">
                <a:pos x="160" y="581"/>
              </a:cxn>
              <a:cxn ang="0">
                <a:pos x="183" y="651"/>
              </a:cxn>
              <a:cxn ang="0">
                <a:pos x="203" y="722"/>
              </a:cxn>
              <a:cxn ang="0">
                <a:pos x="216" y="795"/>
              </a:cxn>
              <a:cxn ang="0">
                <a:pos x="223" y="865"/>
              </a:cxn>
              <a:cxn ang="0">
                <a:pos x="680" y="865"/>
              </a:cxn>
              <a:cxn ang="0">
                <a:pos x="680" y="865"/>
              </a:cxn>
              <a:cxn ang="0">
                <a:pos x="677" y="808"/>
              </a:cxn>
              <a:cxn ang="0">
                <a:pos x="670" y="752"/>
              </a:cxn>
              <a:cxn ang="0">
                <a:pos x="660" y="691"/>
              </a:cxn>
              <a:cxn ang="0">
                <a:pos x="650" y="635"/>
              </a:cxn>
              <a:cxn ang="0">
                <a:pos x="637" y="578"/>
              </a:cxn>
              <a:cxn ang="0">
                <a:pos x="620" y="521"/>
              </a:cxn>
              <a:cxn ang="0">
                <a:pos x="600" y="464"/>
              </a:cxn>
              <a:cxn ang="0">
                <a:pos x="580" y="408"/>
              </a:cxn>
              <a:cxn ang="0">
                <a:pos x="557" y="354"/>
              </a:cxn>
              <a:cxn ang="0">
                <a:pos x="530" y="301"/>
              </a:cxn>
              <a:cxn ang="0">
                <a:pos x="500" y="247"/>
              </a:cxn>
              <a:cxn ang="0">
                <a:pos x="470" y="197"/>
              </a:cxn>
              <a:cxn ang="0">
                <a:pos x="436" y="144"/>
              </a:cxn>
              <a:cxn ang="0">
                <a:pos x="400" y="97"/>
              </a:cxn>
              <a:cxn ang="0">
                <a:pos x="363" y="47"/>
              </a:cxn>
              <a:cxn ang="0">
                <a:pos x="320" y="0"/>
              </a:cxn>
              <a:cxn ang="0">
                <a:pos x="0" y="321"/>
              </a:cxn>
            </a:cxnLst>
            <a:rect l="0" t="0" r="r" b="b"/>
            <a:pathLst>
              <a:path w="680" h="865">
                <a:moveTo>
                  <a:pt x="0" y="321"/>
                </a:moveTo>
                <a:lnTo>
                  <a:pt x="0" y="321"/>
                </a:lnTo>
                <a:lnTo>
                  <a:pt x="50" y="384"/>
                </a:lnTo>
                <a:lnTo>
                  <a:pt x="90" y="444"/>
                </a:lnTo>
                <a:lnTo>
                  <a:pt x="130" y="511"/>
                </a:lnTo>
                <a:lnTo>
                  <a:pt x="160" y="581"/>
                </a:lnTo>
                <a:lnTo>
                  <a:pt x="183" y="651"/>
                </a:lnTo>
                <a:lnTo>
                  <a:pt x="203" y="722"/>
                </a:lnTo>
                <a:lnTo>
                  <a:pt x="216" y="795"/>
                </a:lnTo>
                <a:lnTo>
                  <a:pt x="223" y="865"/>
                </a:lnTo>
                <a:lnTo>
                  <a:pt x="680" y="865"/>
                </a:lnTo>
                <a:lnTo>
                  <a:pt x="680" y="865"/>
                </a:lnTo>
                <a:lnTo>
                  <a:pt x="677" y="808"/>
                </a:lnTo>
                <a:lnTo>
                  <a:pt x="670" y="752"/>
                </a:lnTo>
                <a:lnTo>
                  <a:pt x="660" y="691"/>
                </a:lnTo>
                <a:lnTo>
                  <a:pt x="650" y="635"/>
                </a:lnTo>
                <a:lnTo>
                  <a:pt x="637" y="578"/>
                </a:lnTo>
                <a:lnTo>
                  <a:pt x="620" y="521"/>
                </a:lnTo>
                <a:lnTo>
                  <a:pt x="600" y="464"/>
                </a:lnTo>
                <a:lnTo>
                  <a:pt x="580" y="408"/>
                </a:lnTo>
                <a:lnTo>
                  <a:pt x="557" y="354"/>
                </a:lnTo>
                <a:lnTo>
                  <a:pt x="530" y="301"/>
                </a:lnTo>
                <a:lnTo>
                  <a:pt x="500" y="247"/>
                </a:lnTo>
                <a:lnTo>
                  <a:pt x="470" y="197"/>
                </a:lnTo>
                <a:lnTo>
                  <a:pt x="436" y="144"/>
                </a:lnTo>
                <a:lnTo>
                  <a:pt x="400" y="97"/>
                </a:lnTo>
                <a:lnTo>
                  <a:pt x="363" y="47"/>
                </a:lnTo>
                <a:lnTo>
                  <a:pt x="320" y="0"/>
                </a:lnTo>
                <a:lnTo>
                  <a:pt x="0" y="321"/>
                </a:lnTo>
                <a:close/>
              </a:path>
            </a:pathLst>
          </a:custGeom>
          <a:solidFill>
            <a:srgbClr val="85D5D7"/>
          </a:solidFill>
          <a:ln w="12700" algn="ctr">
            <a:noFill/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41" name="Freeform 87"/>
          <p:cNvSpPr>
            <a:spLocks/>
          </p:cNvSpPr>
          <p:nvPr/>
        </p:nvSpPr>
        <p:spPr bwMode="auto">
          <a:xfrm>
            <a:off x="5653088" y="3687093"/>
            <a:ext cx="1079500" cy="1376362"/>
          </a:xfrm>
          <a:custGeom>
            <a:avLst/>
            <a:gdLst/>
            <a:ahLst/>
            <a:cxnLst>
              <a:cxn ang="0">
                <a:pos x="223" y="0"/>
              </a:cxn>
              <a:cxn ang="0">
                <a:pos x="223" y="0"/>
              </a:cxn>
              <a:cxn ang="0">
                <a:pos x="216" y="73"/>
              </a:cxn>
              <a:cxn ang="0">
                <a:pos x="203" y="146"/>
              </a:cxn>
              <a:cxn ang="0">
                <a:pos x="183" y="217"/>
              </a:cxn>
              <a:cxn ang="0">
                <a:pos x="160" y="287"/>
              </a:cxn>
              <a:cxn ang="0">
                <a:pos x="130" y="357"/>
              </a:cxn>
              <a:cxn ang="0">
                <a:pos x="90" y="420"/>
              </a:cxn>
              <a:cxn ang="0">
                <a:pos x="50" y="484"/>
              </a:cxn>
              <a:cxn ang="0">
                <a:pos x="0" y="544"/>
              </a:cxn>
              <a:cxn ang="0">
                <a:pos x="320" y="868"/>
              </a:cxn>
              <a:cxn ang="0">
                <a:pos x="320" y="868"/>
              </a:cxn>
              <a:cxn ang="0">
                <a:pos x="363" y="821"/>
              </a:cxn>
              <a:cxn ang="0">
                <a:pos x="400" y="771"/>
              </a:cxn>
              <a:cxn ang="0">
                <a:pos x="436" y="724"/>
              </a:cxn>
              <a:cxn ang="0">
                <a:pos x="470" y="671"/>
              </a:cxn>
              <a:cxn ang="0">
                <a:pos x="500" y="621"/>
              </a:cxn>
              <a:cxn ang="0">
                <a:pos x="530" y="567"/>
              </a:cxn>
              <a:cxn ang="0">
                <a:pos x="557" y="514"/>
              </a:cxn>
              <a:cxn ang="0">
                <a:pos x="580" y="460"/>
              </a:cxn>
              <a:cxn ang="0">
                <a:pos x="600" y="404"/>
              </a:cxn>
              <a:cxn ang="0">
                <a:pos x="620" y="347"/>
              </a:cxn>
              <a:cxn ang="0">
                <a:pos x="637" y="290"/>
              </a:cxn>
              <a:cxn ang="0">
                <a:pos x="650" y="233"/>
              </a:cxn>
              <a:cxn ang="0">
                <a:pos x="660" y="177"/>
              </a:cxn>
              <a:cxn ang="0">
                <a:pos x="670" y="116"/>
              </a:cxn>
              <a:cxn ang="0">
                <a:pos x="677" y="60"/>
              </a:cxn>
              <a:cxn ang="0">
                <a:pos x="680" y="0"/>
              </a:cxn>
              <a:cxn ang="0">
                <a:pos x="223" y="0"/>
              </a:cxn>
            </a:cxnLst>
            <a:rect l="0" t="0" r="r" b="b"/>
            <a:pathLst>
              <a:path w="680" h="868">
                <a:moveTo>
                  <a:pt x="223" y="0"/>
                </a:moveTo>
                <a:lnTo>
                  <a:pt x="223" y="0"/>
                </a:lnTo>
                <a:lnTo>
                  <a:pt x="216" y="73"/>
                </a:lnTo>
                <a:lnTo>
                  <a:pt x="203" y="146"/>
                </a:lnTo>
                <a:lnTo>
                  <a:pt x="183" y="217"/>
                </a:lnTo>
                <a:lnTo>
                  <a:pt x="160" y="287"/>
                </a:lnTo>
                <a:lnTo>
                  <a:pt x="130" y="357"/>
                </a:lnTo>
                <a:lnTo>
                  <a:pt x="90" y="420"/>
                </a:lnTo>
                <a:lnTo>
                  <a:pt x="50" y="484"/>
                </a:lnTo>
                <a:lnTo>
                  <a:pt x="0" y="544"/>
                </a:lnTo>
                <a:lnTo>
                  <a:pt x="320" y="868"/>
                </a:lnTo>
                <a:lnTo>
                  <a:pt x="320" y="868"/>
                </a:lnTo>
                <a:lnTo>
                  <a:pt x="363" y="821"/>
                </a:lnTo>
                <a:lnTo>
                  <a:pt x="400" y="771"/>
                </a:lnTo>
                <a:lnTo>
                  <a:pt x="436" y="724"/>
                </a:lnTo>
                <a:lnTo>
                  <a:pt x="470" y="671"/>
                </a:lnTo>
                <a:lnTo>
                  <a:pt x="500" y="621"/>
                </a:lnTo>
                <a:lnTo>
                  <a:pt x="530" y="567"/>
                </a:lnTo>
                <a:lnTo>
                  <a:pt x="557" y="514"/>
                </a:lnTo>
                <a:lnTo>
                  <a:pt x="580" y="460"/>
                </a:lnTo>
                <a:lnTo>
                  <a:pt x="600" y="404"/>
                </a:lnTo>
                <a:lnTo>
                  <a:pt x="620" y="347"/>
                </a:lnTo>
                <a:lnTo>
                  <a:pt x="637" y="290"/>
                </a:lnTo>
                <a:lnTo>
                  <a:pt x="650" y="233"/>
                </a:lnTo>
                <a:lnTo>
                  <a:pt x="660" y="177"/>
                </a:lnTo>
                <a:lnTo>
                  <a:pt x="670" y="116"/>
                </a:lnTo>
                <a:lnTo>
                  <a:pt x="677" y="60"/>
                </a:lnTo>
                <a:lnTo>
                  <a:pt x="680" y="0"/>
                </a:lnTo>
                <a:lnTo>
                  <a:pt x="223" y="0"/>
                </a:lnTo>
                <a:close/>
              </a:path>
            </a:pathLst>
          </a:custGeom>
          <a:solidFill>
            <a:srgbClr val="CAE2FF"/>
          </a:solidFill>
          <a:ln w="12700" algn="ctr">
            <a:noFill/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42" name="Freeform 88"/>
          <p:cNvSpPr>
            <a:spLocks/>
          </p:cNvSpPr>
          <p:nvPr/>
        </p:nvSpPr>
        <p:spPr bwMode="auto">
          <a:xfrm>
            <a:off x="4662488" y="4682455"/>
            <a:ext cx="1371600" cy="1076325"/>
          </a:xfrm>
          <a:custGeom>
            <a:avLst/>
            <a:gdLst/>
            <a:ahLst/>
            <a:cxnLst>
              <a:cxn ang="0">
                <a:pos x="543" y="0"/>
              </a:cxn>
              <a:cxn ang="0">
                <a:pos x="543" y="0"/>
              </a:cxn>
              <a:cxn ang="0">
                <a:pos x="483" y="47"/>
              </a:cxn>
              <a:cxn ang="0">
                <a:pos x="420" y="90"/>
              </a:cxn>
              <a:cxn ang="0">
                <a:pos x="353" y="127"/>
              </a:cxn>
              <a:cxn ang="0">
                <a:pos x="287" y="157"/>
              </a:cxn>
              <a:cxn ang="0">
                <a:pos x="217" y="184"/>
              </a:cxn>
              <a:cxn ang="0">
                <a:pos x="146" y="204"/>
              </a:cxn>
              <a:cxn ang="0">
                <a:pos x="73" y="217"/>
              </a:cxn>
              <a:cxn ang="0">
                <a:pos x="0" y="224"/>
              </a:cxn>
              <a:cxn ang="0">
                <a:pos x="0" y="678"/>
              </a:cxn>
              <a:cxn ang="0">
                <a:pos x="0" y="678"/>
              </a:cxn>
              <a:cxn ang="0">
                <a:pos x="56" y="675"/>
              </a:cxn>
              <a:cxn ang="0">
                <a:pos x="116" y="668"/>
              </a:cxn>
              <a:cxn ang="0">
                <a:pos x="173" y="661"/>
              </a:cxn>
              <a:cxn ang="0">
                <a:pos x="233" y="648"/>
              </a:cxn>
              <a:cxn ang="0">
                <a:pos x="290" y="635"/>
              </a:cxn>
              <a:cxn ang="0">
                <a:pos x="347" y="618"/>
              </a:cxn>
              <a:cxn ang="0">
                <a:pos x="400" y="601"/>
              </a:cxn>
              <a:cxn ang="0">
                <a:pos x="457" y="581"/>
              </a:cxn>
              <a:cxn ang="0">
                <a:pos x="510" y="554"/>
              </a:cxn>
              <a:cxn ang="0">
                <a:pos x="567" y="531"/>
              </a:cxn>
              <a:cxn ang="0">
                <a:pos x="617" y="501"/>
              </a:cxn>
              <a:cxn ang="0">
                <a:pos x="670" y="471"/>
              </a:cxn>
              <a:cxn ang="0">
                <a:pos x="720" y="438"/>
              </a:cxn>
              <a:cxn ang="0">
                <a:pos x="770" y="401"/>
              </a:cxn>
              <a:cxn ang="0">
                <a:pos x="817" y="361"/>
              </a:cxn>
              <a:cxn ang="0">
                <a:pos x="864" y="321"/>
              </a:cxn>
              <a:cxn ang="0">
                <a:pos x="543" y="0"/>
              </a:cxn>
            </a:cxnLst>
            <a:rect l="0" t="0" r="r" b="b"/>
            <a:pathLst>
              <a:path w="864" h="678">
                <a:moveTo>
                  <a:pt x="543" y="0"/>
                </a:moveTo>
                <a:lnTo>
                  <a:pt x="543" y="0"/>
                </a:lnTo>
                <a:lnTo>
                  <a:pt x="483" y="47"/>
                </a:lnTo>
                <a:lnTo>
                  <a:pt x="420" y="90"/>
                </a:lnTo>
                <a:lnTo>
                  <a:pt x="353" y="127"/>
                </a:lnTo>
                <a:lnTo>
                  <a:pt x="287" y="157"/>
                </a:lnTo>
                <a:lnTo>
                  <a:pt x="217" y="184"/>
                </a:lnTo>
                <a:lnTo>
                  <a:pt x="146" y="204"/>
                </a:lnTo>
                <a:lnTo>
                  <a:pt x="73" y="217"/>
                </a:lnTo>
                <a:lnTo>
                  <a:pt x="0" y="224"/>
                </a:lnTo>
                <a:lnTo>
                  <a:pt x="0" y="678"/>
                </a:lnTo>
                <a:lnTo>
                  <a:pt x="0" y="678"/>
                </a:lnTo>
                <a:lnTo>
                  <a:pt x="56" y="675"/>
                </a:lnTo>
                <a:lnTo>
                  <a:pt x="116" y="668"/>
                </a:lnTo>
                <a:lnTo>
                  <a:pt x="173" y="661"/>
                </a:lnTo>
                <a:lnTo>
                  <a:pt x="233" y="648"/>
                </a:lnTo>
                <a:lnTo>
                  <a:pt x="290" y="635"/>
                </a:lnTo>
                <a:lnTo>
                  <a:pt x="347" y="618"/>
                </a:lnTo>
                <a:lnTo>
                  <a:pt x="400" y="601"/>
                </a:lnTo>
                <a:lnTo>
                  <a:pt x="457" y="581"/>
                </a:lnTo>
                <a:lnTo>
                  <a:pt x="510" y="554"/>
                </a:lnTo>
                <a:lnTo>
                  <a:pt x="567" y="531"/>
                </a:lnTo>
                <a:lnTo>
                  <a:pt x="617" y="501"/>
                </a:lnTo>
                <a:lnTo>
                  <a:pt x="670" y="471"/>
                </a:lnTo>
                <a:lnTo>
                  <a:pt x="720" y="438"/>
                </a:lnTo>
                <a:lnTo>
                  <a:pt x="770" y="401"/>
                </a:lnTo>
                <a:lnTo>
                  <a:pt x="817" y="361"/>
                </a:lnTo>
                <a:lnTo>
                  <a:pt x="864" y="321"/>
                </a:lnTo>
                <a:lnTo>
                  <a:pt x="543" y="0"/>
                </a:lnTo>
                <a:close/>
              </a:path>
            </a:pathLst>
          </a:custGeom>
          <a:solidFill>
            <a:srgbClr val="F8CB9A"/>
          </a:solidFill>
          <a:ln w="12700" algn="ctr">
            <a:noFill/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43" name="Freeform 89"/>
          <p:cNvSpPr>
            <a:spLocks/>
          </p:cNvSpPr>
          <p:nvPr/>
        </p:nvSpPr>
        <p:spPr bwMode="auto">
          <a:xfrm>
            <a:off x="3109913" y="4682455"/>
            <a:ext cx="1371600" cy="1076325"/>
          </a:xfrm>
          <a:custGeom>
            <a:avLst/>
            <a:gdLst/>
            <a:ahLst/>
            <a:cxnLst>
              <a:cxn ang="0">
                <a:pos x="0" y="321"/>
              </a:cxn>
              <a:cxn ang="0">
                <a:pos x="0" y="321"/>
              </a:cxn>
              <a:cxn ang="0">
                <a:pos x="47" y="361"/>
              </a:cxn>
              <a:cxn ang="0">
                <a:pos x="94" y="401"/>
              </a:cxn>
              <a:cxn ang="0">
                <a:pos x="144" y="438"/>
              </a:cxn>
              <a:cxn ang="0">
                <a:pos x="194" y="471"/>
              </a:cxn>
              <a:cxn ang="0">
                <a:pos x="244" y="501"/>
              </a:cxn>
              <a:cxn ang="0">
                <a:pos x="297" y="531"/>
              </a:cxn>
              <a:cxn ang="0">
                <a:pos x="351" y="554"/>
              </a:cxn>
              <a:cxn ang="0">
                <a:pos x="407" y="581"/>
              </a:cxn>
              <a:cxn ang="0">
                <a:pos x="461" y="601"/>
              </a:cxn>
              <a:cxn ang="0">
                <a:pos x="517" y="618"/>
              </a:cxn>
              <a:cxn ang="0">
                <a:pos x="574" y="635"/>
              </a:cxn>
              <a:cxn ang="0">
                <a:pos x="631" y="648"/>
              </a:cxn>
              <a:cxn ang="0">
                <a:pos x="691" y="661"/>
              </a:cxn>
              <a:cxn ang="0">
                <a:pos x="748" y="668"/>
              </a:cxn>
              <a:cxn ang="0">
                <a:pos x="804" y="675"/>
              </a:cxn>
              <a:cxn ang="0">
                <a:pos x="864" y="678"/>
              </a:cxn>
              <a:cxn ang="0">
                <a:pos x="864" y="224"/>
              </a:cxn>
              <a:cxn ang="0">
                <a:pos x="864" y="224"/>
              </a:cxn>
              <a:cxn ang="0">
                <a:pos x="791" y="217"/>
              </a:cxn>
              <a:cxn ang="0">
                <a:pos x="718" y="204"/>
              </a:cxn>
              <a:cxn ang="0">
                <a:pos x="647" y="184"/>
              </a:cxn>
              <a:cxn ang="0">
                <a:pos x="577" y="157"/>
              </a:cxn>
              <a:cxn ang="0">
                <a:pos x="511" y="127"/>
              </a:cxn>
              <a:cxn ang="0">
                <a:pos x="444" y="90"/>
              </a:cxn>
              <a:cxn ang="0">
                <a:pos x="381" y="47"/>
              </a:cxn>
              <a:cxn ang="0">
                <a:pos x="321" y="0"/>
              </a:cxn>
              <a:cxn ang="0">
                <a:pos x="0" y="321"/>
              </a:cxn>
            </a:cxnLst>
            <a:rect l="0" t="0" r="r" b="b"/>
            <a:pathLst>
              <a:path w="864" h="678">
                <a:moveTo>
                  <a:pt x="0" y="321"/>
                </a:moveTo>
                <a:lnTo>
                  <a:pt x="0" y="321"/>
                </a:lnTo>
                <a:lnTo>
                  <a:pt x="47" y="361"/>
                </a:lnTo>
                <a:lnTo>
                  <a:pt x="94" y="401"/>
                </a:lnTo>
                <a:lnTo>
                  <a:pt x="144" y="438"/>
                </a:lnTo>
                <a:lnTo>
                  <a:pt x="194" y="471"/>
                </a:lnTo>
                <a:lnTo>
                  <a:pt x="244" y="501"/>
                </a:lnTo>
                <a:lnTo>
                  <a:pt x="297" y="531"/>
                </a:lnTo>
                <a:lnTo>
                  <a:pt x="351" y="554"/>
                </a:lnTo>
                <a:lnTo>
                  <a:pt x="407" y="581"/>
                </a:lnTo>
                <a:lnTo>
                  <a:pt x="461" y="601"/>
                </a:lnTo>
                <a:lnTo>
                  <a:pt x="517" y="618"/>
                </a:lnTo>
                <a:lnTo>
                  <a:pt x="574" y="635"/>
                </a:lnTo>
                <a:lnTo>
                  <a:pt x="631" y="648"/>
                </a:lnTo>
                <a:lnTo>
                  <a:pt x="691" y="661"/>
                </a:lnTo>
                <a:lnTo>
                  <a:pt x="748" y="668"/>
                </a:lnTo>
                <a:lnTo>
                  <a:pt x="804" y="675"/>
                </a:lnTo>
                <a:lnTo>
                  <a:pt x="864" y="678"/>
                </a:lnTo>
                <a:lnTo>
                  <a:pt x="864" y="224"/>
                </a:lnTo>
                <a:lnTo>
                  <a:pt x="864" y="224"/>
                </a:lnTo>
                <a:lnTo>
                  <a:pt x="791" y="217"/>
                </a:lnTo>
                <a:lnTo>
                  <a:pt x="718" y="204"/>
                </a:lnTo>
                <a:lnTo>
                  <a:pt x="647" y="184"/>
                </a:lnTo>
                <a:lnTo>
                  <a:pt x="577" y="157"/>
                </a:lnTo>
                <a:lnTo>
                  <a:pt x="511" y="127"/>
                </a:lnTo>
                <a:lnTo>
                  <a:pt x="444" y="90"/>
                </a:lnTo>
                <a:lnTo>
                  <a:pt x="381" y="47"/>
                </a:lnTo>
                <a:lnTo>
                  <a:pt x="321" y="0"/>
                </a:lnTo>
                <a:lnTo>
                  <a:pt x="0" y="321"/>
                </a:lnTo>
                <a:close/>
              </a:path>
            </a:pathLst>
          </a:custGeom>
          <a:solidFill>
            <a:srgbClr val="B5D280"/>
          </a:solidFill>
          <a:ln w="12700" algn="ctr">
            <a:noFill/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44" name="Freeform 90"/>
          <p:cNvSpPr>
            <a:spLocks/>
          </p:cNvSpPr>
          <p:nvPr/>
        </p:nvSpPr>
        <p:spPr bwMode="auto">
          <a:xfrm>
            <a:off x="2411413" y="3687093"/>
            <a:ext cx="1081087" cy="1376362"/>
          </a:xfrm>
          <a:custGeom>
            <a:avLst/>
            <a:gdLst/>
            <a:ahLst/>
            <a:cxnLst>
              <a:cxn ang="0">
                <a:pos x="454" y="0"/>
              </a:cxn>
              <a:cxn ang="0">
                <a:pos x="0" y="0"/>
              </a:cxn>
              <a:cxn ang="0">
                <a:pos x="0" y="0"/>
              </a:cxn>
              <a:cxn ang="0">
                <a:pos x="3" y="60"/>
              </a:cxn>
              <a:cxn ang="0">
                <a:pos x="10" y="116"/>
              </a:cxn>
              <a:cxn ang="0">
                <a:pos x="20" y="177"/>
              </a:cxn>
              <a:cxn ang="0">
                <a:pos x="30" y="233"/>
              </a:cxn>
              <a:cxn ang="0">
                <a:pos x="43" y="290"/>
              </a:cxn>
              <a:cxn ang="0">
                <a:pos x="60" y="347"/>
              </a:cxn>
              <a:cxn ang="0">
                <a:pos x="80" y="404"/>
              </a:cxn>
              <a:cxn ang="0">
                <a:pos x="100" y="460"/>
              </a:cxn>
              <a:cxn ang="0">
                <a:pos x="123" y="514"/>
              </a:cxn>
              <a:cxn ang="0">
                <a:pos x="150" y="567"/>
              </a:cxn>
              <a:cxn ang="0">
                <a:pos x="177" y="621"/>
              </a:cxn>
              <a:cxn ang="0">
                <a:pos x="210" y="671"/>
              </a:cxn>
              <a:cxn ang="0">
                <a:pos x="244" y="724"/>
              </a:cxn>
              <a:cxn ang="0">
                <a:pos x="280" y="771"/>
              </a:cxn>
              <a:cxn ang="0">
                <a:pos x="317" y="821"/>
              </a:cxn>
              <a:cxn ang="0">
                <a:pos x="360" y="868"/>
              </a:cxn>
              <a:cxn ang="0">
                <a:pos x="681" y="544"/>
              </a:cxn>
              <a:cxn ang="0">
                <a:pos x="681" y="544"/>
              </a:cxn>
              <a:cxn ang="0">
                <a:pos x="630" y="484"/>
              </a:cxn>
              <a:cxn ang="0">
                <a:pos x="587" y="420"/>
              </a:cxn>
              <a:cxn ang="0">
                <a:pos x="550" y="357"/>
              </a:cxn>
              <a:cxn ang="0">
                <a:pos x="520" y="287"/>
              </a:cxn>
              <a:cxn ang="0">
                <a:pos x="494" y="217"/>
              </a:cxn>
              <a:cxn ang="0">
                <a:pos x="477" y="146"/>
              </a:cxn>
              <a:cxn ang="0">
                <a:pos x="464" y="73"/>
              </a:cxn>
              <a:cxn ang="0">
                <a:pos x="454" y="0"/>
              </a:cxn>
              <a:cxn ang="0">
                <a:pos x="454" y="0"/>
              </a:cxn>
            </a:cxnLst>
            <a:rect l="0" t="0" r="r" b="b"/>
            <a:pathLst>
              <a:path w="681" h="868">
                <a:moveTo>
                  <a:pt x="454" y="0"/>
                </a:moveTo>
                <a:lnTo>
                  <a:pt x="0" y="0"/>
                </a:lnTo>
                <a:lnTo>
                  <a:pt x="0" y="0"/>
                </a:lnTo>
                <a:lnTo>
                  <a:pt x="3" y="60"/>
                </a:lnTo>
                <a:lnTo>
                  <a:pt x="10" y="116"/>
                </a:lnTo>
                <a:lnTo>
                  <a:pt x="20" y="177"/>
                </a:lnTo>
                <a:lnTo>
                  <a:pt x="30" y="233"/>
                </a:lnTo>
                <a:lnTo>
                  <a:pt x="43" y="290"/>
                </a:lnTo>
                <a:lnTo>
                  <a:pt x="60" y="347"/>
                </a:lnTo>
                <a:lnTo>
                  <a:pt x="80" y="404"/>
                </a:lnTo>
                <a:lnTo>
                  <a:pt x="100" y="460"/>
                </a:lnTo>
                <a:lnTo>
                  <a:pt x="123" y="514"/>
                </a:lnTo>
                <a:lnTo>
                  <a:pt x="150" y="567"/>
                </a:lnTo>
                <a:lnTo>
                  <a:pt x="177" y="621"/>
                </a:lnTo>
                <a:lnTo>
                  <a:pt x="210" y="671"/>
                </a:lnTo>
                <a:lnTo>
                  <a:pt x="244" y="724"/>
                </a:lnTo>
                <a:lnTo>
                  <a:pt x="280" y="771"/>
                </a:lnTo>
                <a:lnTo>
                  <a:pt x="317" y="821"/>
                </a:lnTo>
                <a:lnTo>
                  <a:pt x="360" y="868"/>
                </a:lnTo>
                <a:lnTo>
                  <a:pt x="681" y="544"/>
                </a:lnTo>
                <a:lnTo>
                  <a:pt x="681" y="544"/>
                </a:lnTo>
                <a:lnTo>
                  <a:pt x="630" y="484"/>
                </a:lnTo>
                <a:lnTo>
                  <a:pt x="587" y="420"/>
                </a:lnTo>
                <a:lnTo>
                  <a:pt x="550" y="357"/>
                </a:lnTo>
                <a:lnTo>
                  <a:pt x="520" y="287"/>
                </a:lnTo>
                <a:lnTo>
                  <a:pt x="494" y="217"/>
                </a:lnTo>
                <a:lnTo>
                  <a:pt x="477" y="146"/>
                </a:lnTo>
                <a:lnTo>
                  <a:pt x="464" y="73"/>
                </a:lnTo>
                <a:lnTo>
                  <a:pt x="454" y="0"/>
                </a:lnTo>
                <a:lnTo>
                  <a:pt x="454" y="0"/>
                </a:lnTo>
                <a:close/>
              </a:path>
            </a:pathLst>
          </a:custGeom>
          <a:solidFill>
            <a:srgbClr val="85D5D7"/>
          </a:solidFill>
          <a:ln w="12700" algn="ctr">
            <a:noFill/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45" name="Freeform 91"/>
          <p:cNvSpPr>
            <a:spLocks/>
          </p:cNvSpPr>
          <p:nvPr/>
        </p:nvSpPr>
        <p:spPr bwMode="auto">
          <a:xfrm>
            <a:off x="2411413" y="2134518"/>
            <a:ext cx="1081087" cy="1373187"/>
          </a:xfrm>
          <a:custGeom>
            <a:avLst/>
            <a:gdLst/>
            <a:ahLst/>
            <a:cxnLst>
              <a:cxn ang="0">
                <a:pos x="454" y="865"/>
              </a:cxn>
              <a:cxn ang="0">
                <a:pos x="454" y="865"/>
              </a:cxn>
              <a:cxn ang="0">
                <a:pos x="464" y="795"/>
              </a:cxn>
              <a:cxn ang="0">
                <a:pos x="477" y="722"/>
              </a:cxn>
              <a:cxn ang="0">
                <a:pos x="494" y="651"/>
              </a:cxn>
              <a:cxn ang="0">
                <a:pos x="520" y="581"/>
              </a:cxn>
              <a:cxn ang="0">
                <a:pos x="550" y="511"/>
              </a:cxn>
              <a:cxn ang="0">
                <a:pos x="587" y="444"/>
              </a:cxn>
              <a:cxn ang="0">
                <a:pos x="630" y="384"/>
              </a:cxn>
              <a:cxn ang="0">
                <a:pos x="681" y="321"/>
              </a:cxn>
              <a:cxn ang="0">
                <a:pos x="360" y="0"/>
              </a:cxn>
              <a:cxn ang="0">
                <a:pos x="360" y="0"/>
              </a:cxn>
              <a:cxn ang="0">
                <a:pos x="317" y="47"/>
              </a:cxn>
              <a:cxn ang="0">
                <a:pos x="280" y="97"/>
              </a:cxn>
              <a:cxn ang="0">
                <a:pos x="244" y="144"/>
              </a:cxn>
              <a:cxn ang="0">
                <a:pos x="210" y="197"/>
              </a:cxn>
              <a:cxn ang="0">
                <a:pos x="177" y="247"/>
              </a:cxn>
              <a:cxn ang="0">
                <a:pos x="150" y="301"/>
              </a:cxn>
              <a:cxn ang="0">
                <a:pos x="123" y="354"/>
              </a:cxn>
              <a:cxn ang="0">
                <a:pos x="100" y="408"/>
              </a:cxn>
              <a:cxn ang="0">
                <a:pos x="80" y="464"/>
              </a:cxn>
              <a:cxn ang="0">
                <a:pos x="60" y="521"/>
              </a:cxn>
              <a:cxn ang="0">
                <a:pos x="43" y="578"/>
              </a:cxn>
              <a:cxn ang="0">
                <a:pos x="30" y="635"/>
              </a:cxn>
              <a:cxn ang="0">
                <a:pos x="20" y="691"/>
              </a:cxn>
              <a:cxn ang="0">
                <a:pos x="10" y="752"/>
              </a:cxn>
              <a:cxn ang="0">
                <a:pos x="3" y="808"/>
              </a:cxn>
              <a:cxn ang="0">
                <a:pos x="0" y="865"/>
              </a:cxn>
              <a:cxn ang="0">
                <a:pos x="454" y="865"/>
              </a:cxn>
            </a:cxnLst>
            <a:rect l="0" t="0" r="r" b="b"/>
            <a:pathLst>
              <a:path w="681" h="865">
                <a:moveTo>
                  <a:pt x="454" y="865"/>
                </a:moveTo>
                <a:lnTo>
                  <a:pt x="454" y="865"/>
                </a:lnTo>
                <a:lnTo>
                  <a:pt x="464" y="795"/>
                </a:lnTo>
                <a:lnTo>
                  <a:pt x="477" y="722"/>
                </a:lnTo>
                <a:lnTo>
                  <a:pt x="494" y="651"/>
                </a:lnTo>
                <a:lnTo>
                  <a:pt x="520" y="581"/>
                </a:lnTo>
                <a:lnTo>
                  <a:pt x="550" y="511"/>
                </a:lnTo>
                <a:lnTo>
                  <a:pt x="587" y="444"/>
                </a:lnTo>
                <a:lnTo>
                  <a:pt x="630" y="384"/>
                </a:lnTo>
                <a:lnTo>
                  <a:pt x="681" y="321"/>
                </a:lnTo>
                <a:lnTo>
                  <a:pt x="360" y="0"/>
                </a:lnTo>
                <a:lnTo>
                  <a:pt x="360" y="0"/>
                </a:lnTo>
                <a:lnTo>
                  <a:pt x="317" y="47"/>
                </a:lnTo>
                <a:lnTo>
                  <a:pt x="280" y="97"/>
                </a:lnTo>
                <a:lnTo>
                  <a:pt x="244" y="144"/>
                </a:lnTo>
                <a:lnTo>
                  <a:pt x="210" y="197"/>
                </a:lnTo>
                <a:lnTo>
                  <a:pt x="177" y="247"/>
                </a:lnTo>
                <a:lnTo>
                  <a:pt x="150" y="301"/>
                </a:lnTo>
                <a:lnTo>
                  <a:pt x="123" y="354"/>
                </a:lnTo>
                <a:lnTo>
                  <a:pt x="100" y="408"/>
                </a:lnTo>
                <a:lnTo>
                  <a:pt x="80" y="464"/>
                </a:lnTo>
                <a:lnTo>
                  <a:pt x="60" y="521"/>
                </a:lnTo>
                <a:lnTo>
                  <a:pt x="43" y="578"/>
                </a:lnTo>
                <a:lnTo>
                  <a:pt x="30" y="635"/>
                </a:lnTo>
                <a:lnTo>
                  <a:pt x="20" y="691"/>
                </a:lnTo>
                <a:lnTo>
                  <a:pt x="10" y="752"/>
                </a:lnTo>
                <a:lnTo>
                  <a:pt x="3" y="808"/>
                </a:lnTo>
                <a:lnTo>
                  <a:pt x="0" y="865"/>
                </a:lnTo>
                <a:lnTo>
                  <a:pt x="454" y="865"/>
                </a:lnTo>
                <a:close/>
              </a:path>
            </a:pathLst>
          </a:custGeom>
          <a:solidFill>
            <a:srgbClr val="CAE2FF"/>
          </a:solidFill>
          <a:ln w="12700" algn="ctr">
            <a:noFill/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46" name="Freeform 92"/>
          <p:cNvSpPr>
            <a:spLocks/>
          </p:cNvSpPr>
          <p:nvPr/>
        </p:nvSpPr>
        <p:spPr bwMode="auto">
          <a:xfrm>
            <a:off x="3109913" y="1440780"/>
            <a:ext cx="1371600" cy="1076325"/>
          </a:xfrm>
          <a:custGeom>
            <a:avLst/>
            <a:gdLst/>
            <a:ahLst/>
            <a:cxnLst>
              <a:cxn ang="0">
                <a:pos x="321" y="678"/>
              </a:cxn>
              <a:cxn ang="0">
                <a:pos x="321" y="678"/>
              </a:cxn>
              <a:cxn ang="0">
                <a:pos x="381" y="631"/>
              </a:cxn>
              <a:cxn ang="0">
                <a:pos x="444" y="588"/>
              </a:cxn>
              <a:cxn ang="0">
                <a:pos x="511" y="551"/>
              </a:cxn>
              <a:cxn ang="0">
                <a:pos x="577" y="521"/>
              </a:cxn>
              <a:cxn ang="0">
                <a:pos x="647" y="494"/>
              </a:cxn>
              <a:cxn ang="0">
                <a:pos x="718" y="474"/>
              </a:cxn>
              <a:cxn ang="0">
                <a:pos x="791" y="461"/>
              </a:cxn>
              <a:cxn ang="0">
                <a:pos x="864" y="454"/>
              </a:cxn>
              <a:cxn ang="0">
                <a:pos x="864" y="0"/>
              </a:cxn>
              <a:cxn ang="0">
                <a:pos x="864" y="0"/>
              </a:cxn>
              <a:cxn ang="0">
                <a:pos x="804" y="3"/>
              </a:cxn>
              <a:cxn ang="0">
                <a:pos x="748" y="10"/>
              </a:cxn>
              <a:cxn ang="0">
                <a:pos x="691" y="17"/>
              </a:cxn>
              <a:cxn ang="0">
                <a:pos x="631" y="30"/>
              </a:cxn>
              <a:cxn ang="0">
                <a:pos x="574" y="43"/>
              </a:cxn>
              <a:cxn ang="0">
                <a:pos x="517" y="60"/>
              </a:cxn>
              <a:cxn ang="0">
                <a:pos x="461" y="77"/>
              </a:cxn>
              <a:cxn ang="0">
                <a:pos x="407" y="97"/>
              </a:cxn>
              <a:cxn ang="0">
                <a:pos x="351" y="124"/>
              </a:cxn>
              <a:cxn ang="0">
                <a:pos x="297" y="147"/>
              </a:cxn>
              <a:cxn ang="0">
                <a:pos x="244" y="177"/>
              </a:cxn>
              <a:cxn ang="0">
                <a:pos x="194" y="207"/>
              </a:cxn>
              <a:cxn ang="0">
                <a:pos x="144" y="240"/>
              </a:cxn>
              <a:cxn ang="0">
                <a:pos x="94" y="277"/>
              </a:cxn>
              <a:cxn ang="0">
                <a:pos x="47" y="317"/>
              </a:cxn>
              <a:cxn ang="0">
                <a:pos x="0" y="357"/>
              </a:cxn>
              <a:cxn ang="0">
                <a:pos x="321" y="678"/>
              </a:cxn>
            </a:cxnLst>
            <a:rect l="0" t="0" r="r" b="b"/>
            <a:pathLst>
              <a:path w="864" h="678">
                <a:moveTo>
                  <a:pt x="321" y="678"/>
                </a:moveTo>
                <a:lnTo>
                  <a:pt x="321" y="678"/>
                </a:lnTo>
                <a:lnTo>
                  <a:pt x="381" y="631"/>
                </a:lnTo>
                <a:lnTo>
                  <a:pt x="444" y="588"/>
                </a:lnTo>
                <a:lnTo>
                  <a:pt x="511" y="551"/>
                </a:lnTo>
                <a:lnTo>
                  <a:pt x="577" y="521"/>
                </a:lnTo>
                <a:lnTo>
                  <a:pt x="647" y="494"/>
                </a:lnTo>
                <a:lnTo>
                  <a:pt x="718" y="474"/>
                </a:lnTo>
                <a:lnTo>
                  <a:pt x="791" y="461"/>
                </a:lnTo>
                <a:lnTo>
                  <a:pt x="864" y="454"/>
                </a:lnTo>
                <a:lnTo>
                  <a:pt x="864" y="0"/>
                </a:lnTo>
                <a:lnTo>
                  <a:pt x="864" y="0"/>
                </a:lnTo>
                <a:lnTo>
                  <a:pt x="804" y="3"/>
                </a:lnTo>
                <a:lnTo>
                  <a:pt x="748" y="10"/>
                </a:lnTo>
                <a:lnTo>
                  <a:pt x="691" y="17"/>
                </a:lnTo>
                <a:lnTo>
                  <a:pt x="631" y="30"/>
                </a:lnTo>
                <a:lnTo>
                  <a:pt x="574" y="43"/>
                </a:lnTo>
                <a:lnTo>
                  <a:pt x="517" y="60"/>
                </a:lnTo>
                <a:lnTo>
                  <a:pt x="461" y="77"/>
                </a:lnTo>
                <a:lnTo>
                  <a:pt x="407" y="97"/>
                </a:lnTo>
                <a:lnTo>
                  <a:pt x="351" y="124"/>
                </a:lnTo>
                <a:lnTo>
                  <a:pt x="297" y="147"/>
                </a:lnTo>
                <a:lnTo>
                  <a:pt x="244" y="177"/>
                </a:lnTo>
                <a:lnTo>
                  <a:pt x="194" y="207"/>
                </a:lnTo>
                <a:lnTo>
                  <a:pt x="144" y="240"/>
                </a:lnTo>
                <a:lnTo>
                  <a:pt x="94" y="277"/>
                </a:lnTo>
                <a:lnTo>
                  <a:pt x="47" y="317"/>
                </a:lnTo>
                <a:lnTo>
                  <a:pt x="0" y="357"/>
                </a:lnTo>
                <a:lnTo>
                  <a:pt x="321" y="678"/>
                </a:lnTo>
                <a:close/>
              </a:path>
            </a:pathLst>
          </a:custGeom>
          <a:solidFill>
            <a:srgbClr val="F8CB9A"/>
          </a:solidFill>
          <a:ln w="12700" algn="ctr">
            <a:noFill/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sp>
        <p:nvSpPr>
          <p:cNvPr id="47" name="Arc 93"/>
          <p:cNvSpPr>
            <a:spLocks/>
          </p:cNvSpPr>
          <p:nvPr/>
        </p:nvSpPr>
        <p:spPr bwMode="auto">
          <a:xfrm>
            <a:off x="2124075" y="1340768"/>
            <a:ext cx="4895850" cy="4710112"/>
          </a:xfrm>
          <a:custGeom>
            <a:avLst/>
            <a:gdLst>
              <a:gd name="T0" fmla="*/ 2133 w 43200"/>
              <a:gd name="T1" fmla="*/ 0 h 41548"/>
              <a:gd name="T2" fmla="*/ 939 w 43200"/>
              <a:gd name="T3" fmla="*/ 5 h 41548"/>
              <a:gd name="T4" fmla="*/ 1542 w 43200"/>
              <a:gd name="T5" fmla="*/ 1425 h 41548"/>
              <a:gd name="T6" fmla="*/ 0 60000 65536"/>
              <a:gd name="T7" fmla="*/ 0 60000 65536"/>
              <a:gd name="T8" fmla="*/ 0 60000 65536"/>
              <a:gd name="T9" fmla="*/ 0 w 43200"/>
              <a:gd name="T10" fmla="*/ 0 h 41548"/>
              <a:gd name="T11" fmla="*/ 43200 w 43200"/>
              <a:gd name="T12" fmla="*/ 41548 h 4154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1548" fill="none" extrusionOk="0">
                <a:moveTo>
                  <a:pt x="29884" y="-1"/>
                </a:moveTo>
                <a:cubicBezTo>
                  <a:pt x="37945" y="3347"/>
                  <a:pt x="43200" y="11218"/>
                  <a:pt x="43200" y="19948"/>
                </a:cubicBezTo>
                <a:cubicBezTo>
                  <a:pt x="43200" y="31877"/>
                  <a:pt x="33529" y="41548"/>
                  <a:pt x="21600" y="41548"/>
                </a:cubicBezTo>
                <a:cubicBezTo>
                  <a:pt x="9670" y="41548"/>
                  <a:pt x="0" y="31877"/>
                  <a:pt x="0" y="19948"/>
                </a:cubicBezTo>
                <a:cubicBezTo>
                  <a:pt x="-1" y="11283"/>
                  <a:pt x="5177" y="3458"/>
                  <a:pt x="13151" y="69"/>
                </a:cubicBezTo>
              </a:path>
              <a:path w="43200" h="41548" stroke="0" extrusionOk="0">
                <a:moveTo>
                  <a:pt x="29884" y="-1"/>
                </a:moveTo>
                <a:cubicBezTo>
                  <a:pt x="37945" y="3347"/>
                  <a:pt x="43200" y="11218"/>
                  <a:pt x="43200" y="19948"/>
                </a:cubicBezTo>
                <a:cubicBezTo>
                  <a:pt x="43200" y="31877"/>
                  <a:pt x="33529" y="41548"/>
                  <a:pt x="21600" y="41548"/>
                </a:cubicBezTo>
                <a:cubicBezTo>
                  <a:pt x="9670" y="41548"/>
                  <a:pt x="0" y="31877"/>
                  <a:pt x="0" y="19948"/>
                </a:cubicBezTo>
                <a:cubicBezTo>
                  <a:pt x="-1" y="11283"/>
                  <a:pt x="5177" y="3458"/>
                  <a:pt x="13151" y="69"/>
                </a:cubicBezTo>
                <a:lnTo>
                  <a:pt x="21600" y="19948"/>
                </a:lnTo>
                <a:close/>
              </a:path>
            </a:pathLst>
          </a:custGeom>
          <a:noFill/>
          <a:ln w="19050" cap="rnd">
            <a:solidFill>
              <a:srgbClr val="FFFFFF">
                <a:lumMod val="50000"/>
              </a:srgbClr>
            </a:solidFill>
            <a:prstDash val="sysDot"/>
            <a:round/>
            <a:headEnd type="oval" w="med" len="med"/>
            <a:tailEnd type="triangle" w="lg" len="lg"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굴림" charset="-127"/>
              <a:ea typeface="굴림" charset="-127"/>
            </a:endParaRPr>
          </a:p>
        </p:txBody>
      </p:sp>
      <p:grpSp>
        <p:nvGrpSpPr>
          <p:cNvPr id="48" name="Group 94"/>
          <p:cNvGrpSpPr>
            <a:grpSpLocks/>
          </p:cNvGrpSpPr>
          <p:nvPr/>
        </p:nvGrpSpPr>
        <p:grpSpPr bwMode="auto">
          <a:xfrm>
            <a:off x="3995738" y="3385468"/>
            <a:ext cx="1155700" cy="419100"/>
            <a:chOff x="2560" y="618"/>
            <a:chExt cx="728" cy="265"/>
          </a:xfrm>
        </p:grpSpPr>
        <p:sp>
          <p:nvSpPr>
            <p:cNvPr id="49" name="WordArt 95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404040"/>
                  </a:solidFill>
                  <a:latin typeface="Arial Black"/>
                  <a:ea typeface="굴림" charset="-127"/>
                </a:rPr>
                <a:t>TEXT</a:t>
              </a:r>
              <a:endParaRPr kumimoji="1" lang="zh-CN" altLang="en-US" sz="1400" kern="10" spc="-70" smtClean="0">
                <a:solidFill>
                  <a:srgbClr val="404040"/>
                </a:solidFill>
                <a:latin typeface="Arial Black"/>
                <a:ea typeface="굴림" charset="-127"/>
              </a:endParaRPr>
            </a:p>
          </p:txBody>
        </p:sp>
        <p:sp>
          <p:nvSpPr>
            <p:cNvPr id="50" name="WordArt 96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404040"/>
                  </a:solidFill>
                  <a:latin typeface="Arial Black"/>
                  <a:ea typeface="굴림" charset="-127"/>
                </a:rPr>
                <a:t>ADD CONTENTS</a:t>
              </a:r>
              <a:endParaRPr kumimoji="1" lang="zh-CN" altLang="en-US" sz="1400" kern="10" spc="-70" smtClean="0">
                <a:solidFill>
                  <a:srgbClr val="404040"/>
                </a:solidFill>
                <a:latin typeface="Arial Black"/>
                <a:ea typeface="굴림" charset="-127"/>
              </a:endParaRPr>
            </a:p>
          </p:txBody>
        </p:sp>
      </p:grpSp>
      <p:sp>
        <p:nvSpPr>
          <p:cNvPr id="51" name="WordArt 97"/>
          <p:cNvSpPr>
            <a:spLocks noChangeArrowheads="1" noChangeShapeType="1" noTextEdit="1"/>
          </p:cNvSpPr>
          <p:nvPr/>
        </p:nvSpPr>
        <p:spPr bwMode="auto">
          <a:xfrm rot="5400000">
            <a:off x="5147470" y="2808411"/>
            <a:ext cx="3313112" cy="15843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2232687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404040"/>
                </a:solidFill>
                <a:latin typeface="Arial Black"/>
                <a:ea typeface="굴림" charset="-127"/>
              </a:rPr>
              <a:t>CONTENTS</a:t>
            </a:r>
            <a:endParaRPr kumimoji="1" lang="zh-CN" altLang="en-US" sz="1400" kern="10" spc="-70" smtClean="0">
              <a:solidFill>
                <a:srgbClr val="404040"/>
              </a:solidFill>
              <a:latin typeface="Arial Black"/>
              <a:ea typeface="굴림" charset="-127"/>
            </a:endParaRPr>
          </a:p>
        </p:txBody>
      </p:sp>
      <p:sp>
        <p:nvSpPr>
          <p:cNvPr id="52" name="WordArt 98"/>
          <p:cNvSpPr>
            <a:spLocks noChangeArrowheads="1" noChangeShapeType="1" noTextEdit="1"/>
          </p:cNvSpPr>
          <p:nvPr/>
        </p:nvSpPr>
        <p:spPr bwMode="auto">
          <a:xfrm rot="5400000">
            <a:off x="5795170" y="3240211"/>
            <a:ext cx="2303462" cy="7207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1299302"/>
              </a:avLst>
            </a:prstTxWarp>
          </a:bodyPr>
          <a:lstStyle/>
          <a:p>
            <a:pPr algn="ctr" latinLnBrk="1"/>
            <a:r>
              <a:rPr kumimoji="1" lang="en-US" altLang="zh-CN" sz="800" b="1" kern="10" spc="-40" smtClean="0">
                <a:solidFill>
                  <a:srgbClr val="404040"/>
                </a:solidFill>
                <a:latin typeface="Arial"/>
                <a:ea typeface="굴림" charset="-127"/>
                <a:cs typeface="Arial"/>
              </a:rPr>
              <a:t>CLICK TO ADD CONTENTS !</a:t>
            </a:r>
            <a:endParaRPr kumimoji="1" lang="zh-CN" altLang="en-US" sz="800" b="1" kern="10" spc="-40" smtClean="0">
              <a:solidFill>
                <a:srgbClr val="404040"/>
              </a:solidFill>
              <a:latin typeface="Arial"/>
              <a:ea typeface="굴림" charset="-127"/>
              <a:cs typeface="Arial"/>
            </a:endParaRPr>
          </a:p>
        </p:txBody>
      </p:sp>
      <p:grpSp>
        <p:nvGrpSpPr>
          <p:cNvPr id="53" name="Group 99"/>
          <p:cNvGrpSpPr>
            <a:grpSpLocks/>
          </p:cNvGrpSpPr>
          <p:nvPr/>
        </p:nvGrpSpPr>
        <p:grpSpPr bwMode="auto">
          <a:xfrm rot="10800000">
            <a:off x="1547813" y="1944018"/>
            <a:ext cx="1584325" cy="3311525"/>
            <a:chOff x="3923" y="1207"/>
            <a:chExt cx="998" cy="2087"/>
          </a:xfrm>
        </p:grpSpPr>
        <p:sp>
          <p:nvSpPr>
            <p:cNvPr id="54" name="WordArt 100"/>
            <p:cNvSpPr>
              <a:spLocks noChangeArrowheads="1" noChangeShapeType="1" noTextEdit="1"/>
            </p:cNvSpPr>
            <p:nvPr/>
          </p:nvSpPr>
          <p:spPr bwMode="auto">
            <a:xfrm rot="5400000">
              <a:off x="3378" y="1752"/>
              <a:ext cx="2087" cy="99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233116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404040"/>
                  </a:solidFill>
                  <a:latin typeface="Arial Black"/>
                  <a:ea typeface="굴림" charset="-127"/>
                </a:rPr>
                <a:t>CONTENTS</a:t>
              </a:r>
              <a:endParaRPr kumimoji="1" lang="zh-CN" altLang="en-US" sz="1400" kern="10" spc="-70" smtClean="0">
                <a:solidFill>
                  <a:srgbClr val="404040"/>
                </a:solidFill>
                <a:latin typeface="Arial Black"/>
                <a:ea typeface="굴림" charset="-127"/>
              </a:endParaRPr>
            </a:p>
          </p:txBody>
        </p:sp>
        <p:sp>
          <p:nvSpPr>
            <p:cNvPr id="55" name="WordArt 101"/>
            <p:cNvSpPr>
              <a:spLocks noChangeArrowheads="1" noChangeShapeType="1" noTextEdit="1"/>
            </p:cNvSpPr>
            <p:nvPr/>
          </p:nvSpPr>
          <p:spPr bwMode="auto">
            <a:xfrm rot="5400000">
              <a:off x="3787" y="2024"/>
              <a:ext cx="1451" cy="45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1299468"/>
                </a:avLst>
              </a:prstTxWarp>
            </a:bodyPr>
            <a:lstStyle/>
            <a:p>
              <a:pPr algn="ctr" latinLnBrk="1"/>
              <a:r>
                <a:rPr kumimoji="1" lang="en-US" altLang="zh-CN" sz="800" b="1" kern="10" spc="-40" smtClean="0">
                  <a:solidFill>
                    <a:srgbClr val="404040"/>
                  </a:solidFill>
                  <a:latin typeface="Arial"/>
                  <a:ea typeface="굴림" charset="-127"/>
                  <a:cs typeface="Arial"/>
                </a:rPr>
                <a:t>CLICK TO ADD CONTENTS !</a:t>
              </a:r>
              <a:endParaRPr kumimoji="1" lang="zh-CN" altLang="en-US" sz="800" b="1" kern="10" spc="-40" smtClean="0">
                <a:solidFill>
                  <a:srgbClr val="404040"/>
                </a:solidFill>
                <a:latin typeface="Arial"/>
                <a:ea typeface="굴림" charset="-127"/>
                <a:cs typeface="Arial"/>
              </a:endParaRPr>
            </a:p>
          </p:txBody>
        </p:sp>
      </p:grpSp>
      <p:sp>
        <p:nvSpPr>
          <p:cNvPr id="56" name="WordArt 102"/>
          <p:cNvSpPr>
            <a:spLocks noChangeArrowheads="1" noChangeShapeType="1" noTextEdit="1"/>
          </p:cNvSpPr>
          <p:nvPr/>
        </p:nvSpPr>
        <p:spPr bwMode="auto">
          <a:xfrm>
            <a:off x="5003800" y="1872580"/>
            <a:ext cx="503238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40404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404040"/>
              </a:solidFill>
              <a:latin typeface="Arial Black"/>
              <a:ea typeface="굴림" charset="-127"/>
            </a:endParaRPr>
          </a:p>
        </p:txBody>
      </p:sp>
      <p:sp>
        <p:nvSpPr>
          <p:cNvPr id="57" name="WordArt 103"/>
          <p:cNvSpPr>
            <a:spLocks noChangeArrowheads="1" noChangeShapeType="1" noTextEdit="1"/>
          </p:cNvSpPr>
          <p:nvPr/>
        </p:nvSpPr>
        <p:spPr bwMode="auto">
          <a:xfrm>
            <a:off x="5940425" y="2809205"/>
            <a:ext cx="503238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40404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404040"/>
              </a:solidFill>
              <a:latin typeface="Arial Black"/>
              <a:ea typeface="굴림" charset="-127"/>
            </a:endParaRPr>
          </a:p>
        </p:txBody>
      </p:sp>
      <p:sp>
        <p:nvSpPr>
          <p:cNvPr id="58" name="WordArt 104"/>
          <p:cNvSpPr>
            <a:spLocks noChangeArrowheads="1" noChangeShapeType="1" noTextEdit="1"/>
          </p:cNvSpPr>
          <p:nvPr/>
        </p:nvSpPr>
        <p:spPr bwMode="auto">
          <a:xfrm>
            <a:off x="6013450" y="4176043"/>
            <a:ext cx="503238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40404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404040"/>
              </a:solidFill>
              <a:latin typeface="Arial Black"/>
              <a:ea typeface="굴림" charset="-127"/>
            </a:endParaRPr>
          </a:p>
        </p:txBody>
      </p:sp>
      <p:sp>
        <p:nvSpPr>
          <p:cNvPr id="59" name="WordArt 105"/>
          <p:cNvSpPr>
            <a:spLocks noChangeArrowheads="1" noChangeShapeType="1" noTextEdit="1"/>
          </p:cNvSpPr>
          <p:nvPr/>
        </p:nvSpPr>
        <p:spPr bwMode="auto">
          <a:xfrm>
            <a:off x="5003800" y="5182518"/>
            <a:ext cx="503238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40404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404040"/>
              </a:solidFill>
              <a:latin typeface="Arial Black"/>
              <a:ea typeface="굴림" charset="-127"/>
            </a:endParaRPr>
          </a:p>
        </p:txBody>
      </p:sp>
      <p:sp>
        <p:nvSpPr>
          <p:cNvPr id="60" name="WordArt 106"/>
          <p:cNvSpPr>
            <a:spLocks noChangeArrowheads="1" noChangeShapeType="1" noTextEdit="1"/>
          </p:cNvSpPr>
          <p:nvPr/>
        </p:nvSpPr>
        <p:spPr bwMode="auto">
          <a:xfrm>
            <a:off x="3635375" y="5184105"/>
            <a:ext cx="503238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40404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404040"/>
              </a:solidFill>
              <a:latin typeface="Arial Black"/>
              <a:ea typeface="굴림" charset="-127"/>
            </a:endParaRPr>
          </a:p>
        </p:txBody>
      </p:sp>
      <p:sp>
        <p:nvSpPr>
          <p:cNvPr id="61" name="WordArt 107"/>
          <p:cNvSpPr>
            <a:spLocks noChangeArrowheads="1" noChangeShapeType="1" noTextEdit="1"/>
          </p:cNvSpPr>
          <p:nvPr/>
        </p:nvSpPr>
        <p:spPr bwMode="auto">
          <a:xfrm>
            <a:off x="2627313" y="4176043"/>
            <a:ext cx="503237" cy="1444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40404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404040"/>
              </a:solidFill>
              <a:latin typeface="Arial Black"/>
              <a:ea typeface="굴림" charset="-127"/>
            </a:endParaRPr>
          </a:p>
        </p:txBody>
      </p:sp>
      <p:sp>
        <p:nvSpPr>
          <p:cNvPr id="62" name="WordArt 108"/>
          <p:cNvSpPr>
            <a:spLocks noChangeArrowheads="1" noChangeShapeType="1" noTextEdit="1"/>
          </p:cNvSpPr>
          <p:nvPr/>
        </p:nvSpPr>
        <p:spPr bwMode="auto">
          <a:xfrm>
            <a:off x="2627313" y="2809205"/>
            <a:ext cx="503237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40404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404040"/>
              </a:solidFill>
              <a:latin typeface="Arial Black"/>
              <a:ea typeface="굴림" charset="-127"/>
            </a:endParaRPr>
          </a:p>
        </p:txBody>
      </p:sp>
      <p:sp>
        <p:nvSpPr>
          <p:cNvPr id="63" name="WordArt 109"/>
          <p:cNvSpPr>
            <a:spLocks noChangeArrowheads="1" noChangeShapeType="1" noTextEdit="1"/>
          </p:cNvSpPr>
          <p:nvPr/>
        </p:nvSpPr>
        <p:spPr bwMode="auto">
          <a:xfrm>
            <a:off x="3636963" y="1872580"/>
            <a:ext cx="503237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400" kern="10" spc="-70" smtClean="0">
                <a:solidFill>
                  <a:srgbClr val="404040"/>
                </a:solidFill>
                <a:latin typeface="Arial Black"/>
                <a:ea typeface="굴림" charset="-127"/>
              </a:rPr>
              <a:t>TEXT</a:t>
            </a:r>
            <a:endParaRPr kumimoji="1" lang="zh-CN" altLang="en-US" sz="1400" kern="10" spc="-70" smtClean="0">
              <a:solidFill>
                <a:srgbClr val="404040"/>
              </a:solidFill>
              <a:latin typeface="Arial Black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35416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74"/>
          <p:cNvGrpSpPr>
            <a:grpSpLocks/>
          </p:cNvGrpSpPr>
          <p:nvPr/>
        </p:nvGrpSpPr>
        <p:grpSpPr bwMode="auto">
          <a:xfrm>
            <a:off x="898525" y="1428750"/>
            <a:ext cx="7348538" cy="4173538"/>
            <a:chOff x="566" y="845"/>
            <a:chExt cx="4629" cy="2630"/>
          </a:xfrm>
        </p:grpSpPr>
        <p:sp>
          <p:nvSpPr>
            <p:cNvPr id="49" name="Oval 75"/>
            <p:cNvSpPr>
              <a:spLocks noChangeArrowheads="1"/>
            </p:cNvSpPr>
            <p:nvPr/>
          </p:nvSpPr>
          <p:spPr bwMode="auto">
            <a:xfrm>
              <a:off x="2336" y="1616"/>
              <a:ext cx="1089" cy="1086"/>
            </a:xfrm>
            <a:prstGeom prst="ellipse">
              <a:avLst/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0" name="Oval 76"/>
            <p:cNvSpPr>
              <a:spLocks noChangeArrowheads="1"/>
            </p:cNvSpPr>
            <p:nvPr/>
          </p:nvSpPr>
          <p:spPr bwMode="auto">
            <a:xfrm>
              <a:off x="2382" y="1661"/>
              <a:ext cx="998" cy="99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1" name="Oval 77"/>
            <p:cNvSpPr>
              <a:spLocks noChangeArrowheads="1"/>
            </p:cNvSpPr>
            <p:nvPr/>
          </p:nvSpPr>
          <p:spPr bwMode="auto">
            <a:xfrm>
              <a:off x="566" y="1933"/>
              <a:ext cx="1316" cy="452"/>
            </a:xfrm>
            <a:prstGeom prst="ellipse">
              <a:avLst/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2" name="Oval 78"/>
            <p:cNvSpPr>
              <a:spLocks noChangeArrowheads="1"/>
            </p:cNvSpPr>
            <p:nvPr/>
          </p:nvSpPr>
          <p:spPr bwMode="auto">
            <a:xfrm>
              <a:off x="612" y="1979"/>
              <a:ext cx="1225" cy="359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3" name="WordArt 79"/>
            <p:cNvSpPr>
              <a:spLocks noChangeArrowheads="1" noChangeShapeType="1" noTextEdit="1"/>
            </p:cNvSpPr>
            <p:nvPr/>
          </p:nvSpPr>
          <p:spPr bwMode="auto">
            <a:xfrm>
              <a:off x="1020" y="2115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54" name="Oval 80"/>
            <p:cNvSpPr>
              <a:spLocks noChangeArrowheads="1"/>
            </p:cNvSpPr>
            <p:nvPr/>
          </p:nvSpPr>
          <p:spPr bwMode="auto">
            <a:xfrm>
              <a:off x="567" y="1389"/>
              <a:ext cx="1316" cy="454"/>
            </a:xfrm>
            <a:prstGeom prst="ellipse">
              <a:avLst/>
            </a:prstGeom>
            <a:solidFill>
              <a:srgbClr val="85D5D7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5" name="Oval 81"/>
            <p:cNvSpPr>
              <a:spLocks noChangeArrowheads="1"/>
            </p:cNvSpPr>
            <p:nvPr/>
          </p:nvSpPr>
          <p:spPr bwMode="auto">
            <a:xfrm>
              <a:off x="613" y="1435"/>
              <a:ext cx="1225" cy="36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6" name="WordArt 82"/>
            <p:cNvSpPr>
              <a:spLocks noChangeArrowheads="1" noChangeShapeType="1" noTextEdit="1"/>
            </p:cNvSpPr>
            <p:nvPr/>
          </p:nvSpPr>
          <p:spPr bwMode="auto">
            <a:xfrm>
              <a:off x="1021" y="1571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57" name="Oval 83"/>
            <p:cNvSpPr>
              <a:spLocks noChangeArrowheads="1"/>
            </p:cNvSpPr>
            <p:nvPr/>
          </p:nvSpPr>
          <p:spPr bwMode="auto">
            <a:xfrm>
              <a:off x="567" y="845"/>
              <a:ext cx="1316" cy="454"/>
            </a:xfrm>
            <a:prstGeom prst="ellipse">
              <a:avLst/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8" name="Oval 84"/>
            <p:cNvSpPr>
              <a:spLocks noChangeArrowheads="1"/>
            </p:cNvSpPr>
            <p:nvPr/>
          </p:nvSpPr>
          <p:spPr bwMode="auto">
            <a:xfrm>
              <a:off x="613" y="891"/>
              <a:ext cx="1225" cy="36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9" name="WordArt 85"/>
            <p:cNvSpPr>
              <a:spLocks noChangeArrowheads="1" noChangeShapeType="1" noTextEdit="1"/>
            </p:cNvSpPr>
            <p:nvPr/>
          </p:nvSpPr>
          <p:spPr bwMode="auto">
            <a:xfrm>
              <a:off x="1021" y="1027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0" name="Oval 86"/>
            <p:cNvSpPr>
              <a:spLocks noChangeArrowheads="1"/>
            </p:cNvSpPr>
            <p:nvPr/>
          </p:nvSpPr>
          <p:spPr bwMode="auto">
            <a:xfrm>
              <a:off x="567" y="2477"/>
              <a:ext cx="1316" cy="454"/>
            </a:xfrm>
            <a:prstGeom prst="ellipse">
              <a:avLst/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1" name="Oval 87"/>
            <p:cNvSpPr>
              <a:spLocks noChangeArrowheads="1"/>
            </p:cNvSpPr>
            <p:nvPr/>
          </p:nvSpPr>
          <p:spPr bwMode="auto">
            <a:xfrm>
              <a:off x="613" y="2523"/>
              <a:ext cx="1225" cy="36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2" name="WordArt 88"/>
            <p:cNvSpPr>
              <a:spLocks noChangeArrowheads="1" noChangeShapeType="1" noTextEdit="1"/>
            </p:cNvSpPr>
            <p:nvPr/>
          </p:nvSpPr>
          <p:spPr bwMode="auto">
            <a:xfrm>
              <a:off x="1021" y="2659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3" name="Oval 89"/>
            <p:cNvSpPr>
              <a:spLocks noChangeArrowheads="1"/>
            </p:cNvSpPr>
            <p:nvPr/>
          </p:nvSpPr>
          <p:spPr bwMode="auto">
            <a:xfrm>
              <a:off x="567" y="3021"/>
              <a:ext cx="1316" cy="454"/>
            </a:xfrm>
            <a:prstGeom prst="ellipse">
              <a:avLst/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4" name="Oval 90"/>
            <p:cNvSpPr>
              <a:spLocks noChangeArrowheads="1"/>
            </p:cNvSpPr>
            <p:nvPr/>
          </p:nvSpPr>
          <p:spPr bwMode="auto">
            <a:xfrm>
              <a:off x="613" y="3067"/>
              <a:ext cx="1225" cy="36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5" name="WordArt 91"/>
            <p:cNvSpPr>
              <a:spLocks noChangeArrowheads="1" noChangeShapeType="1" noTextEdit="1"/>
            </p:cNvSpPr>
            <p:nvPr/>
          </p:nvSpPr>
          <p:spPr bwMode="auto">
            <a:xfrm>
              <a:off x="1021" y="3203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6" name="Oval 92"/>
            <p:cNvSpPr>
              <a:spLocks noChangeArrowheads="1"/>
            </p:cNvSpPr>
            <p:nvPr/>
          </p:nvSpPr>
          <p:spPr bwMode="auto">
            <a:xfrm>
              <a:off x="3878" y="1933"/>
              <a:ext cx="1316" cy="452"/>
            </a:xfrm>
            <a:prstGeom prst="ellipse">
              <a:avLst/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7" name="Oval 93"/>
            <p:cNvSpPr>
              <a:spLocks noChangeArrowheads="1"/>
            </p:cNvSpPr>
            <p:nvPr/>
          </p:nvSpPr>
          <p:spPr bwMode="auto">
            <a:xfrm>
              <a:off x="3924" y="1979"/>
              <a:ext cx="1225" cy="359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8" name="WordArt 94"/>
            <p:cNvSpPr>
              <a:spLocks noChangeArrowheads="1" noChangeShapeType="1" noTextEdit="1"/>
            </p:cNvSpPr>
            <p:nvPr/>
          </p:nvSpPr>
          <p:spPr bwMode="auto">
            <a:xfrm>
              <a:off x="4332" y="2115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9" name="Oval 95"/>
            <p:cNvSpPr>
              <a:spLocks noChangeArrowheads="1"/>
            </p:cNvSpPr>
            <p:nvPr/>
          </p:nvSpPr>
          <p:spPr bwMode="auto">
            <a:xfrm>
              <a:off x="3879" y="1389"/>
              <a:ext cx="1316" cy="454"/>
            </a:xfrm>
            <a:prstGeom prst="ellipse">
              <a:avLst/>
            </a:prstGeom>
            <a:solidFill>
              <a:srgbClr val="85D5D7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0" name="Oval 96"/>
            <p:cNvSpPr>
              <a:spLocks noChangeArrowheads="1"/>
            </p:cNvSpPr>
            <p:nvPr/>
          </p:nvSpPr>
          <p:spPr bwMode="auto">
            <a:xfrm>
              <a:off x="3925" y="1435"/>
              <a:ext cx="1225" cy="36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1" name="WordArt 97"/>
            <p:cNvSpPr>
              <a:spLocks noChangeArrowheads="1" noChangeShapeType="1" noTextEdit="1"/>
            </p:cNvSpPr>
            <p:nvPr/>
          </p:nvSpPr>
          <p:spPr bwMode="auto">
            <a:xfrm>
              <a:off x="4333" y="1571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72" name="Oval 98"/>
            <p:cNvSpPr>
              <a:spLocks noChangeArrowheads="1"/>
            </p:cNvSpPr>
            <p:nvPr/>
          </p:nvSpPr>
          <p:spPr bwMode="auto">
            <a:xfrm>
              <a:off x="3879" y="845"/>
              <a:ext cx="1316" cy="454"/>
            </a:xfrm>
            <a:prstGeom prst="ellipse">
              <a:avLst/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3" name="Oval 99"/>
            <p:cNvSpPr>
              <a:spLocks noChangeArrowheads="1"/>
            </p:cNvSpPr>
            <p:nvPr/>
          </p:nvSpPr>
          <p:spPr bwMode="auto">
            <a:xfrm>
              <a:off x="3925" y="891"/>
              <a:ext cx="1225" cy="36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4" name="WordArt 100"/>
            <p:cNvSpPr>
              <a:spLocks noChangeArrowheads="1" noChangeShapeType="1" noTextEdit="1"/>
            </p:cNvSpPr>
            <p:nvPr/>
          </p:nvSpPr>
          <p:spPr bwMode="auto">
            <a:xfrm>
              <a:off x="4333" y="1027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75" name="Oval 101"/>
            <p:cNvSpPr>
              <a:spLocks noChangeArrowheads="1"/>
            </p:cNvSpPr>
            <p:nvPr/>
          </p:nvSpPr>
          <p:spPr bwMode="auto">
            <a:xfrm>
              <a:off x="3879" y="2477"/>
              <a:ext cx="1316" cy="454"/>
            </a:xfrm>
            <a:prstGeom prst="ellipse">
              <a:avLst/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6" name="Oval 102"/>
            <p:cNvSpPr>
              <a:spLocks noChangeArrowheads="1"/>
            </p:cNvSpPr>
            <p:nvPr/>
          </p:nvSpPr>
          <p:spPr bwMode="auto">
            <a:xfrm>
              <a:off x="3925" y="2523"/>
              <a:ext cx="1225" cy="36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7" name="WordArt 103"/>
            <p:cNvSpPr>
              <a:spLocks noChangeArrowheads="1" noChangeShapeType="1" noTextEdit="1"/>
            </p:cNvSpPr>
            <p:nvPr/>
          </p:nvSpPr>
          <p:spPr bwMode="auto">
            <a:xfrm>
              <a:off x="4333" y="2659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78" name="Oval 104"/>
            <p:cNvSpPr>
              <a:spLocks noChangeArrowheads="1"/>
            </p:cNvSpPr>
            <p:nvPr/>
          </p:nvSpPr>
          <p:spPr bwMode="auto">
            <a:xfrm>
              <a:off x="3879" y="3021"/>
              <a:ext cx="1316" cy="454"/>
            </a:xfrm>
            <a:prstGeom prst="ellipse">
              <a:avLst/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9" name="Oval 105"/>
            <p:cNvSpPr>
              <a:spLocks noChangeArrowheads="1"/>
            </p:cNvSpPr>
            <p:nvPr/>
          </p:nvSpPr>
          <p:spPr bwMode="auto">
            <a:xfrm>
              <a:off x="3925" y="3067"/>
              <a:ext cx="1225" cy="36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80" name="WordArt 106"/>
            <p:cNvSpPr>
              <a:spLocks noChangeArrowheads="1" noChangeShapeType="1" noTextEdit="1"/>
            </p:cNvSpPr>
            <p:nvPr/>
          </p:nvSpPr>
          <p:spPr bwMode="auto">
            <a:xfrm>
              <a:off x="4333" y="3203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grpSp>
          <p:nvGrpSpPr>
            <p:cNvPr id="81" name="Group 107"/>
            <p:cNvGrpSpPr>
              <a:grpSpLocks/>
            </p:cNvGrpSpPr>
            <p:nvPr/>
          </p:nvGrpSpPr>
          <p:grpSpPr bwMode="auto">
            <a:xfrm>
              <a:off x="2518" y="2025"/>
              <a:ext cx="728" cy="265"/>
              <a:chOff x="2560" y="618"/>
              <a:chExt cx="728" cy="265"/>
            </a:xfrm>
          </p:grpSpPr>
          <p:sp>
            <p:nvSpPr>
              <p:cNvPr id="92" name="WordArt 10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93" name="WordArt 10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ADD 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  <p:grpSp>
          <p:nvGrpSpPr>
            <p:cNvPr id="82" name="Group 110"/>
            <p:cNvGrpSpPr>
              <a:grpSpLocks/>
            </p:cNvGrpSpPr>
            <p:nvPr/>
          </p:nvGrpSpPr>
          <p:grpSpPr bwMode="auto">
            <a:xfrm>
              <a:off x="1882" y="1071"/>
              <a:ext cx="454" cy="2178"/>
              <a:chOff x="1882" y="1071"/>
              <a:chExt cx="454" cy="2178"/>
            </a:xfrm>
          </p:grpSpPr>
          <p:sp>
            <p:nvSpPr>
              <p:cNvPr id="88" name="Freeform 111"/>
              <p:cNvSpPr>
                <a:spLocks/>
              </p:cNvSpPr>
              <p:nvPr/>
            </p:nvSpPr>
            <p:spPr bwMode="auto">
              <a:xfrm>
                <a:off x="1882" y="1071"/>
                <a:ext cx="227" cy="2178"/>
              </a:xfrm>
              <a:custGeom>
                <a:avLst/>
                <a:gdLst>
                  <a:gd name="T0" fmla="*/ 0 w 227"/>
                  <a:gd name="T1" fmla="*/ 0 h 2178"/>
                  <a:gd name="T2" fmla="*/ 227 w 227"/>
                  <a:gd name="T3" fmla="*/ 0 h 2178"/>
                  <a:gd name="T4" fmla="*/ 227 w 227"/>
                  <a:gd name="T5" fmla="*/ 2178 h 2178"/>
                  <a:gd name="T6" fmla="*/ 0 w 227"/>
                  <a:gd name="T7" fmla="*/ 2178 h 217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7"/>
                  <a:gd name="T13" fmla="*/ 0 h 2178"/>
                  <a:gd name="T14" fmla="*/ 227 w 227"/>
                  <a:gd name="T15" fmla="*/ 2178 h 217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7" h="2178">
                    <a:moveTo>
                      <a:pt x="0" y="0"/>
                    </a:moveTo>
                    <a:lnTo>
                      <a:pt x="227" y="0"/>
                    </a:lnTo>
                    <a:lnTo>
                      <a:pt x="227" y="2178"/>
                    </a:lnTo>
                    <a:lnTo>
                      <a:pt x="0" y="2178"/>
                    </a:lnTo>
                  </a:path>
                </a:pathLst>
              </a:cu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89" name="Line 112"/>
              <p:cNvSpPr>
                <a:spLocks noChangeShapeType="1"/>
              </p:cNvSpPr>
              <p:nvPr/>
            </p:nvSpPr>
            <p:spPr bwMode="auto">
              <a:xfrm>
                <a:off x="1882" y="2160"/>
                <a:ext cx="454" cy="0"/>
              </a:xfrm>
              <a:prstGeom prst="line">
                <a:avLst/>
              </a:pr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90" name="Line 113"/>
              <p:cNvSpPr>
                <a:spLocks noChangeShapeType="1"/>
              </p:cNvSpPr>
              <p:nvPr/>
            </p:nvSpPr>
            <p:spPr bwMode="auto">
              <a:xfrm>
                <a:off x="1882" y="1616"/>
                <a:ext cx="227" cy="0"/>
              </a:xfrm>
              <a:prstGeom prst="line">
                <a:avLst/>
              </a:pr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91" name="Line 114"/>
              <p:cNvSpPr>
                <a:spLocks noChangeShapeType="1"/>
              </p:cNvSpPr>
              <p:nvPr/>
            </p:nvSpPr>
            <p:spPr bwMode="auto">
              <a:xfrm>
                <a:off x="1882" y="2704"/>
                <a:ext cx="227" cy="0"/>
              </a:xfrm>
              <a:prstGeom prst="line">
                <a:avLst/>
              </a:pr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  <p:grpSp>
          <p:nvGrpSpPr>
            <p:cNvPr id="83" name="Group 115"/>
            <p:cNvGrpSpPr>
              <a:grpSpLocks/>
            </p:cNvGrpSpPr>
            <p:nvPr/>
          </p:nvGrpSpPr>
          <p:grpSpPr bwMode="auto">
            <a:xfrm rot="10800000">
              <a:off x="3424" y="1071"/>
              <a:ext cx="454" cy="2178"/>
              <a:chOff x="1882" y="1071"/>
              <a:chExt cx="454" cy="2178"/>
            </a:xfrm>
          </p:grpSpPr>
          <p:sp>
            <p:nvSpPr>
              <p:cNvPr id="84" name="Freeform 116"/>
              <p:cNvSpPr>
                <a:spLocks/>
              </p:cNvSpPr>
              <p:nvPr/>
            </p:nvSpPr>
            <p:spPr bwMode="auto">
              <a:xfrm>
                <a:off x="1882" y="1071"/>
                <a:ext cx="227" cy="2178"/>
              </a:xfrm>
              <a:custGeom>
                <a:avLst/>
                <a:gdLst>
                  <a:gd name="T0" fmla="*/ 0 w 227"/>
                  <a:gd name="T1" fmla="*/ 0 h 2178"/>
                  <a:gd name="T2" fmla="*/ 227 w 227"/>
                  <a:gd name="T3" fmla="*/ 0 h 2178"/>
                  <a:gd name="T4" fmla="*/ 227 w 227"/>
                  <a:gd name="T5" fmla="*/ 2178 h 2178"/>
                  <a:gd name="T6" fmla="*/ 0 w 227"/>
                  <a:gd name="T7" fmla="*/ 2178 h 217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7"/>
                  <a:gd name="T13" fmla="*/ 0 h 2178"/>
                  <a:gd name="T14" fmla="*/ 227 w 227"/>
                  <a:gd name="T15" fmla="*/ 2178 h 217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7" h="2178">
                    <a:moveTo>
                      <a:pt x="0" y="0"/>
                    </a:moveTo>
                    <a:lnTo>
                      <a:pt x="227" y="0"/>
                    </a:lnTo>
                    <a:lnTo>
                      <a:pt x="227" y="2178"/>
                    </a:lnTo>
                    <a:lnTo>
                      <a:pt x="0" y="2178"/>
                    </a:lnTo>
                  </a:path>
                </a:pathLst>
              </a:cu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85" name="Line 117"/>
              <p:cNvSpPr>
                <a:spLocks noChangeShapeType="1"/>
              </p:cNvSpPr>
              <p:nvPr/>
            </p:nvSpPr>
            <p:spPr bwMode="auto">
              <a:xfrm>
                <a:off x="1882" y="2160"/>
                <a:ext cx="454" cy="0"/>
              </a:xfrm>
              <a:prstGeom prst="line">
                <a:avLst/>
              </a:pr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86" name="Line 118"/>
              <p:cNvSpPr>
                <a:spLocks noChangeShapeType="1"/>
              </p:cNvSpPr>
              <p:nvPr/>
            </p:nvSpPr>
            <p:spPr bwMode="auto">
              <a:xfrm>
                <a:off x="1882" y="1616"/>
                <a:ext cx="227" cy="0"/>
              </a:xfrm>
              <a:prstGeom prst="line">
                <a:avLst/>
              </a:pr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87" name="Line 119"/>
              <p:cNvSpPr>
                <a:spLocks noChangeShapeType="1"/>
              </p:cNvSpPr>
              <p:nvPr/>
            </p:nvSpPr>
            <p:spPr bwMode="auto">
              <a:xfrm>
                <a:off x="1882" y="2704"/>
                <a:ext cx="227" cy="0"/>
              </a:xfrm>
              <a:prstGeom prst="line">
                <a:avLst/>
              </a:pr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7378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63"/>
          <p:cNvGrpSpPr>
            <a:grpSpLocks/>
          </p:cNvGrpSpPr>
          <p:nvPr/>
        </p:nvGrpSpPr>
        <p:grpSpPr bwMode="auto">
          <a:xfrm>
            <a:off x="696913" y="1340768"/>
            <a:ext cx="7561262" cy="4391025"/>
            <a:chOff x="521" y="799"/>
            <a:chExt cx="4763" cy="2767"/>
          </a:xfrm>
        </p:grpSpPr>
        <p:sp>
          <p:nvSpPr>
            <p:cNvPr id="54" name="AutoShape 64"/>
            <p:cNvSpPr>
              <a:spLocks noChangeArrowheads="1"/>
            </p:cNvSpPr>
            <p:nvPr/>
          </p:nvSpPr>
          <p:spPr bwMode="auto">
            <a:xfrm>
              <a:off x="521" y="799"/>
              <a:ext cx="1633" cy="2767"/>
            </a:xfrm>
            <a:prstGeom prst="roundRect">
              <a:avLst>
                <a:gd name="adj" fmla="val 7102"/>
              </a:avLst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5" name="AutoShape 65"/>
            <p:cNvSpPr>
              <a:spLocks noChangeArrowheads="1"/>
            </p:cNvSpPr>
            <p:nvPr/>
          </p:nvSpPr>
          <p:spPr bwMode="auto">
            <a:xfrm>
              <a:off x="566" y="844"/>
              <a:ext cx="1543" cy="2677"/>
            </a:xfrm>
            <a:prstGeom prst="roundRect">
              <a:avLst>
                <a:gd name="adj" fmla="val 5963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6" name="AutoShape 66"/>
            <p:cNvSpPr>
              <a:spLocks noChangeArrowheads="1"/>
            </p:cNvSpPr>
            <p:nvPr/>
          </p:nvSpPr>
          <p:spPr bwMode="auto">
            <a:xfrm>
              <a:off x="612" y="3022"/>
              <a:ext cx="1451" cy="363"/>
            </a:xfrm>
            <a:prstGeom prst="roundRect">
              <a:avLst>
                <a:gd name="adj" fmla="val 19009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7" name="AutoShape 67"/>
            <p:cNvSpPr>
              <a:spLocks noChangeArrowheads="1"/>
            </p:cNvSpPr>
            <p:nvPr/>
          </p:nvSpPr>
          <p:spPr bwMode="auto">
            <a:xfrm>
              <a:off x="612" y="2613"/>
              <a:ext cx="1451" cy="363"/>
            </a:xfrm>
            <a:prstGeom prst="roundRect">
              <a:avLst>
                <a:gd name="adj" fmla="val 19009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8" name="AutoShape 68"/>
            <p:cNvSpPr>
              <a:spLocks noChangeArrowheads="1"/>
            </p:cNvSpPr>
            <p:nvPr/>
          </p:nvSpPr>
          <p:spPr bwMode="auto">
            <a:xfrm>
              <a:off x="612" y="2205"/>
              <a:ext cx="1451" cy="363"/>
            </a:xfrm>
            <a:prstGeom prst="roundRect">
              <a:avLst>
                <a:gd name="adj" fmla="val 19009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9" name="AutoShape 69"/>
            <p:cNvSpPr>
              <a:spLocks noChangeArrowheads="1"/>
            </p:cNvSpPr>
            <p:nvPr/>
          </p:nvSpPr>
          <p:spPr bwMode="auto">
            <a:xfrm>
              <a:off x="612" y="1796"/>
              <a:ext cx="1451" cy="363"/>
            </a:xfrm>
            <a:prstGeom prst="roundRect">
              <a:avLst>
                <a:gd name="adj" fmla="val 19009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0" name="AutoShape 70"/>
            <p:cNvSpPr>
              <a:spLocks noChangeArrowheads="1"/>
            </p:cNvSpPr>
            <p:nvPr/>
          </p:nvSpPr>
          <p:spPr bwMode="auto">
            <a:xfrm>
              <a:off x="612" y="1388"/>
              <a:ext cx="1451" cy="363"/>
            </a:xfrm>
            <a:prstGeom prst="roundRect">
              <a:avLst>
                <a:gd name="adj" fmla="val 19009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1" name="WordArt 71"/>
            <p:cNvSpPr>
              <a:spLocks noChangeArrowheads="1" noChangeShapeType="1" noTextEdit="1"/>
            </p:cNvSpPr>
            <p:nvPr/>
          </p:nvSpPr>
          <p:spPr bwMode="auto">
            <a:xfrm>
              <a:off x="1020" y="1524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2" name="WordArt 72"/>
            <p:cNvSpPr>
              <a:spLocks noChangeArrowheads="1" noChangeShapeType="1" noTextEdit="1"/>
            </p:cNvSpPr>
            <p:nvPr/>
          </p:nvSpPr>
          <p:spPr bwMode="auto">
            <a:xfrm>
              <a:off x="1020" y="1932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3" name="WordArt 73"/>
            <p:cNvSpPr>
              <a:spLocks noChangeArrowheads="1" noChangeShapeType="1" noTextEdit="1"/>
            </p:cNvSpPr>
            <p:nvPr/>
          </p:nvSpPr>
          <p:spPr bwMode="auto">
            <a:xfrm>
              <a:off x="1020" y="2341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4" name="WordArt 74"/>
            <p:cNvSpPr>
              <a:spLocks noChangeArrowheads="1" noChangeShapeType="1" noTextEdit="1"/>
            </p:cNvSpPr>
            <p:nvPr/>
          </p:nvSpPr>
          <p:spPr bwMode="auto">
            <a:xfrm>
              <a:off x="1020" y="2749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5" name="WordArt 75"/>
            <p:cNvSpPr>
              <a:spLocks noChangeArrowheads="1" noChangeShapeType="1" noTextEdit="1"/>
            </p:cNvSpPr>
            <p:nvPr/>
          </p:nvSpPr>
          <p:spPr bwMode="auto">
            <a:xfrm>
              <a:off x="1020" y="3158"/>
              <a:ext cx="635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grpSp>
          <p:nvGrpSpPr>
            <p:cNvPr id="66" name="Group 76"/>
            <p:cNvGrpSpPr>
              <a:grpSpLocks/>
            </p:cNvGrpSpPr>
            <p:nvPr/>
          </p:nvGrpSpPr>
          <p:grpSpPr bwMode="auto">
            <a:xfrm>
              <a:off x="975" y="980"/>
              <a:ext cx="728" cy="265"/>
              <a:chOff x="2560" y="618"/>
              <a:chExt cx="728" cy="265"/>
            </a:xfrm>
          </p:grpSpPr>
          <p:sp>
            <p:nvSpPr>
              <p:cNvPr id="102" name="WordArt 77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103" name="WordArt 7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ADD 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  <p:sp>
          <p:nvSpPr>
            <p:cNvPr id="67" name="AutoShape 79"/>
            <p:cNvSpPr>
              <a:spLocks noChangeArrowheads="1"/>
            </p:cNvSpPr>
            <p:nvPr/>
          </p:nvSpPr>
          <p:spPr bwMode="auto">
            <a:xfrm>
              <a:off x="2245" y="799"/>
              <a:ext cx="952" cy="1859"/>
            </a:xfrm>
            <a:prstGeom prst="roundRect">
              <a:avLst>
                <a:gd name="adj" fmla="val 9662"/>
              </a:avLst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8" name="AutoShape 80"/>
            <p:cNvSpPr>
              <a:spLocks noChangeArrowheads="1"/>
            </p:cNvSpPr>
            <p:nvPr/>
          </p:nvSpPr>
          <p:spPr bwMode="auto">
            <a:xfrm>
              <a:off x="2290" y="844"/>
              <a:ext cx="862" cy="1769"/>
            </a:xfrm>
            <a:prstGeom prst="roundRect">
              <a:avLst>
                <a:gd name="adj" fmla="val 8236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9" name="AutoShape 81"/>
            <p:cNvSpPr>
              <a:spLocks noChangeArrowheads="1"/>
            </p:cNvSpPr>
            <p:nvPr/>
          </p:nvSpPr>
          <p:spPr bwMode="auto">
            <a:xfrm>
              <a:off x="2245" y="2750"/>
              <a:ext cx="3039" cy="816"/>
            </a:xfrm>
            <a:prstGeom prst="roundRect">
              <a:avLst>
                <a:gd name="adj" fmla="val 8579"/>
              </a:avLst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0" name="AutoShape 82"/>
            <p:cNvSpPr>
              <a:spLocks noChangeArrowheads="1"/>
            </p:cNvSpPr>
            <p:nvPr/>
          </p:nvSpPr>
          <p:spPr bwMode="auto">
            <a:xfrm>
              <a:off x="2290" y="2795"/>
              <a:ext cx="2948" cy="741"/>
            </a:xfrm>
            <a:prstGeom prst="roundRect">
              <a:avLst>
                <a:gd name="adj" fmla="val 6884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1" name="AutoShape 83"/>
            <p:cNvSpPr>
              <a:spLocks noChangeArrowheads="1"/>
            </p:cNvSpPr>
            <p:nvPr/>
          </p:nvSpPr>
          <p:spPr bwMode="auto">
            <a:xfrm>
              <a:off x="2335" y="2205"/>
              <a:ext cx="771" cy="363"/>
            </a:xfrm>
            <a:prstGeom prst="roundRect">
              <a:avLst>
                <a:gd name="adj" fmla="val 19009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2" name="AutoShape 84"/>
            <p:cNvSpPr>
              <a:spLocks noChangeArrowheads="1"/>
            </p:cNvSpPr>
            <p:nvPr/>
          </p:nvSpPr>
          <p:spPr bwMode="auto">
            <a:xfrm>
              <a:off x="2335" y="1796"/>
              <a:ext cx="771" cy="363"/>
            </a:xfrm>
            <a:prstGeom prst="roundRect">
              <a:avLst>
                <a:gd name="adj" fmla="val 19009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3" name="AutoShape 85"/>
            <p:cNvSpPr>
              <a:spLocks noChangeArrowheads="1"/>
            </p:cNvSpPr>
            <p:nvPr/>
          </p:nvSpPr>
          <p:spPr bwMode="auto">
            <a:xfrm>
              <a:off x="2335" y="1388"/>
              <a:ext cx="771" cy="363"/>
            </a:xfrm>
            <a:prstGeom prst="roundRect">
              <a:avLst>
                <a:gd name="adj" fmla="val 19009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4" name="WordArt 86"/>
            <p:cNvSpPr>
              <a:spLocks noChangeArrowheads="1" noChangeShapeType="1" noTextEdit="1"/>
            </p:cNvSpPr>
            <p:nvPr/>
          </p:nvSpPr>
          <p:spPr bwMode="auto">
            <a:xfrm>
              <a:off x="2517" y="1040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75" name="AutoShape 87"/>
            <p:cNvSpPr>
              <a:spLocks noChangeArrowheads="1"/>
            </p:cNvSpPr>
            <p:nvPr/>
          </p:nvSpPr>
          <p:spPr bwMode="auto">
            <a:xfrm>
              <a:off x="3288" y="799"/>
              <a:ext cx="952" cy="1859"/>
            </a:xfrm>
            <a:prstGeom prst="roundRect">
              <a:avLst>
                <a:gd name="adj" fmla="val 9662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6" name="AutoShape 88"/>
            <p:cNvSpPr>
              <a:spLocks noChangeArrowheads="1"/>
            </p:cNvSpPr>
            <p:nvPr/>
          </p:nvSpPr>
          <p:spPr bwMode="auto">
            <a:xfrm>
              <a:off x="3333" y="844"/>
              <a:ext cx="862" cy="1769"/>
            </a:xfrm>
            <a:prstGeom prst="roundRect">
              <a:avLst>
                <a:gd name="adj" fmla="val 8236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7" name="AutoShape 89"/>
            <p:cNvSpPr>
              <a:spLocks noChangeArrowheads="1"/>
            </p:cNvSpPr>
            <p:nvPr/>
          </p:nvSpPr>
          <p:spPr bwMode="auto">
            <a:xfrm>
              <a:off x="3378" y="2205"/>
              <a:ext cx="771" cy="363"/>
            </a:xfrm>
            <a:prstGeom prst="roundRect">
              <a:avLst>
                <a:gd name="adj" fmla="val 19009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8" name="AutoShape 90"/>
            <p:cNvSpPr>
              <a:spLocks noChangeArrowheads="1"/>
            </p:cNvSpPr>
            <p:nvPr/>
          </p:nvSpPr>
          <p:spPr bwMode="auto">
            <a:xfrm>
              <a:off x="3378" y="1796"/>
              <a:ext cx="771" cy="363"/>
            </a:xfrm>
            <a:prstGeom prst="roundRect">
              <a:avLst>
                <a:gd name="adj" fmla="val 19009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9" name="AutoShape 91"/>
            <p:cNvSpPr>
              <a:spLocks noChangeArrowheads="1"/>
            </p:cNvSpPr>
            <p:nvPr/>
          </p:nvSpPr>
          <p:spPr bwMode="auto">
            <a:xfrm>
              <a:off x="3378" y="1388"/>
              <a:ext cx="771" cy="363"/>
            </a:xfrm>
            <a:prstGeom prst="roundRect">
              <a:avLst>
                <a:gd name="adj" fmla="val 19009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80" name="WordArt 92"/>
            <p:cNvSpPr>
              <a:spLocks noChangeArrowheads="1" noChangeShapeType="1" noTextEdit="1"/>
            </p:cNvSpPr>
            <p:nvPr/>
          </p:nvSpPr>
          <p:spPr bwMode="auto">
            <a:xfrm>
              <a:off x="3560" y="1040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81" name="AutoShape 93"/>
            <p:cNvSpPr>
              <a:spLocks noChangeArrowheads="1"/>
            </p:cNvSpPr>
            <p:nvPr/>
          </p:nvSpPr>
          <p:spPr bwMode="auto">
            <a:xfrm>
              <a:off x="4332" y="799"/>
              <a:ext cx="952" cy="1859"/>
            </a:xfrm>
            <a:prstGeom prst="roundRect">
              <a:avLst>
                <a:gd name="adj" fmla="val 9662"/>
              </a:avLst>
            </a:prstGeom>
            <a:solidFill>
              <a:srgbClr val="85D5D7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82" name="AutoShape 94"/>
            <p:cNvSpPr>
              <a:spLocks noChangeArrowheads="1"/>
            </p:cNvSpPr>
            <p:nvPr/>
          </p:nvSpPr>
          <p:spPr bwMode="auto">
            <a:xfrm>
              <a:off x="4377" y="844"/>
              <a:ext cx="862" cy="1769"/>
            </a:xfrm>
            <a:prstGeom prst="roundRect">
              <a:avLst>
                <a:gd name="adj" fmla="val 8236"/>
              </a:avLst>
            </a:pr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83" name="AutoShape 95"/>
            <p:cNvSpPr>
              <a:spLocks noChangeArrowheads="1"/>
            </p:cNvSpPr>
            <p:nvPr/>
          </p:nvSpPr>
          <p:spPr bwMode="auto">
            <a:xfrm>
              <a:off x="4422" y="2205"/>
              <a:ext cx="771" cy="363"/>
            </a:xfrm>
            <a:prstGeom prst="roundRect">
              <a:avLst>
                <a:gd name="adj" fmla="val 19009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84" name="AutoShape 96"/>
            <p:cNvSpPr>
              <a:spLocks noChangeArrowheads="1"/>
            </p:cNvSpPr>
            <p:nvPr/>
          </p:nvSpPr>
          <p:spPr bwMode="auto">
            <a:xfrm>
              <a:off x="4422" y="1796"/>
              <a:ext cx="771" cy="363"/>
            </a:xfrm>
            <a:prstGeom prst="roundRect">
              <a:avLst>
                <a:gd name="adj" fmla="val 19009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85" name="AutoShape 97"/>
            <p:cNvSpPr>
              <a:spLocks noChangeArrowheads="1"/>
            </p:cNvSpPr>
            <p:nvPr/>
          </p:nvSpPr>
          <p:spPr bwMode="auto">
            <a:xfrm>
              <a:off x="4422" y="1388"/>
              <a:ext cx="771" cy="363"/>
            </a:xfrm>
            <a:prstGeom prst="roundRect">
              <a:avLst>
                <a:gd name="adj" fmla="val 19009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86" name="WordArt 98"/>
            <p:cNvSpPr>
              <a:spLocks noChangeArrowheads="1" noChangeShapeType="1" noTextEdit="1"/>
            </p:cNvSpPr>
            <p:nvPr/>
          </p:nvSpPr>
          <p:spPr bwMode="auto">
            <a:xfrm>
              <a:off x="4604" y="1040"/>
              <a:ext cx="408" cy="12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87" name="WordArt 99"/>
            <p:cNvSpPr>
              <a:spLocks noChangeArrowheads="1" noChangeShapeType="1" noTextEdit="1"/>
            </p:cNvSpPr>
            <p:nvPr/>
          </p:nvSpPr>
          <p:spPr bwMode="auto">
            <a:xfrm>
              <a:off x="2426" y="1524"/>
              <a:ext cx="590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88" name="WordArt 100"/>
            <p:cNvSpPr>
              <a:spLocks noChangeArrowheads="1" noChangeShapeType="1" noTextEdit="1"/>
            </p:cNvSpPr>
            <p:nvPr/>
          </p:nvSpPr>
          <p:spPr bwMode="auto">
            <a:xfrm>
              <a:off x="2426" y="1932"/>
              <a:ext cx="590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89" name="WordArt 101"/>
            <p:cNvSpPr>
              <a:spLocks noChangeArrowheads="1" noChangeShapeType="1" noTextEdit="1"/>
            </p:cNvSpPr>
            <p:nvPr/>
          </p:nvSpPr>
          <p:spPr bwMode="auto">
            <a:xfrm>
              <a:off x="2426" y="2341"/>
              <a:ext cx="590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90" name="WordArt 102"/>
            <p:cNvSpPr>
              <a:spLocks noChangeArrowheads="1" noChangeShapeType="1" noTextEdit="1"/>
            </p:cNvSpPr>
            <p:nvPr/>
          </p:nvSpPr>
          <p:spPr bwMode="auto">
            <a:xfrm>
              <a:off x="3469" y="2341"/>
              <a:ext cx="590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91" name="WordArt 103"/>
            <p:cNvSpPr>
              <a:spLocks noChangeArrowheads="1" noChangeShapeType="1" noTextEdit="1"/>
            </p:cNvSpPr>
            <p:nvPr/>
          </p:nvSpPr>
          <p:spPr bwMode="auto">
            <a:xfrm>
              <a:off x="3470" y="1933"/>
              <a:ext cx="590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92" name="WordArt 104"/>
            <p:cNvSpPr>
              <a:spLocks noChangeArrowheads="1" noChangeShapeType="1" noTextEdit="1"/>
            </p:cNvSpPr>
            <p:nvPr/>
          </p:nvSpPr>
          <p:spPr bwMode="auto">
            <a:xfrm>
              <a:off x="3470" y="1524"/>
              <a:ext cx="590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93" name="WordArt 105"/>
            <p:cNvSpPr>
              <a:spLocks noChangeArrowheads="1" noChangeShapeType="1" noTextEdit="1"/>
            </p:cNvSpPr>
            <p:nvPr/>
          </p:nvSpPr>
          <p:spPr bwMode="auto">
            <a:xfrm>
              <a:off x="4513" y="1524"/>
              <a:ext cx="590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94" name="WordArt 106"/>
            <p:cNvSpPr>
              <a:spLocks noChangeArrowheads="1" noChangeShapeType="1" noTextEdit="1"/>
            </p:cNvSpPr>
            <p:nvPr/>
          </p:nvSpPr>
          <p:spPr bwMode="auto">
            <a:xfrm>
              <a:off x="4513" y="1933"/>
              <a:ext cx="590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95" name="WordArt 107"/>
            <p:cNvSpPr>
              <a:spLocks noChangeArrowheads="1" noChangeShapeType="1" noTextEdit="1"/>
            </p:cNvSpPr>
            <p:nvPr/>
          </p:nvSpPr>
          <p:spPr bwMode="auto">
            <a:xfrm>
              <a:off x="4513" y="2341"/>
              <a:ext cx="590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96" name="AutoShape 108"/>
            <p:cNvSpPr>
              <a:spLocks noChangeArrowheads="1"/>
            </p:cNvSpPr>
            <p:nvPr/>
          </p:nvSpPr>
          <p:spPr bwMode="auto">
            <a:xfrm>
              <a:off x="2336" y="3294"/>
              <a:ext cx="2857" cy="181"/>
            </a:xfrm>
            <a:prstGeom prst="roundRect">
              <a:avLst>
                <a:gd name="adj" fmla="val 19009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97" name="WordArt 109"/>
            <p:cNvSpPr>
              <a:spLocks noChangeArrowheads="1" noChangeShapeType="1" noTextEdit="1"/>
            </p:cNvSpPr>
            <p:nvPr/>
          </p:nvSpPr>
          <p:spPr bwMode="auto">
            <a:xfrm>
              <a:off x="3061" y="3339"/>
              <a:ext cx="1407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CLICK TO ADD CONTENTS</a:t>
              </a:r>
              <a:endParaRPr kumimoji="1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98" name="AutoShape 110"/>
            <p:cNvSpPr>
              <a:spLocks noChangeArrowheads="1"/>
            </p:cNvSpPr>
            <p:nvPr/>
          </p:nvSpPr>
          <p:spPr bwMode="auto">
            <a:xfrm>
              <a:off x="2336" y="3067"/>
              <a:ext cx="2857" cy="181"/>
            </a:xfrm>
            <a:prstGeom prst="roundRect">
              <a:avLst>
                <a:gd name="adj" fmla="val 19009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99" name="WordArt 111"/>
            <p:cNvSpPr>
              <a:spLocks noChangeArrowheads="1" noChangeShapeType="1" noTextEdit="1"/>
            </p:cNvSpPr>
            <p:nvPr/>
          </p:nvSpPr>
          <p:spPr bwMode="auto">
            <a:xfrm>
              <a:off x="3061" y="3112"/>
              <a:ext cx="1407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CLICK TO ADD CONTENTS</a:t>
              </a:r>
              <a:endParaRPr kumimoji="1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100" name="AutoShape 112"/>
            <p:cNvSpPr>
              <a:spLocks noChangeArrowheads="1"/>
            </p:cNvSpPr>
            <p:nvPr/>
          </p:nvSpPr>
          <p:spPr bwMode="auto">
            <a:xfrm>
              <a:off x="2336" y="2840"/>
              <a:ext cx="2857" cy="181"/>
            </a:xfrm>
            <a:prstGeom prst="roundRect">
              <a:avLst>
                <a:gd name="adj" fmla="val 19009"/>
              </a:avLst>
            </a:prstGeom>
            <a:solidFill>
              <a:srgbClr val="FFFFFF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 algn="ctr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101" name="WordArt 113"/>
            <p:cNvSpPr>
              <a:spLocks noChangeArrowheads="1" noChangeShapeType="1" noTextEdit="1"/>
            </p:cNvSpPr>
            <p:nvPr/>
          </p:nvSpPr>
          <p:spPr bwMode="auto">
            <a:xfrm>
              <a:off x="3061" y="2885"/>
              <a:ext cx="1407" cy="9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CLICK TO ADD CONTENTS</a:t>
              </a:r>
              <a:endParaRPr kumimoji="1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32062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64"/>
          <p:cNvGrpSpPr>
            <a:grpSpLocks/>
          </p:cNvGrpSpPr>
          <p:nvPr/>
        </p:nvGrpSpPr>
        <p:grpSpPr bwMode="auto">
          <a:xfrm>
            <a:off x="755650" y="1428750"/>
            <a:ext cx="7413625" cy="4462463"/>
            <a:chOff x="522" y="799"/>
            <a:chExt cx="4670" cy="2812"/>
          </a:xfrm>
        </p:grpSpPr>
        <p:sp>
          <p:nvSpPr>
            <p:cNvPr id="35" name="WordArt 65"/>
            <p:cNvSpPr>
              <a:spLocks noChangeArrowheads="1" noChangeShapeType="1" noTextEdit="1"/>
            </p:cNvSpPr>
            <p:nvPr/>
          </p:nvSpPr>
          <p:spPr bwMode="auto">
            <a:xfrm>
              <a:off x="522" y="3022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36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523" y="2659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37" name="WordArt 67"/>
            <p:cNvSpPr>
              <a:spLocks noChangeArrowheads="1" noChangeShapeType="1" noTextEdit="1"/>
            </p:cNvSpPr>
            <p:nvPr/>
          </p:nvSpPr>
          <p:spPr bwMode="auto">
            <a:xfrm>
              <a:off x="523" y="2296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38" name="WordArt 68"/>
            <p:cNvSpPr>
              <a:spLocks noChangeArrowheads="1" noChangeShapeType="1" noTextEdit="1"/>
            </p:cNvSpPr>
            <p:nvPr/>
          </p:nvSpPr>
          <p:spPr bwMode="auto">
            <a:xfrm>
              <a:off x="523" y="1933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39" name="WordArt 69"/>
            <p:cNvSpPr>
              <a:spLocks noChangeArrowheads="1" noChangeShapeType="1" noTextEdit="1"/>
            </p:cNvSpPr>
            <p:nvPr/>
          </p:nvSpPr>
          <p:spPr bwMode="auto">
            <a:xfrm>
              <a:off x="523" y="1570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40" name="WordArt 70"/>
            <p:cNvSpPr>
              <a:spLocks noChangeArrowheads="1" noChangeShapeType="1" noTextEdit="1"/>
            </p:cNvSpPr>
            <p:nvPr/>
          </p:nvSpPr>
          <p:spPr bwMode="auto">
            <a:xfrm>
              <a:off x="523" y="1207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41" name="WordArt 71"/>
            <p:cNvSpPr>
              <a:spLocks noChangeArrowheads="1" noChangeShapeType="1" noTextEdit="1"/>
            </p:cNvSpPr>
            <p:nvPr/>
          </p:nvSpPr>
          <p:spPr bwMode="auto">
            <a:xfrm>
              <a:off x="1110" y="3521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42" name="WordArt 72"/>
            <p:cNvSpPr>
              <a:spLocks noChangeArrowheads="1" noChangeShapeType="1" noTextEdit="1"/>
            </p:cNvSpPr>
            <p:nvPr/>
          </p:nvSpPr>
          <p:spPr bwMode="auto">
            <a:xfrm>
              <a:off x="1565" y="3521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43" name="WordArt 73"/>
            <p:cNvSpPr>
              <a:spLocks noChangeArrowheads="1" noChangeShapeType="1" noTextEdit="1"/>
            </p:cNvSpPr>
            <p:nvPr/>
          </p:nvSpPr>
          <p:spPr bwMode="auto">
            <a:xfrm>
              <a:off x="2018" y="3521"/>
              <a:ext cx="273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44" name="Line 74"/>
            <p:cNvSpPr>
              <a:spLocks noChangeShapeType="1"/>
            </p:cNvSpPr>
            <p:nvPr/>
          </p:nvSpPr>
          <p:spPr bwMode="auto">
            <a:xfrm flipV="1">
              <a:off x="886" y="1252"/>
              <a:ext cx="1769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5" name="Line 75"/>
            <p:cNvSpPr>
              <a:spLocks noChangeShapeType="1"/>
            </p:cNvSpPr>
            <p:nvPr/>
          </p:nvSpPr>
          <p:spPr bwMode="auto">
            <a:xfrm flipV="1">
              <a:off x="886" y="1615"/>
              <a:ext cx="1769" cy="0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6" name="Line 76"/>
            <p:cNvSpPr>
              <a:spLocks noChangeShapeType="1"/>
            </p:cNvSpPr>
            <p:nvPr/>
          </p:nvSpPr>
          <p:spPr bwMode="auto">
            <a:xfrm flipV="1">
              <a:off x="886" y="1978"/>
              <a:ext cx="1769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7" name="Line 77"/>
            <p:cNvSpPr>
              <a:spLocks noChangeShapeType="1"/>
            </p:cNvSpPr>
            <p:nvPr/>
          </p:nvSpPr>
          <p:spPr bwMode="auto">
            <a:xfrm flipV="1">
              <a:off x="886" y="2341"/>
              <a:ext cx="1769" cy="0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8" name="Line 78"/>
            <p:cNvSpPr>
              <a:spLocks noChangeShapeType="1"/>
            </p:cNvSpPr>
            <p:nvPr/>
          </p:nvSpPr>
          <p:spPr bwMode="auto">
            <a:xfrm flipV="1">
              <a:off x="886" y="2704"/>
              <a:ext cx="1769" cy="0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9" name="Line 79"/>
            <p:cNvSpPr>
              <a:spLocks noChangeShapeType="1"/>
            </p:cNvSpPr>
            <p:nvPr/>
          </p:nvSpPr>
          <p:spPr bwMode="auto">
            <a:xfrm flipV="1">
              <a:off x="886" y="3066"/>
              <a:ext cx="1769" cy="0"/>
            </a:xfrm>
            <a:prstGeom prst="line">
              <a:avLst/>
            </a:prstGeom>
            <a:noFill/>
            <a:ln w="1905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0" name="AutoShape 80"/>
            <p:cNvSpPr>
              <a:spLocks noChangeArrowheads="1"/>
            </p:cNvSpPr>
            <p:nvPr/>
          </p:nvSpPr>
          <p:spPr bwMode="auto">
            <a:xfrm>
              <a:off x="1020" y="2704"/>
              <a:ext cx="454" cy="725"/>
            </a:xfrm>
            <a:prstGeom prst="upArrow">
              <a:avLst>
                <a:gd name="adj1" fmla="val 49778"/>
                <a:gd name="adj2" fmla="val 59692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1" name="AutoShape 81"/>
            <p:cNvSpPr>
              <a:spLocks noChangeArrowheads="1"/>
            </p:cNvSpPr>
            <p:nvPr/>
          </p:nvSpPr>
          <p:spPr bwMode="auto">
            <a:xfrm>
              <a:off x="1474" y="1979"/>
              <a:ext cx="454" cy="1450"/>
            </a:xfrm>
            <a:prstGeom prst="upArrow">
              <a:avLst>
                <a:gd name="adj1" fmla="val 49778"/>
                <a:gd name="adj2" fmla="val 57489"/>
              </a:avLst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2" name="AutoShape 82"/>
            <p:cNvSpPr>
              <a:spLocks noChangeArrowheads="1"/>
            </p:cNvSpPr>
            <p:nvPr/>
          </p:nvSpPr>
          <p:spPr bwMode="auto">
            <a:xfrm>
              <a:off x="1928" y="1253"/>
              <a:ext cx="453" cy="2176"/>
            </a:xfrm>
            <a:prstGeom prst="upArrow">
              <a:avLst>
                <a:gd name="adj1" fmla="val 52759"/>
                <a:gd name="adj2" fmla="val 60267"/>
              </a:avLst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3" name="Freeform 83"/>
            <p:cNvSpPr>
              <a:spLocks/>
            </p:cNvSpPr>
            <p:nvPr/>
          </p:nvSpPr>
          <p:spPr bwMode="auto">
            <a:xfrm>
              <a:off x="886" y="799"/>
              <a:ext cx="1905" cy="2631"/>
            </a:xfrm>
            <a:custGeom>
              <a:avLst/>
              <a:gdLst>
                <a:gd name="T0" fmla="*/ 0 w 2042"/>
                <a:gd name="T1" fmla="*/ 0 h 2268"/>
                <a:gd name="T2" fmla="*/ 0 w 2042"/>
                <a:gd name="T3" fmla="*/ 3052 h 2268"/>
                <a:gd name="T4" fmla="*/ 1777 w 2042"/>
                <a:gd name="T5" fmla="*/ 3052 h 2268"/>
                <a:gd name="T6" fmla="*/ 0 60000 65536"/>
                <a:gd name="T7" fmla="*/ 0 60000 65536"/>
                <a:gd name="T8" fmla="*/ 0 60000 65536"/>
                <a:gd name="T9" fmla="*/ 0 w 2042"/>
                <a:gd name="T10" fmla="*/ 0 h 2268"/>
                <a:gd name="T11" fmla="*/ 2042 w 2042"/>
                <a:gd name="T12" fmla="*/ 2268 h 226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42" h="2268">
                  <a:moveTo>
                    <a:pt x="0" y="0"/>
                  </a:moveTo>
                  <a:lnTo>
                    <a:pt x="0" y="2268"/>
                  </a:lnTo>
                  <a:lnTo>
                    <a:pt x="2042" y="2268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 type="triangle" w="lg" len="lg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4" name="AutoShape 84"/>
            <p:cNvSpPr>
              <a:spLocks noChangeArrowheads="1"/>
            </p:cNvSpPr>
            <p:nvPr/>
          </p:nvSpPr>
          <p:spPr bwMode="auto">
            <a:xfrm>
              <a:off x="3061" y="981"/>
              <a:ext cx="2131" cy="725"/>
            </a:xfrm>
            <a:prstGeom prst="wedgeRectCallout">
              <a:avLst>
                <a:gd name="adj1" fmla="val -66847"/>
                <a:gd name="adj2" fmla="val -13310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5" name="AutoShape 85"/>
            <p:cNvSpPr>
              <a:spLocks noChangeArrowheads="1"/>
            </p:cNvSpPr>
            <p:nvPr/>
          </p:nvSpPr>
          <p:spPr bwMode="auto">
            <a:xfrm>
              <a:off x="3061" y="1842"/>
              <a:ext cx="2131" cy="724"/>
            </a:xfrm>
            <a:prstGeom prst="wedgeRectCallout">
              <a:avLst>
                <a:gd name="adj1" fmla="val -66847"/>
                <a:gd name="adj2" fmla="val -31403"/>
              </a:avLst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6" name="AutoShape 86"/>
            <p:cNvSpPr>
              <a:spLocks noChangeArrowheads="1"/>
            </p:cNvSpPr>
            <p:nvPr/>
          </p:nvSpPr>
          <p:spPr bwMode="auto">
            <a:xfrm>
              <a:off x="3061" y="2704"/>
              <a:ext cx="2131" cy="726"/>
            </a:xfrm>
            <a:prstGeom prst="wedgeRectCallout">
              <a:avLst>
                <a:gd name="adj1" fmla="val -67130"/>
                <a:gd name="adj2" fmla="val -49588"/>
              </a:avLst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57" name="Group 87"/>
            <p:cNvGrpSpPr>
              <a:grpSpLocks/>
            </p:cNvGrpSpPr>
            <p:nvPr/>
          </p:nvGrpSpPr>
          <p:grpSpPr bwMode="auto">
            <a:xfrm>
              <a:off x="3424" y="1207"/>
              <a:ext cx="1406" cy="272"/>
              <a:chOff x="475" y="552"/>
              <a:chExt cx="1316" cy="272"/>
            </a:xfrm>
          </p:grpSpPr>
          <p:sp>
            <p:nvSpPr>
              <p:cNvPr id="64" name="WordArt 88"/>
              <p:cNvSpPr>
                <a:spLocks noChangeArrowheads="1" noChangeShapeType="1" noTextEdit="1"/>
              </p:cNvSpPr>
              <p:nvPr/>
            </p:nvSpPr>
            <p:spPr bwMode="auto">
              <a:xfrm>
                <a:off x="566" y="552"/>
                <a:ext cx="1089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65" name="WordArt 89"/>
              <p:cNvSpPr>
                <a:spLocks noChangeArrowheads="1" noChangeShapeType="1" noTextEdit="1"/>
              </p:cNvSpPr>
              <p:nvPr/>
            </p:nvSpPr>
            <p:spPr bwMode="auto">
              <a:xfrm>
                <a:off x="475" y="740"/>
                <a:ext cx="1316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CLICK TO ADD CONTENTS !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  <p:grpSp>
          <p:nvGrpSpPr>
            <p:cNvPr id="58" name="Group 90"/>
            <p:cNvGrpSpPr>
              <a:grpSpLocks/>
            </p:cNvGrpSpPr>
            <p:nvPr/>
          </p:nvGrpSpPr>
          <p:grpSpPr bwMode="auto">
            <a:xfrm>
              <a:off x="3424" y="2069"/>
              <a:ext cx="1406" cy="272"/>
              <a:chOff x="475" y="552"/>
              <a:chExt cx="1316" cy="272"/>
            </a:xfrm>
          </p:grpSpPr>
          <p:sp>
            <p:nvSpPr>
              <p:cNvPr id="62" name="WordArt 91"/>
              <p:cNvSpPr>
                <a:spLocks noChangeArrowheads="1" noChangeShapeType="1" noTextEdit="1"/>
              </p:cNvSpPr>
              <p:nvPr/>
            </p:nvSpPr>
            <p:spPr bwMode="auto">
              <a:xfrm>
                <a:off x="566" y="552"/>
                <a:ext cx="1089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63" name="WordArt 92"/>
              <p:cNvSpPr>
                <a:spLocks noChangeArrowheads="1" noChangeShapeType="1" noTextEdit="1"/>
              </p:cNvSpPr>
              <p:nvPr/>
            </p:nvSpPr>
            <p:spPr bwMode="auto">
              <a:xfrm>
                <a:off x="475" y="740"/>
                <a:ext cx="1316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CLICK TO ADD CONTENTS !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  <p:grpSp>
          <p:nvGrpSpPr>
            <p:cNvPr id="59" name="Group 93"/>
            <p:cNvGrpSpPr>
              <a:grpSpLocks/>
            </p:cNvGrpSpPr>
            <p:nvPr/>
          </p:nvGrpSpPr>
          <p:grpSpPr bwMode="auto">
            <a:xfrm>
              <a:off x="3424" y="2931"/>
              <a:ext cx="1406" cy="272"/>
              <a:chOff x="475" y="552"/>
              <a:chExt cx="1316" cy="272"/>
            </a:xfrm>
          </p:grpSpPr>
          <p:sp>
            <p:nvSpPr>
              <p:cNvPr id="60" name="WordArt 94"/>
              <p:cNvSpPr>
                <a:spLocks noChangeArrowheads="1" noChangeShapeType="1" noTextEdit="1"/>
              </p:cNvSpPr>
              <p:nvPr/>
            </p:nvSpPr>
            <p:spPr bwMode="auto">
              <a:xfrm>
                <a:off x="566" y="552"/>
                <a:ext cx="1089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61" name="WordArt 95"/>
              <p:cNvSpPr>
                <a:spLocks noChangeArrowheads="1" noChangeShapeType="1" noTextEdit="1"/>
              </p:cNvSpPr>
              <p:nvPr/>
            </p:nvSpPr>
            <p:spPr bwMode="auto">
              <a:xfrm>
                <a:off x="475" y="740"/>
                <a:ext cx="1316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CLICK TO ADD CONTENTS !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1058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6"/>
          <p:cNvGrpSpPr>
            <a:grpSpLocks/>
          </p:cNvGrpSpPr>
          <p:nvPr/>
        </p:nvGrpSpPr>
        <p:grpSpPr bwMode="auto">
          <a:xfrm>
            <a:off x="755650" y="1541463"/>
            <a:ext cx="7416800" cy="4102100"/>
            <a:chOff x="476" y="971"/>
            <a:chExt cx="4672" cy="2584"/>
          </a:xfrm>
        </p:grpSpPr>
        <p:sp>
          <p:nvSpPr>
            <p:cNvPr id="45" name="Line 35"/>
            <p:cNvSpPr>
              <a:spLocks noChangeShapeType="1"/>
            </p:cNvSpPr>
            <p:nvPr/>
          </p:nvSpPr>
          <p:spPr bwMode="auto">
            <a:xfrm>
              <a:off x="838" y="2784"/>
              <a:ext cx="4174" cy="0"/>
            </a:xfrm>
            <a:prstGeom prst="line">
              <a:avLst/>
            </a:prstGeom>
            <a:noFill/>
            <a:ln w="19050" cap="rnd">
              <a:solidFill>
                <a:srgbClr val="FFFFFF">
                  <a:lumMod val="50000"/>
                </a:srgb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6" name="Line 36"/>
            <p:cNvSpPr>
              <a:spLocks noChangeShapeType="1"/>
            </p:cNvSpPr>
            <p:nvPr/>
          </p:nvSpPr>
          <p:spPr bwMode="auto">
            <a:xfrm>
              <a:off x="838" y="2557"/>
              <a:ext cx="4174" cy="0"/>
            </a:xfrm>
            <a:prstGeom prst="line">
              <a:avLst/>
            </a:prstGeom>
            <a:noFill/>
            <a:ln w="19050" cap="rnd">
              <a:solidFill>
                <a:srgbClr val="FFFFFF">
                  <a:lumMod val="50000"/>
                </a:srgb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7" name="Line 37"/>
            <p:cNvSpPr>
              <a:spLocks noChangeShapeType="1"/>
            </p:cNvSpPr>
            <p:nvPr/>
          </p:nvSpPr>
          <p:spPr bwMode="auto">
            <a:xfrm>
              <a:off x="838" y="2330"/>
              <a:ext cx="4174" cy="0"/>
            </a:xfrm>
            <a:prstGeom prst="line">
              <a:avLst/>
            </a:prstGeom>
            <a:noFill/>
            <a:ln w="19050" cap="rnd">
              <a:solidFill>
                <a:srgbClr val="FFFFFF">
                  <a:lumMod val="50000"/>
                </a:srgb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8" name="Line 38"/>
            <p:cNvSpPr>
              <a:spLocks noChangeShapeType="1"/>
            </p:cNvSpPr>
            <p:nvPr/>
          </p:nvSpPr>
          <p:spPr bwMode="auto">
            <a:xfrm>
              <a:off x="838" y="2105"/>
              <a:ext cx="4174" cy="0"/>
            </a:xfrm>
            <a:prstGeom prst="line">
              <a:avLst/>
            </a:prstGeom>
            <a:noFill/>
            <a:ln w="19050" cap="rnd">
              <a:solidFill>
                <a:srgbClr val="FFFFFF">
                  <a:lumMod val="50000"/>
                </a:srgb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9" name="Line 39"/>
            <p:cNvSpPr>
              <a:spLocks noChangeShapeType="1"/>
            </p:cNvSpPr>
            <p:nvPr/>
          </p:nvSpPr>
          <p:spPr bwMode="auto">
            <a:xfrm>
              <a:off x="838" y="1878"/>
              <a:ext cx="4174" cy="0"/>
            </a:xfrm>
            <a:prstGeom prst="line">
              <a:avLst/>
            </a:prstGeom>
            <a:noFill/>
            <a:ln w="19050" cap="rnd">
              <a:solidFill>
                <a:srgbClr val="FFFFFF">
                  <a:lumMod val="50000"/>
                </a:srgb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0" name="Line 40"/>
            <p:cNvSpPr>
              <a:spLocks noChangeShapeType="1"/>
            </p:cNvSpPr>
            <p:nvPr/>
          </p:nvSpPr>
          <p:spPr bwMode="auto">
            <a:xfrm>
              <a:off x="838" y="1651"/>
              <a:ext cx="4174" cy="0"/>
            </a:xfrm>
            <a:prstGeom prst="line">
              <a:avLst/>
            </a:prstGeom>
            <a:noFill/>
            <a:ln w="19050" cap="rnd">
              <a:solidFill>
                <a:srgbClr val="FFFFFF">
                  <a:lumMod val="50000"/>
                </a:srgb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1" name="Line 41"/>
            <p:cNvSpPr>
              <a:spLocks noChangeShapeType="1"/>
            </p:cNvSpPr>
            <p:nvPr/>
          </p:nvSpPr>
          <p:spPr bwMode="auto">
            <a:xfrm>
              <a:off x="838" y="1424"/>
              <a:ext cx="4174" cy="0"/>
            </a:xfrm>
            <a:prstGeom prst="line">
              <a:avLst/>
            </a:prstGeom>
            <a:noFill/>
            <a:ln w="19050" cap="rnd">
              <a:solidFill>
                <a:srgbClr val="FFFFFF">
                  <a:lumMod val="50000"/>
                </a:srgb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2" name="Line 42"/>
            <p:cNvSpPr>
              <a:spLocks noChangeShapeType="1"/>
            </p:cNvSpPr>
            <p:nvPr/>
          </p:nvSpPr>
          <p:spPr bwMode="auto">
            <a:xfrm>
              <a:off x="838" y="1197"/>
              <a:ext cx="4174" cy="0"/>
            </a:xfrm>
            <a:prstGeom prst="line">
              <a:avLst/>
            </a:prstGeom>
            <a:noFill/>
            <a:ln w="19050" cap="rnd">
              <a:solidFill>
                <a:srgbClr val="FFFFFF">
                  <a:lumMod val="50000"/>
                </a:srgbClr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3" name="WordArt 43"/>
            <p:cNvSpPr>
              <a:spLocks noChangeArrowheads="1" noChangeShapeType="1" noTextEdit="1"/>
            </p:cNvSpPr>
            <p:nvPr/>
          </p:nvSpPr>
          <p:spPr bwMode="auto">
            <a:xfrm>
              <a:off x="476" y="2739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54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76" y="2512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55" name="WordArt 45"/>
            <p:cNvSpPr>
              <a:spLocks noChangeArrowheads="1" noChangeShapeType="1" noTextEdit="1"/>
            </p:cNvSpPr>
            <p:nvPr/>
          </p:nvSpPr>
          <p:spPr bwMode="auto">
            <a:xfrm>
              <a:off x="476" y="2285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56" name="WordArt 46"/>
            <p:cNvSpPr>
              <a:spLocks noChangeArrowheads="1" noChangeShapeType="1" noTextEdit="1"/>
            </p:cNvSpPr>
            <p:nvPr/>
          </p:nvSpPr>
          <p:spPr bwMode="auto">
            <a:xfrm>
              <a:off x="476" y="2059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57" name="WordArt 47"/>
            <p:cNvSpPr>
              <a:spLocks noChangeArrowheads="1" noChangeShapeType="1" noTextEdit="1"/>
            </p:cNvSpPr>
            <p:nvPr/>
          </p:nvSpPr>
          <p:spPr bwMode="auto">
            <a:xfrm>
              <a:off x="476" y="1832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58" name="WordArt 48"/>
            <p:cNvSpPr>
              <a:spLocks noChangeArrowheads="1" noChangeShapeType="1" noTextEdit="1"/>
            </p:cNvSpPr>
            <p:nvPr/>
          </p:nvSpPr>
          <p:spPr bwMode="auto">
            <a:xfrm>
              <a:off x="476" y="1606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59" name="WordArt 49"/>
            <p:cNvSpPr>
              <a:spLocks noChangeArrowheads="1" noChangeShapeType="1" noTextEdit="1"/>
            </p:cNvSpPr>
            <p:nvPr/>
          </p:nvSpPr>
          <p:spPr bwMode="auto">
            <a:xfrm>
              <a:off x="476" y="1379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60" name="WordArt 50"/>
            <p:cNvSpPr>
              <a:spLocks noChangeArrowheads="1" noChangeShapeType="1" noTextEdit="1"/>
            </p:cNvSpPr>
            <p:nvPr/>
          </p:nvSpPr>
          <p:spPr bwMode="auto">
            <a:xfrm>
              <a:off x="476" y="1152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61" name="WordArt 51"/>
            <p:cNvSpPr>
              <a:spLocks noChangeArrowheads="1" noChangeShapeType="1" noTextEdit="1"/>
            </p:cNvSpPr>
            <p:nvPr/>
          </p:nvSpPr>
          <p:spPr bwMode="auto">
            <a:xfrm>
              <a:off x="1065" y="3465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62" name="WordArt 52"/>
            <p:cNvSpPr>
              <a:spLocks noChangeArrowheads="1" noChangeShapeType="1" noTextEdit="1"/>
            </p:cNvSpPr>
            <p:nvPr/>
          </p:nvSpPr>
          <p:spPr bwMode="auto">
            <a:xfrm>
              <a:off x="1564" y="3464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63" name="WordArt 53"/>
            <p:cNvSpPr>
              <a:spLocks noChangeArrowheads="1" noChangeShapeType="1" noTextEdit="1"/>
            </p:cNvSpPr>
            <p:nvPr/>
          </p:nvSpPr>
          <p:spPr bwMode="auto">
            <a:xfrm>
              <a:off x="2063" y="3464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64" name="WordArt 54"/>
            <p:cNvSpPr>
              <a:spLocks noChangeArrowheads="1" noChangeShapeType="1" noTextEdit="1"/>
            </p:cNvSpPr>
            <p:nvPr/>
          </p:nvSpPr>
          <p:spPr bwMode="auto">
            <a:xfrm>
              <a:off x="2562" y="3464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65" name="WordArt 55"/>
            <p:cNvSpPr>
              <a:spLocks noChangeArrowheads="1" noChangeShapeType="1" noTextEdit="1"/>
            </p:cNvSpPr>
            <p:nvPr/>
          </p:nvSpPr>
          <p:spPr bwMode="auto">
            <a:xfrm>
              <a:off x="3061" y="3464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66" name="WordArt 56"/>
            <p:cNvSpPr>
              <a:spLocks noChangeArrowheads="1" noChangeShapeType="1" noTextEdit="1"/>
            </p:cNvSpPr>
            <p:nvPr/>
          </p:nvSpPr>
          <p:spPr bwMode="auto">
            <a:xfrm>
              <a:off x="3560" y="3464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67" name="WordArt 57"/>
            <p:cNvSpPr>
              <a:spLocks noChangeArrowheads="1" noChangeShapeType="1" noTextEdit="1"/>
            </p:cNvSpPr>
            <p:nvPr/>
          </p:nvSpPr>
          <p:spPr bwMode="auto">
            <a:xfrm>
              <a:off x="4059" y="3464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68" name="WordArt 58"/>
            <p:cNvSpPr>
              <a:spLocks noChangeArrowheads="1" noChangeShapeType="1" noTextEdit="1"/>
            </p:cNvSpPr>
            <p:nvPr/>
          </p:nvSpPr>
          <p:spPr bwMode="auto">
            <a:xfrm>
              <a:off x="4558" y="3464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69" name="Rectangle 59"/>
            <p:cNvSpPr>
              <a:spLocks noChangeArrowheads="1"/>
            </p:cNvSpPr>
            <p:nvPr/>
          </p:nvSpPr>
          <p:spPr bwMode="auto">
            <a:xfrm>
              <a:off x="1020" y="2748"/>
              <a:ext cx="363" cy="590"/>
            </a:xfrm>
            <a:prstGeom prst="rect">
              <a:avLst/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0" name="WordArt 60"/>
            <p:cNvSpPr>
              <a:spLocks noChangeArrowheads="1" noChangeShapeType="1" noTextEdit="1"/>
            </p:cNvSpPr>
            <p:nvPr/>
          </p:nvSpPr>
          <p:spPr bwMode="auto">
            <a:xfrm>
              <a:off x="1065" y="2830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71" name="Rectangle 61"/>
            <p:cNvSpPr>
              <a:spLocks noChangeArrowheads="1"/>
            </p:cNvSpPr>
            <p:nvPr/>
          </p:nvSpPr>
          <p:spPr bwMode="auto">
            <a:xfrm>
              <a:off x="1519" y="2521"/>
              <a:ext cx="363" cy="817"/>
            </a:xfrm>
            <a:prstGeom prst="rect">
              <a:avLst/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2" name="WordArt 62"/>
            <p:cNvSpPr>
              <a:spLocks noChangeArrowheads="1" noChangeShapeType="1" noTextEdit="1"/>
            </p:cNvSpPr>
            <p:nvPr/>
          </p:nvSpPr>
          <p:spPr bwMode="auto">
            <a:xfrm>
              <a:off x="1564" y="2603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73" name="Rectangle 63"/>
            <p:cNvSpPr>
              <a:spLocks noChangeArrowheads="1"/>
            </p:cNvSpPr>
            <p:nvPr/>
          </p:nvSpPr>
          <p:spPr bwMode="auto">
            <a:xfrm>
              <a:off x="2018" y="2294"/>
              <a:ext cx="363" cy="1044"/>
            </a:xfrm>
            <a:prstGeom prst="rect">
              <a:avLst/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4" name="WordArt 64"/>
            <p:cNvSpPr>
              <a:spLocks noChangeArrowheads="1" noChangeShapeType="1" noTextEdit="1"/>
            </p:cNvSpPr>
            <p:nvPr/>
          </p:nvSpPr>
          <p:spPr bwMode="auto">
            <a:xfrm>
              <a:off x="2063" y="2376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75" name="Rectangle 65"/>
            <p:cNvSpPr>
              <a:spLocks noChangeArrowheads="1"/>
            </p:cNvSpPr>
            <p:nvPr/>
          </p:nvSpPr>
          <p:spPr bwMode="auto">
            <a:xfrm>
              <a:off x="2517" y="2069"/>
              <a:ext cx="363" cy="1269"/>
            </a:xfrm>
            <a:prstGeom prst="rect">
              <a:avLst/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6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2562" y="2150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77" name="Rectangle 67"/>
            <p:cNvSpPr>
              <a:spLocks noChangeArrowheads="1"/>
            </p:cNvSpPr>
            <p:nvPr/>
          </p:nvSpPr>
          <p:spPr bwMode="auto">
            <a:xfrm>
              <a:off x="3015" y="1842"/>
              <a:ext cx="363" cy="1496"/>
            </a:xfrm>
            <a:prstGeom prst="rect">
              <a:avLst/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8" name="WordArt 68"/>
            <p:cNvSpPr>
              <a:spLocks noChangeArrowheads="1" noChangeShapeType="1" noTextEdit="1"/>
            </p:cNvSpPr>
            <p:nvPr/>
          </p:nvSpPr>
          <p:spPr bwMode="auto">
            <a:xfrm>
              <a:off x="3060" y="1924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79" name="Rectangle 69"/>
            <p:cNvSpPr>
              <a:spLocks noChangeArrowheads="1"/>
            </p:cNvSpPr>
            <p:nvPr/>
          </p:nvSpPr>
          <p:spPr bwMode="auto">
            <a:xfrm>
              <a:off x="3514" y="1615"/>
              <a:ext cx="363" cy="1723"/>
            </a:xfrm>
            <a:prstGeom prst="rect">
              <a:avLst/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80" name="WordArt 70"/>
            <p:cNvSpPr>
              <a:spLocks noChangeArrowheads="1" noChangeShapeType="1" noTextEdit="1"/>
            </p:cNvSpPr>
            <p:nvPr/>
          </p:nvSpPr>
          <p:spPr bwMode="auto">
            <a:xfrm>
              <a:off x="3559" y="1696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81" name="Rectangle 71"/>
            <p:cNvSpPr>
              <a:spLocks noChangeArrowheads="1"/>
            </p:cNvSpPr>
            <p:nvPr/>
          </p:nvSpPr>
          <p:spPr bwMode="auto">
            <a:xfrm>
              <a:off x="4013" y="1388"/>
              <a:ext cx="363" cy="1950"/>
            </a:xfrm>
            <a:prstGeom prst="rect">
              <a:avLst/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82" name="WordArt 72"/>
            <p:cNvSpPr>
              <a:spLocks noChangeArrowheads="1" noChangeShapeType="1" noTextEdit="1"/>
            </p:cNvSpPr>
            <p:nvPr/>
          </p:nvSpPr>
          <p:spPr bwMode="auto">
            <a:xfrm>
              <a:off x="4058" y="1470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83" name="Rectangle 73"/>
            <p:cNvSpPr>
              <a:spLocks noChangeArrowheads="1"/>
            </p:cNvSpPr>
            <p:nvPr/>
          </p:nvSpPr>
          <p:spPr bwMode="auto">
            <a:xfrm>
              <a:off x="4512" y="1161"/>
              <a:ext cx="363" cy="2177"/>
            </a:xfrm>
            <a:prstGeom prst="rect">
              <a:avLst/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84" name="WordArt 74"/>
            <p:cNvSpPr>
              <a:spLocks noChangeArrowheads="1" noChangeShapeType="1" noTextEdit="1"/>
            </p:cNvSpPr>
            <p:nvPr/>
          </p:nvSpPr>
          <p:spPr bwMode="auto">
            <a:xfrm>
              <a:off x="4557" y="1244"/>
              <a:ext cx="272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TEXT</a:t>
              </a:r>
              <a:endParaRPr kumimoji="1" lang="zh-CN" altLang="en-US" sz="800" b="1" i="0" u="none" strike="noStrike" kern="10" cap="none" spc="-4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85" name="Freeform 75"/>
            <p:cNvSpPr>
              <a:spLocks/>
            </p:cNvSpPr>
            <p:nvPr/>
          </p:nvSpPr>
          <p:spPr bwMode="auto">
            <a:xfrm>
              <a:off x="839" y="971"/>
              <a:ext cx="4309" cy="2403"/>
            </a:xfrm>
            <a:custGeom>
              <a:avLst/>
              <a:gdLst>
                <a:gd name="T0" fmla="*/ 0 w 4309"/>
                <a:gd name="T1" fmla="*/ 0 h 2359"/>
                <a:gd name="T2" fmla="*/ 0 w 4309"/>
                <a:gd name="T3" fmla="*/ 2359 h 2359"/>
                <a:gd name="T4" fmla="*/ 4309 w 4309"/>
                <a:gd name="T5" fmla="*/ 2359 h 2359"/>
                <a:gd name="T6" fmla="*/ 0 60000 65536"/>
                <a:gd name="T7" fmla="*/ 0 60000 65536"/>
                <a:gd name="T8" fmla="*/ 0 60000 65536"/>
                <a:gd name="T9" fmla="*/ 0 w 4309"/>
                <a:gd name="T10" fmla="*/ 0 h 2359"/>
                <a:gd name="T11" fmla="*/ 4309 w 4309"/>
                <a:gd name="T12" fmla="*/ 2359 h 2359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09" h="2359">
                  <a:moveTo>
                    <a:pt x="0" y="0"/>
                  </a:moveTo>
                  <a:lnTo>
                    <a:pt x="0" y="2359"/>
                  </a:lnTo>
                  <a:lnTo>
                    <a:pt x="4309" y="2359"/>
                  </a:lnTo>
                </a:path>
              </a:pathLst>
            </a:custGeom>
            <a:noFill/>
            <a:ln w="31750">
              <a:solidFill>
                <a:srgbClr val="000000">
                  <a:lumMod val="50000"/>
                  <a:lumOff val="50000"/>
                </a:srgbClr>
              </a:solidFill>
              <a:round/>
              <a:headEnd type="triangle" w="lg" len="lg"/>
              <a:tailEnd type="triangle" w="lg" len="lg"/>
            </a:ln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6408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81"/>
          <p:cNvGrpSpPr>
            <a:grpSpLocks/>
          </p:cNvGrpSpPr>
          <p:nvPr/>
        </p:nvGrpSpPr>
        <p:grpSpPr bwMode="auto">
          <a:xfrm>
            <a:off x="755650" y="1196752"/>
            <a:ext cx="7632700" cy="4749800"/>
            <a:chOff x="476" y="663"/>
            <a:chExt cx="4808" cy="2993"/>
          </a:xfrm>
        </p:grpSpPr>
        <p:sp>
          <p:nvSpPr>
            <p:cNvPr id="42" name="AutoShape 82"/>
            <p:cNvSpPr>
              <a:spLocks noChangeArrowheads="1"/>
            </p:cNvSpPr>
            <p:nvPr/>
          </p:nvSpPr>
          <p:spPr bwMode="auto">
            <a:xfrm>
              <a:off x="476" y="663"/>
              <a:ext cx="4808" cy="2449"/>
            </a:xfrm>
            <a:prstGeom prst="roundRect">
              <a:avLst>
                <a:gd name="adj" fmla="val 3431"/>
              </a:avLst>
            </a:prstGeom>
            <a:solidFill>
              <a:srgbClr val="FFFFFF">
                <a:alpha val="25000"/>
              </a:srgbClr>
            </a:solidFill>
            <a:ln w="19050" cap="rnd">
              <a:solidFill>
                <a:srgbClr val="FFFFFF">
                  <a:lumMod val="50000"/>
                </a:srgbClr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3" name="AutoShape 83"/>
            <p:cNvSpPr>
              <a:spLocks noChangeArrowheads="1"/>
            </p:cNvSpPr>
            <p:nvPr/>
          </p:nvSpPr>
          <p:spPr bwMode="auto">
            <a:xfrm>
              <a:off x="476" y="3203"/>
              <a:ext cx="4808" cy="453"/>
            </a:xfrm>
            <a:prstGeom prst="roundRect">
              <a:avLst>
                <a:gd name="adj" fmla="val 8579"/>
              </a:avLst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4" name="AutoShape 84"/>
            <p:cNvSpPr>
              <a:spLocks noChangeArrowheads="1"/>
            </p:cNvSpPr>
            <p:nvPr/>
          </p:nvSpPr>
          <p:spPr bwMode="auto">
            <a:xfrm>
              <a:off x="521" y="3248"/>
              <a:ext cx="4718" cy="363"/>
            </a:xfrm>
            <a:prstGeom prst="roundRect">
              <a:avLst>
                <a:gd name="adj" fmla="val 19009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17000"/>
                  </a:srgbClr>
                </a:gs>
              </a:gsLst>
              <a:lin ang="5400000" scaled="1"/>
            </a:gradFill>
            <a:ln w="190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5" name="Freeform 85"/>
            <p:cNvSpPr>
              <a:spLocks/>
            </p:cNvSpPr>
            <p:nvPr/>
          </p:nvSpPr>
          <p:spPr bwMode="auto">
            <a:xfrm>
              <a:off x="1247" y="1207"/>
              <a:ext cx="3266" cy="137"/>
            </a:xfrm>
            <a:custGeom>
              <a:avLst/>
              <a:gdLst>
                <a:gd name="T0" fmla="*/ 0 w 3356"/>
                <a:gd name="T1" fmla="*/ 137 h 137"/>
                <a:gd name="T2" fmla="*/ 0 w 3356"/>
                <a:gd name="T3" fmla="*/ 0 h 137"/>
                <a:gd name="T4" fmla="*/ 3178 w 3356"/>
                <a:gd name="T5" fmla="*/ 0 h 137"/>
                <a:gd name="T6" fmla="*/ 3178 w 3356"/>
                <a:gd name="T7" fmla="*/ 137 h 13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356"/>
                <a:gd name="T13" fmla="*/ 0 h 137"/>
                <a:gd name="T14" fmla="*/ 3356 w 3356"/>
                <a:gd name="T15" fmla="*/ 137 h 13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356" h="137">
                  <a:moveTo>
                    <a:pt x="0" y="137"/>
                  </a:moveTo>
                  <a:lnTo>
                    <a:pt x="0" y="0"/>
                  </a:lnTo>
                  <a:lnTo>
                    <a:pt x="3356" y="0"/>
                  </a:lnTo>
                  <a:lnTo>
                    <a:pt x="3356" y="137"/>
                  </a:lnTo>
                </a:path>
              </a:pathLst>
            </a:custGeom>
            <a:noFill/>
            <a:ln w="3175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6" name="Line 86"/>
            <p:cNvSpPr>
              <a:spLocks noChangeShapeType="1"/>
            </p:cNvSpPr>
            <p:nvPr/>
          </p:nvSpPr>
          <p:spPr bwMode="auto">
            <a:xfrm>
              <a:off x="2880" y="1071"/>
              <a:ext cx="0" cy="273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7" name="AutoShape 87"/>
            <p:cNvSpPr>
              <a:spLocks noChangeArrowheads="1"/>
            </p:cNvSpPr>
            <p:nvPr/>
          </p:nvSpPr>
          <p:spPr bwMode="auto">
            <a:xfrm>
              <a:off x="567" y="754"/>
              <a:ext cx="4626" cy="317"/>
            </a:xfrm>
            <a:prstGeom prst="roundRect">
              <a:avLst>
                <a:gd name="adj" fmla="val 8579"/>
              </a:avLst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8" name="AutoShape 88"/>
            <p:cNvSpPr>
              <a:spLocks noChangeArrowheads="1"/>
            </p:cNvSpPr>
            <p:nvPr/>
          </p:nvSpPr>
          <p:spPr bwMode="auto">
            <a:xfrm>
              <a:off x="612" y="798"/>
              <a:ext cx="4536" cy="228"/>
            </a:xfrm>
            <a:prstGeom prst="roundRect">
              <a:avLst>
                <a:gd name="adj" fmla="val 19009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17000"/>
                  </a:srgbClr>
                </a:gs>
              </a:gsLst>
              <a:lin ang="5400000" scaled="1"/>
            </a:gradFill>
            <a:ln w="190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9" name="WordArt 89"/>
            <p:cNvSpPr>
              <a:spLocks noChangeArrowheads="1" noChangeShapeType="1" noTextEdit="1"/>
            </p:cNvSpPr>
            <p:nvPr/>
          </p:nvSpPr>
          <p:spPr bwMode="auto">
            <a:xfrm>
              <a:off x="2381" y="844"/>
              <a:ext cx="99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CONTENTS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50" name="AutoShape 90"/>
            <p:cNvSpPr>
              <a:spLocks noChangeArrowheads="1"/>
            </p:cNvSpPr>
            <p:nvPr/>
          </p:nvSpPr>
          <p:spPr bwMode="auto">
            <a:xfrm>
              <a:off x="567" y="1344"/>
              <a:ext cx="1360" cy="1678"/>
            </a:xfrm>
            <a:prstGeom prst="roundRect">
              <a:avLst>
                <a:gd name="adj" fmla="val 3060"/>
              </a:avLst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1" name="AutoShape 91"/>
            <p:cNvSpPr>
              <a:spLocks noChangeArrowheads="1"/>
            </p:cNvSpPr>
            <p:nvPr/>
          </p:nvSpPr>
          <p:spPr bwMode="auto">
            <a:xfrm>
              <a:off x="2200" y="1344"/>
              <a:ext cx="1360" cy="1678"/>
            </a:xfrm>
            <a:prstGeom prst="roundRect">
              <a:avLst>
                <a:gd name="adj" fmla="val 3060"/>
              </a:avLst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2" name="AutoShape 92"/>
            <p:cNvSpPr>
              <a:spLocks noChangeArrowheads="1"/>
            </p:cNvSpPr>
            <p:nvPr/>
          </p:nvSpPr>
          <p:spPr bwMode="auto">
            <a:xfrm>
              <a:off x="3833" y="1344"/>
              <a:ext cx="1360" cy="1678"/>
            </a:xfrm>
            <a:prstGeom prst="roundRect">
              <a:avLst>
                <a:gd name="adj" fmla="val 3060"/>
              </a:avLst>
            </a:prstGeom>
            <a:solidFill>
              <a:srgbClr val="85D5D7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3" name="AutoShape 93"/>
            <p:cNvSpPr>
              <a:spLocks noChangeArrowheads="1"/>
            </p:cNvSpPr>
            <p:nvPr/>
          </p:nvSpPr>
          <p:spPr bwMode="auto">
            <a:xfrm>
              <a:off x="612" y="1389"/>
              <a:ext cx="1270" cy="1587"/>
            </a:xfrm>
            <a:prstGeom prst="roundRect">
              <a:avLst>
                <a:gd name="adj" fmla="val 4329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17000"/>
                  </a:srgbClr>
                </a:gs>
              </a:gsLst>
              <a:lin ang="5400000" scaled="1"/>
            </a:gradFill>
            <a:ln w="190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4" name="AutoShape 94"/>
            <p:cNvSpPr>
              <a:spLocks noChangeArrowheads="1"/>
            </p:cNvSpPr>
            <p:nvPr/>
          </p:nvSpPr>
          <p:spPr bwMode="auto">
            <a:xfrm>
              <a:off x="2245" y="1389"/>
              <a:ext cx="1270" cy="770"/>
            </a:xfrm>
            <a:prstGeom prst="roundRect">
              <a:avLst>
                <a:gd name="adj" fmla="val 622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17000"/>
                  </a:srgbClr>
                </a:gs>
              </a:gsLst>
              <a:lin ang="5400000" scaled="1"/>
            </a:gradFill>
            <a:ln w="190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5" name="AutoShape 95"/>
            <p:cNvSpPr>
              <a:spLocks noChangeArrowheads="1"/>
            </p:cNvSpPr>
            <p:nvPr/>
          </p:nvSpPr>
          <p:spPr bwMode="auto">
            <a:xfrm>
              <a:off x="2245" y="2205"/>
              <a:ext cx="1270" cy="771"/>
            </a:xfrm>
            <a:prstGeom prst="roundRect">
              <a:avLst>
                <a:gd name="adj" fmla="val 622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17000"/>
                  </a:srgbClr>
                </a:gs>
              </a:gsLst>
              <a:lin ang="5400000" scaled="1"/>
            </a:gradFill>
            <a:ln w="190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6" name="AutoShape 96"/>
            <p:cNvSpPr>
              <a:spLocks noChangeArrowheads="1"/>
            </p:cNvSpPr>
            <p:nvPr/>
          </p:nvSpPr>
          <p:spPr bwMode="auto">
            <a:xfrm>
              <a:off x="3878" y="1389"/>
              <a:ext cx="1270" cy="499"/>
            </a:xfrm>
            <a:prstGeom prst="roundRect">
              <a:avLst>
                <a:gd name="adj" fmla="val 622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17000"/>
                  </a:srgbClr>
                </a:gs>
              </a:gsLst>
              <a:lin ang="5400000" scaled="1"/>
            </a:gradFill>
            <a:ln w="190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7" name="AutoShape 97"/>
            <p:cNvSpPr>
              <a:spLocks noChangeArrowheads="1"/>
            </p:cNvSpPr>
            <p:nvPr/>
          </p:nvSpPr>
          <p:spPr bwMode="auto">
            <a:xfrm>
              <a:off x="3878" y="1933"/>
              <a:ext cx="1270" cy="496"/>
            </a:xfrm>
            <a:prstGeom prst="roundRect">
              <a:avLst>
                <a:gd name="adj" fmla="val 622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17000"/>
                  </a:srgbClr>
                </a:gs>
              </a:gsLst>
              <a:lin ang="5400000" scaled="1"/>
            </a:gradFill>
            <a:ln w="190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8" name="AutoShape 98"/>
            <p:cNvSpPr>
              <a:spLocks noChangeArrowheads="1"/>
            </p:cNvSpPr>
            <p:nvPr/>
          </p:nvSpPr>
          <p:spPr bwMode="auto">
            <a:xfrm>
              <a:off x="3878" y="2478"/>
              <a:ext cx="1270" cy="499"/>
            </a:xfrm>
            <a:prstGeom prst="roundRect">
              <a:avLst>
                <a:gd name="adj" fmla="val 622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gamma/>
                    <a:tint val="0"/>
                    <a:invGamma/>
                    <a:alpha val="17000"/>
                  </a:srgbClr>
                </a:gs>
              </a:gsLst>
              <a:lin ang="5400000" scaled="1"/>
            </a:gradFill>
            <a:ln w="190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59" name="Group 99"/>
            <p:cNvGrpSpPr>
              <a:grpSpLocks/>
            </p:cNvGrpSpPr>
            <p:nvPr/>
          </p:nvGrpSpPr>
          <p:grpSpPr bwMode="auto">
            <a:xfrm>
              <a:off x="2200" y="3293"/>
              <a:ext cx="1361" cy="272"/>
              <a:chOff x="475" y="552"/>
              <a:chExt cx="1316" cy="272"/>
            </a:xfrm>
          </p:grpSpPr>
          <p:sp>
            <p:nvSpPr>
              <p:cNvPr id="78" name="WordArt 100"/>
              <p:cNvSpPr>
                <a:spLocks noChangeArrowheads="1" noChangeShapeType="1" noTextEdit="1"/>
              </p:cNvSpPr>
              <p:nvPr/>
            </p:nvSpPr>
            <p:spPr bwMode="auto">
              <a:xfrm>
                <a:off x="566" y="552"/>
                <a:ext cx="1089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F2E04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F2E04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79" name="WordArt 101"/>
              <p:cNvSpPr>
                <a:spLocks noChangeArrowheads="1" noChangeShapeType="1" noTextEdit="1"/>
              </p:cNvSpPr>
              <p:nvPr/>
            </p:nvSpPr>
            <p:spPr bwMode="auto">
              <a:xfrm>
                <a:off x="475" y="740"/>
                <a:ext cx="1316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F2E04"/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CLICK TO ADD CONTENTS !</a:t>
                </a:r>
                <a:endParaRPr kumimoji="1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F2E04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endParaRPr>
              </a:p>
            </p:txBody>
          </p:sp>
        </p:grpSp>
        <p:grpSp>
          <p:nvGrpSpPr>
            <p:cNvPr id="60" name="Group 102"/>
            <p:cNvGrpSpPr>
              <a:grpSpLocks/>
            </p:cNvGrpSpPr>
            <p:nvPr/>
          </p:nvGrpSpPr>
          <p:grpSpPr bwMode="auto">
            <a:xfrm>
              <a:off x="884" y="2024"/>
              <a:ext cx="726" cy="272"/>
              <a:chOff x="2560" y="618"/>
              <a:chExt cx="728" cy="265"/>
            </a:xfrm>
          </p:grpSpPr>
          <p:sp>
            <p:nvSpPr>
              <p:cNvPr id="76" name="WordArt 103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77" name="WordArt 104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ADD CONTENTS</a:t>
                </a:r>
                <a:endParaRPr kumimoji="1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endParaRPr>
              </a:p>
            </p:txBody>
          </p:sp>
        </p:grpSp>
        <p:grpSp>
          <p:nvGrpSpPr>
            <p:cNvPr id="61" name="Group 105"/>
            <p:cNvGrpSpPr>
              <a:grpSpLocks/>
            </p:cNvGrpSpPr>
            <p:nvPr/>
          </p:nvGrpSpPr>
          <p:grpSpPr bwMode="auto">
            <a:xfrm>
              <a:off x="2517" y="1661"/>
              <a:ext cx="726" cy="227"/>
              <a:chOff x="2560" y="618"/>
              <a:chExt cx="728" cy="265"/>
            </a:xfrm>
          </p:grpSpPr>
          <p:sp>
            <p:nvSpPr>
              <p:cNvPr id="74" name="WordArt 106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75" name="WordArt 107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ADD CONTENTS</a:t>
                </a:r>
                <a:endParaRPr kumimoji="1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endParaRPr>
              </a:p>
            </p:txBody>
          </p:sp>
        </p:grpSp>
        <p:grpSp>
          <p:nvGrpSpPr>
            <p:cNvPr id="62" name="Group 108"/>
            <p:cNvGrpSpPr>
              <a:grpSpLocks/>
            </p:cNvGrpSpPr>
            <p:nvPr/>
          </p:nvGrpSpPr>
          <p:grpSpPr bwMode="auto">
            <a:xfrm>
              <a:off x="2517" y="2477"/>
              <a:ext cx="726" cy="227"/>
              <a:chOff x="2560" y="618"/>
              <a:chExt cx="728" cy="265"/>
            </a:xfrm>
          </p:grpSpPr>
          <p:sp>
            <p:nvSpPr>
              <p:cNvPr id="72" name="WordArt 10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73" name="WordArt 110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ADD CONTENTS</a:t>
                </a:r>
                <a:endParaRPr kumimoji="1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endParaRPr>
              </a:p>
            </p:txBody>
          </p:sp>
        </p:grpSp>
        <p:grpSp>
          <p:nvGrpSpPr>
            <p:cNvPr id="63" name="Group 111"/>
            <p:cNvGrpSpPr>
              <a:grpSpLocks/>
            </p:cNvGrpSpPr>
            <p:nvPr/>
          </p:nvGrpSpPr>
          <p:grpSpPr bwMode="auto">
            <a:xfrm>
              <a:off x="4150" y="1525"/>
              <a:ext cx="726" cy="227"/>
              <a:chOff x="2560" y="618"/>
              <a:chExt cx="728" cy="265"/>
            </a:xfrm>
          </p:grpSpPr>
          <p:sp>
            <p:nvSpPr>
              <p:cNvPr id="70" name="WordArt 112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71" name="WordArt 113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ADD CONTENTS</a:t>
                </a:r>
                <a:endParaRPr kumimoji="1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endParaRPr>
              </a:p>
            </p:txBody>
          </p:sp>
        </p:grpSp>
        <p:grpSp>
          <p:nvGrpSpPr>
            <p:cNvPr id="64" name="Group 114"/>
            <p:cNvGrpSpPr>
              <a:grpSpLocks/>
            </p:cNvGrpSpPr>
            <p:nvPr/>
          </p:nvGrpSpPr>
          <p:grpSpPr bwMode="auto">
            <a:xfrm>
              <a:off x="4150" y="2069"/>
              <a:ext cx="726" cy="227"/>
              <a:chOff x="2560" y="618"/>
              <a:chExt cx="728" cy="265"/>
            </a:xfrm>
          </p:grpSpPr>
          <p:sp>
            <p:nvSpPr>
              <p:cNvPr id="68" name="WordArt 115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69" name="WordArt 116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ADD CONTENTS</a:t>
                </a:r>
                <a:endParaRPr kumimoji="1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endParaRPr>
              </a:p>
            </p:txBody>
          </p:sp>
        </p:grpSp>
        <p:grpSp>
          <p:nvGrpSpPr>
            <p:cNvPr id="65" name="Group 117"/>
            <p:cNvGrpSpPr>
              <a:grpSpLocks/>
            </p:cNvGrpSpPr>
            <p:nvPr/>
          </p:nvGrpSpPr>
          <p:grpSpPr bwMode="auto">
            <a:xfrm>
              <a:off x="4150" y="2613"/>
              <a:ext cx="726" cy="227"/>
              <a:chOff x="2560" y="618"/>
              <a:chExt cx="728" cy="265"/>
            </a:xfrm>
          </p:grpSpPr>
          <p:sp>
            <p:nvSpPr>
              <p:cNvPr id="66" name="WordArt 118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67" name="WordArt 11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800" b="1" i="0" u="none" strike="noStrike" kern="10" cap="none" spc="-4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굴림" charset="-127"/>
                    <a:cs typeface="Arial"/>
                  </a:rPr>
                  <a:t>ADD CONTENTS</a:t>
                </a:r>
                <a:endParaRPr kumimoji="1" lang="zh-CN" altLang="en-US" sz="800" b="1" i="0" u="none" strike="noStrike" kern="10" cap="none" spc="-4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405242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그룹 47"/>
          <p:cNvGrpSpPr>
            <a:grpSpLocks/>
          </p:cNvGrpSpPr>
          <p:nvPr/>
        </p:nvGrpSpPr>
        <p:grpSpPr bwMode="auto">
          <a:xfrm>
            <a:off x="857250" y="1571625"/>
            <a:ext cx="7561263" cy="4149725"/>
            <a:chOff x="900113" y="1989138"/>
            <a:chExt cx="7561262" cy="4149725"/>
          </a:xfrm>
        </p:grpSpPr>
        <p:sp>
          <p:nvSpPr>
            <p:cNvPr id="43" name="Freeform 86"/>
            <p:cNvSpPr>
              <a:spLocks/>
            </p:cNvSpPr>
            <p:nvPr/>
          </p:nvSpPr>
          <p:spPr bwMode="auto">
            <a:xfrm>
              <a:off x="7156450" y="2633663"/>
              <a:ext cx="1304925" cy="1638300"/>
            </a:xfrm>
            <a:custGeom>
              <a:avLst/>
              <a:gdLst>
                <a:gd name="T0" fmla="*/ 334 w 822"/>
                <a:gd name="T1" fmla="*/ 352 h 1033"/>
                <a:gd name="T2" fmla="*/ 0 w 822"/>
                <a:gd name="T3" fmla="*/ 463 h 1033"/>
                <a:gd name="T4" fmla="*/ 0 w 822"/>
                <a:gd name="T5" fmla="*/ 463 h 1033"/>
                <a:gd name="T6" fmla="*/ 18 w 822"/>
                <a:gd name="T7" fmla="*/ 483 h 1033"/>
                <a:gd name="T8" fmla="*/ 35 w 822"/>
                <a:gd name="T9" fmla="*/ 505 h 1033"/>
                <a:gd name="T10" fmla="*/ 51 w 822"/>
                <a:gd name="T11" fmla="*/ 527 h 1033"/>
                <a:gd name="T12" fmla="*/ 67 w 822"/>
                <a:gd name="T13" fmla="*/ 550 h 1033"/>
                <a:gd name="T14" fmla="*/ 81 w 822"/>
                <a:gd name="T15" fmla="*/ 574 h 1033"/>
                <a:gd name="T16" fmla="*/ 95 w 822"/>
                <a:gd name="T17" fmla="*/ 597 h 1033"/>
                <a:gd name="T18" fmla="*/ 107 w 822"/>
                <a:gd name="T19" fmla="*/ 623 h 1033"/>
                <a:gd name="T20" fmla="*/ 118 w 822"/>
                <a:gd name="T21" fmla="*/ 648 h 1033"/>
                <a:gd name="T22" fmla="*/ 128 w 822"/>
                <a:gd name="T23" fmla="*/ 674 h 1033"/>
                <a:gd name="T24" fmla="*/ 138 w 822"/>
                <a:gd name="T25" fmla="*/ 701 h 1033"/>
                <a:gd name="T26" fmla="*/ 146 w 822"/>
                <a:gd name="T27" fmla="*/ 728 h 1033"/>
                <a:gd name="T28" fmla="*/ 152 w 822"/>
                <a:gd name="T29" fmla="*/ 754 h 1033"/>
                <a:gd name="T30" fmla="*/ 159 w 822"/>
                <a:gd name="T31" fmla="*/ 782 h 1033"/>
                <a:gd name="T32" fmla="*/ 162 w 822"/>
                <a:gd name="T33" fmla="*/ 811 h 1033"/>
                <a:gd name="T34" fmla="*/ 166 w 822"/>
                <a:gd name="T35" fmla="*/ 840 h 1033"/>
                <a:gd name="T36" fmla="*/ 169 w 822"/>
                <a:gd name="T37" fmla="*/ 869 h 1033"/>
                <a:gd name="T38" fmla="*/ 169 w 822"/>
                <a:gd name="T39" fmla="*/ 869 h 1033"/>
                <a:gd name="T40" fmla="*/ 496 w 822"/>
                <a:gd name="T41" fmla="*/ 1033 h 1033"/>
                <a:gd name="T42" fmla="*/ 496 w 822"/>
                <a:gd name="T43" fmla="*/ 1033 h 1033"/>
                <a:gd name="T44" fmla="*/ 810 w 822"/>
                <a:gd name="T45" fmla="*/ 876 h 1033"/>
                <a:gd name="T46" fmla="*/ 822 w 822"/>
                <a:gd name="T47" fmla="*/ 869 h 1033"/>
                <a:gd name="T48" fmla="*/ 822 w 822"/>
                <a:gd name="T49" fmla="*/ 869 h 1033"/>
                <a:gd name="T50" fmla="*/ 819 w 822"/>
                <a:gd name="T51" fmla="*/ 807 h 1033"/>
                <a:gd name="T52" fmla="*/ 813 w 822"/>
                <a:gd name="T53" fmla="*/ 745 h 1033"/>
                <a:gd name="T54" fmla="*/ 805 w 822"/>
                <a:gd name="T55" fmla="*/ 684 h 1033"/>
                <a:gd name="T56" fmla="*/ 793 w 822"/>
                <a:gd name="T57" fmla="*/ 624 h 1033"/>
                <a:gd name="T58" fmla="*/ 779 w 822"/>
                <a:gd name="T59" fmla="*/ 565 h 1033"/>
                <a:gd name="T60" fmla="*/ 762 w 822"/>
                <a:gd name="T61" fmla="*/ 506 h 1033"/>
                <a:gd name="T62" fmla="*/ 743 w 822"/>
                <a:gd name="T63" fmla="*/ 450 h 1033"/>
                <a:gd name="T64" fmla="*/ 721 w 822"/>
                <a:gd name="T65" fmla="*/ 394 h 1033"/>
                <a:gd name="T66" fmla="*/ 697 w 822"/>
                <a:gd name="T67" fmla="*/ 340 h 1033"/>
                <a:gd name="T68" fmla="*/ 670 w 822"/>
                <a:gd name="T69" fmla="*/ 287 h 1033"/>
                <a:gd name="T70" fmla="*/ 640 w 822"/>
                <a:gd name="T71" fmla="*/ 235 h 1033"/>
                <a:gd name="T72" fmla="*/ 609 w 822"/>
                <a:gd name="T73" fmla="*/ 186 h 1033"/>
                <a:gd name="T74" fmla="*/ 575 w 822"/>
                <a:gd name="T75" fmla="*/ 137 h 1033"/>
                <a:gd name="T76" fmla="*/ 540 w 822"/>
                <a:gd name="T77" fmla="*/ 90 h 1033"/>
                <a:gd name="T78" fmla="*/ 502 w 822"/>
                <a:gd name="T79" fmla="*/ 44 h 1033"/>
                <a:gd name="T80" fmla="*/ 463 w 822"/>
                <a:gd name="T81" fmla="*/ 0 h 1033"/>
                <a:gd name="T82" fmla="*/ 352 w 822"/>
                <a:gd name="T83" fmla="*/ 333 h 1033"/>
                <a:gd name="T84" fmla="*/ 334 w 822"/>
                <a:gd name="T85" fmla="*/ 352 h 103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22" h="1033">
                  <a:moveTo>
                    <a:pt x="334" y="352"/>
                  </a:moveTo>
                  <a:lnTo>
                    <a:pt x="0" y="463"/>
                  </a:lnTo>
                  <a:lnTo>
                    <a:pt x="18" y="483"/>
                  </a:lnTo>
                  <a:lnTo>
                    <a:pt x="35" y="505"/>
                  </a:lnTo>
                  <a:lnTo>
                    <a:pt x="51" y="527"/>
                  </a:lnTo>
                  <a:lnTo>
                    <a:pt x="67" y="550"/>
                  </a:lnTo>
                  <a:lnTo>
                    <a:pt x="81" y="574"/>
                  </a:lnTo>
                  <a:lnTo>
                    <a:pt x="95" y="597"/>
                  </a:lnTo>
                  <a:lnTo>
                    <a:pt x="107" y="623"/>
                  </a:lnTo>
                  <a:lnTo>
                    <a:pt x="118" y="648"/>
                  </a:lnTo>
                  <a:lnTo>
                    <a:pt x="128" y="674"/>
                  </a:lnTo>
                  <a:lnTo>
                    <a:pt x="138" y="701"/>
                  </a:lnTo>
                  <a:lnTo>
                    <a:pt x="146" y="728"/>
                  </a:lnTo>
                  <a:lnTo>
                    <a:pt x="152" y="754"/>
                  </a:lnTo>
                  <a:lnTo>
                    <a:pt x="159" y="782"/>
                  </a:lnTo>
                  <a:lnTo>
                    <a:pt x="162" y="811"/>
                  </a:lnTo>
                  <a:lnTo>
                    <a:pt x="166" y="840"/>
                  </a:lnTo>
                  <a:lnTo>
                    <a:pt x="169" y="869"/>
                  </a:lnTo>
                  <a:lnTo>
                    <a:pt x="496" y="1033"/>
                  </a:lnTo>
                  <a:lnTo>
                    <a:pt x="810" y="876"/>
                  </a:lnTo>
                  <a:lnTo>
                    <a:pt x="822" y="869"/>
                  </a:lnTo>
                  <a:lnTo>
                    <a:pt x="819" y="807"/>
                  </a:lnTo>
                  <a:lnTo>
                    <a:pt x="813" y="745"/>
                  </a:lnTo>
                  <a:lnTo>
                    <a:pt x="805" y="684"/>
                  </a:lnTo>
                  <a:lnTo>
                    <a:pt x="793" y="624"/>
                  </a:lnTo>
                  <a:lnTo>
                    <a:pt x="779" y="565"/>
                  </a:lnTo>
                  <a:lnTo>
                    <a:pt x="762" y="506"/>
                  </a:lnTo>
                  <a:lnTo>
                    <a:pt x="743" y="450"/>
                  </a:lnTo>
                  <a:lnTo>
                    <a:pt x="721" y="394"/>
                  </a:lnTo>
                  <a:lnTo>
                    <a:pt x="697" y="340"/>
                  </a:lnTo>
                  <a:lnTo>
                    <a:pt x="670" y="287"/>
                  </a:lnTo>
                  <a:lnTo>
                    <a:pt x="640" y="235"/>
                  </a:lnTo>
                  <a:lnTo>
                    <a:pt x="609" y="186"/>
                  </a:lnTo>
                  <a:lnTo>
                    <a:pt x="575" y="137"/>
                  </a:lnTo>
                  <a:lnTo>
                    <a:pt x="540" y="90"/>
                  </a:lnTo>
                  <a:lnTo>
                    <a:pt x="502" y="44"/>
                  </a:lnTo>
                  <a:lnTo>
                    <a:pt x="463" y="0"/>
                  </a:lnTo>
                  <a:lnTo>
                    <a:pt x="352" y="333"/>
                  </a:lnTo>
                  <a:lnTo>
                    <a:pt x="334" y="352"/>
                  </a:lnTo>
                  <a:close/>
                </a:path>
              </a:pathLst>
            </a:custGeom>
            <a:solidFill>
              <a:srgbClr val="85D5D7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4" name="Freeform 87"/>
            <p:cNvSpPr>
              <a:spLocks/>
            </p:cNvSpPr>
            <p:nvPr/>
          </p:nvSpPr>
          <p:spPr bwMode="auto">
            <a:xfrm>
              <a:off x="1846263" y="4832351"/>
              <a:ext cx="1639888" cy="1306512"/>
            </a:xfrm>
            <a:custGeom>
              <a:avLst/>
              <a:gdLst>
                <a:gd name="T0" fmla="*/ 332 w 1033"/>
                <a:gd name="T1" fmla="*/ 351 h 823"/>
                <a:gd name="T2" fmla="*/ 0 w 1033"/>
                <a:gd name="T3" fmla="*/ 463 h 823"/>
                <a:gd name="T4" fmla="*/ 0 w 1033"/>
                <a:gd name="T5" fmla="*/ 463 h 823"/>
                <a:gd name="T6" fmla="*/ 43 w 1033"/>
                <a:gd name="T7" fmla="*/ 502 h 823"/>
                <a:gd name="T8" fmla="*/ 89 w 1033"/>
                <a:gd name="T9" fmla="*/ 539 h 823"/>
                <a:gd name="T10" fmla="*/ 135 w 1033"/>
                <a:gd name="T11" fmla="*/ 575 h 823"/>
                <a:gd name="T12" fmla="*/ 184 w 1033"/>
                <a:gd name="T13" fmla="*/ 610 h 823"/>
                <a:gd name="T14" fmla="*/ 235 w 1033"/>
                <a:gd name="T15" fmla="*/ 640 h 823"/>
                <a:gd name="T16" fmla="*/ 286 w 1033"/>
                <a:gd name="T17" fmla="*/ 670 h 823"/>
                <a:gd name="T18" fmla="*/ 339 w 1033"/>
                <a:gd name="T19" fmla="*/ 696 h 823"/>
                <a:gd name="T20" fmla="*/ 394 w 1033"/>
                <a:gd name="T21" fmla="*/ 721 h 823"/>
                <a:gd name="T22" fmla="*/ 450 w 1033"/>
                <a:gd name="T23" fmla="*/ 742 h 823"/>
                <a:gd name="T24" fmla="*/ 506 w 1033"/>
                <a:gd name="T25" fmla="*/ 762 h 823"/>
                <a:gd name="T26" fmla="*/ 564 w 1033"/>
                <a:gd name="T27" fmla="*/ 780 h 823"/>
                <a:gd name="T28" fmla="*/ 624 w 1033"/>
                <a:gd name="T29" fmla="*/ 794 h 823"/>
                <a:gd name="T30" fmla="*/ 684 w 1033"/>
                <a:gd name="T31" fmla="*/ 805 h 823"/>
                <a:gd name="T32" fmla="*/ 745 w 1033"/>
                <a:gd name="T33" fmla="*/ 814 h 823"/>
                <a:gd name="T34" fmla="*/ 807 w 1033"/>
                <a:gd name="T35" fmla="*/ 819 h 823"/>
                <a:gd name="T36" fmla="*/ 869 w 1033"/>
                <a:gd name="T37" fmla="*/ 823 h 823"/>
                <a:gd name="T38" fmla="*/ 869 w 1033"/>
                <a:gd name="T39" fmla="*/ 823 h 823"/>
                <a:gd name="T40" fmla="*/ 1033 w 1033"/>
                <a:gd name="T41" fmla="*/ 496 h 823"/>
                <a:gd name="T42" fmla="*/ 1033 w 1033"/>
                <a:gd name="T43" fmla="*/ 496 h 823"/>
                <a:gd name="T44" fmla="*/ 869 w 1033"/>
                <a:gd name="T45" fmla="*/ 169 h 823"/>
                <a:gd name="T46" fmla="*/ 869 w 1033"/>
                <a:gd name="T47" fmla="*/ 169 h 823"/>
                <a:gd name="T48" fmla="*/ 840 w 1033"/>
                <a:gd name="T49" fmla="*/ 166 h 823"/>
                <a:gd name="T50" fmla="*/ 810 w 1033"/>
                <a:gd name="T51" fmla="*/ 163 h 823"/>
                <a:gd name="T52" fmla="*/ 782 w 1033"/>
                <a:gd name="T53" fmla="*/ 158 h 823"/>
                <a:gd name="T54" fmla="*/ 754 w 1033"/>
                <a:gd name="T55" fmla="*/ 153 h 823"/>
                <a:gd name="T56" fmla="*/ 727 w 1033"/>
                <a:gd name="T57" fmla="*/ 146 h 823"/>
                <a:gd name="T58" fmla="*/ 700 w 1033"/>
                <a:gd name="T59" fmla="*/ 138 h 823"/>
                <a:gd name="T60" fmla="*/ 674 w 1033"/>
                <a:gd name="T61" fmla="*/ 129 h 823"/>
                <a:gd name="T62" fmla="*/ 648 w 1033"/>
                <a:gd name="T63" fmla="*/ 119 h 823"/>
                <a:gd name="T64" fmla="*/ 622 w 1033"/>
                <a:gd name="T65" fmla="*/ 107 h 823"/>
                <a:gd name="T66" fmla="*/ 597 w 1033"/>
                <a:gd name="T67" fmla="*/ 94 h 823"/>
                <a:gd name="T68" fmla="*/ 573 w 1033"/>
                <a:gd name="T69" fmla="*/ 82 h 823"/>
                <a:gd name="T70" fmla="*/ 550 w 1033"/>
                <a:gd name="T71" fmla="*/ 66 h 823"/>
                <a:gd name="T72" fmla="*/ 527 w 1033"/>
                <a:gd name="T73" fmla="*/ 51 h 823"/>
                <a:gd name="T74" fmla="*/ 505 w 1033"/>
                <a:gd name="T75" fmla="*/ 36 h 823"/>
                <a:gd name="T76" fmla="*/ 483 w 1033"/>
                <a:gd name="T77" fmla="*/ 18 h 823"/>
                <a:gd name="T78" fmla="*/ 463 w 1033"/>
                <a:gd name="T79" fmla="*/ 0 h 823"/>
                <a:gd name="T80" fmla="*/ 352 w 1033"/>
                <a:gd name="T81" fmla="*/ 333 h 823"/>
                <a:gd name="T82" fmla="*/ 332 w 1033"/>
                <a:gd name="T83" fmla="*/ 351 h 8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033"/>
                <a:gd name="T127" fmla="*/ 0 h 823"/>
                <a:gd name="T128" fmla="*/ 1033 w 1033"/>
                <a:gd name="T129" fmla="*/ 823 h 82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033" h="823">
                  <a:moveTo>
                    <a:pt x="332" y="351"/>
                  </a:moveTo>
                  <a:lnTo>
                    <a:pt x="0" y="463"/>
                  </a:lnTo>
                  <a:lnTo>
                    <a:pt x="43" y="502"/>
                  </a:lnTo>
                  <a:lnTo>
                    <a:pt x="89" y="539"/>
                  </a:lnTo>
                  <a:lnTo>
                    <a:pt x="135" y="575"/>
                  </a:lnTo>
                  <a:lnTo>
                    <a:pt x="184" y="610"/>
                  </a:lnTo>
                  <a:lnTo>
                    <a:pt x="235" y="640"/>
                  </a:lnTo>
                  <a:lnTo>
                    <a:pt x="286" y="670"/>
                  </a:lnTo>
                  <a:lnTo>
                    <a:pt x="339" y="696"/>
                  </a:lnTo>
                  <a:lnTo>
                    <a:pt x="394" y="721"/>
                  </a:lnTo>
                  <a:lnTo>
                    <a:pt x="450" y="742"/>
                  </a:lnTo>
                  <a:lnTo>
                    <a:pt x="506" y="762"/>
                  </a:lnTo>
                  <a:lnTo>
                    <a:pt x="564" y="780"/>
                  </a:lnTo>
                  <a:lnTo>
                    <a:pt x="624" y="794"/>
                  </a:lnTo>
                  <a:lnTo>
                    <a:pt x="684" y="805"/>
                  </a:lnTo>
                  <a:lnTo>
                    <a:pt x="745" y="814"/>
                  </a:lnTo>
                  <a:lnTo>
                    <a:pt x="807" y="819"/>
                  </a:lnTo>
                  <a:lnTo>
                    <a:pt x="869" y="823"/>
                  </a:lnTo>
                  <a:lnTo>
                    <a:pt x="1033" y="496"/>
                  </a:lnTo>
                  <a:lnTo>
                    <a:pt x="869" y="169"/>
                  </a:lnTo>
                  <a:lnTo>
                    <a:pt x="840" y="166"/>
                  </a:lnTo>
                  <a:lnTo>
                    <a:pt x="810" y="163"/>
                  </a:lnTo>
                  <a:lnTo>
                    <a:pt x="782" y="158"/>
                  </a:lnTo>
                  <a:lnTo>
                    <a:pt x="754" y="153"/>
                  </a:lnTo>
                  <a:lnTo>
                    <a:pt x="727" y="146"/>
                  </a:lnTo>
                  <a:lnTo>
                    <a:pt x="700" y="138"/>
                  </a:lnTo>
                  <a:lnTo>
                    <a:pt x="674" y="129"/>
                  </a:lnTo>
                  <a:lnTo>
                    <a:pt x="648" y="119"/>
                  </a:lnTo>
                  <a:lnTo>
                    <a:pt x="622" y="107"/>
                  </a:lnTo>
                  <a:lnTo>
                    <a:pt x="597" y="94"/>
                  </a:lnTo>
                  <a:lnTo>
                    <a:pt x="573" y="82"/>
                  </a:lnTo>
                  <a:lnTo>
                    <a:pt x="550" y="66"/>
                  </a:lnTo>
                  <a:lnTo>
                    <a:pt x="527" y="51"/>
                  </a:lnTo>
                  <a:lnTo>
                    <a:pt x="505" y="36"/>
                  </a:lnTo>
                  <a:lnTo>
                    <a:pt x="483" y="18"/>
                  </a:lnTo>
                  <a:lnTo>
                    <a:pt x="463" y="0"/>
                  </a:lnTo>
                  <a:lnTo>
                    <a:pt x="352" y="333"/>
                  </a:lnTo>
                  <a:lnTo>
                    <a:pt x="332" y="351"/>
                  </a:lnTo>
                  <a:close/>
                </a:path>
              </a:pathLst>
            </a:custGeom>
            <a:solidFill>
              <a:srgbClr val="808080">
                <a:lumMod val="20000"/>
                <a:lumOff val="80000"/>
                <a:alpha val="35000"/>
              </a:srgbClr>
            </a:solidFill>
            <a:ln w="19050" cap="rnd" algn="ctr">
              <a:solidFill>
                <a:srgbClr val="000000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5" name="Freeform 88"/>
            <p:cNvSpPr>
              <a:spLocks/>
            </p:cNvSpPr>
            <p:nvPr/>
          </p:nvSpPr>
          <p:spPr bwMode="auto">
            <a:xfrm>
              <a:off x="3327401" y="4832351"/>
              <a:ext cx="1379537" cy="1306512"/>
            </a:xfrm>
            <a:custGeom>
              <a:avLst/>
              <a:gdLst>
                <a:gd name="T0" fmla="*/ 157 w 869"/>
                <a:gd name="T1" fmla="*/ 509 h 823"/>
                <a:gd name="T2" fmla="*/ 0 w 869"/>
                <a:gd name="T3" fmla="*/ 823 h 823"/>
                <a:gd name="T4" fmla="*/ 0 w 869"/>
                <a:gd name="T5" fmla="*/ 823 h 823"/>
                <a:gd name="T6" fmla="*/ 64 w 869"/>
                <a:gd name="T7" fmla="*/ 819 h 823"/>
                <a:gd name="T8" fmla="*/ 125 w 869"/>
                <a:gd name="T9" fmla="*/ 814 h 823"/>
                <a:gd name="T10" fmla="*/ 187 w 869"/>
                <a:gd name="T11" fmla="*/ 805 h 823"/>
                <a:gd name="T12" fmla="*/ 247 w 869"/>
                <a:gd name="T13" fmla="*/ 794 h 823"/>
                <a:gd name="T14" fmla="*/ 306 w 869"/>
                <a:gd name="T15" fmla="*/ 778 h 823"/>
                <a:gd name="T16" fmla="*/ 363 w 869"/>
                <a:gd name="T17" fmla="*/ 762 h 823"/>
                <a:gd name="T18" fmla="*/ 421 w 869"/>
                <a:gd name="T19" fmla="*/ 742 h 823"/>
                <a:gd name="T20" fmla="*/ 476 w 869"/>
                <a:gd name="T21" fmla="*/ 721 h 823"/>
                <a:gd name="T22" fmla="*/ 531 w 869"/>
                <a:gd name="T23" fmla="*/ 696 h 823"/>
                <a:gd name="T24" fmla="*/ 583 w 869"/>
                <a:gd name="T25" fmla="*/ 670 h 823"/>
                <a:gd name="T26" fmla="*/ 635 w 869"/>
                <a:gd name="T27" fmla="*/ 640 h 823"/>
                <a:gd name="T28" fmla="*/ 685 w 869"/>
                <a:gd name="T29" fmla="*/ 608 h 823"/>
                <a:gd name="T30" fmla="*/ 734 w 869"/>
                <a:gd name="T31" fmla="*/ 575 h 823"/>
                <a:gd name="T32" fmla="*/ 781 w 869"/>
                <a:gd name="T33" fmla="*/ 539 h 823"/>
                <a:gd name="T34" fmla="*/ 826 w 869"/>
                <a:gd name="T35" fmla="*/ 502 h 823"/>
                <a:gd name="T36" fmla="*/ 869 w 869"/>
                <a:gd name="T37" fmla="*/ 463 h 823"/>
                <a:gd name="T38" fmla="*/ 869 w 869"/>
                <a:gd name="T39" fmla="*/ 463 h 823"/>
                <a:gd name="T40" fmla="*/ 754 w 869"/>
                <a:gd name="T41" fmla="*/ 116 h 823"/>
                <a:gd name="T42" fmla="*/ 754 w 869"/>
                <a:gd name="T43" fmla="*/ 116 h 823"/>
                <a:gd name="T44" fmla="*/ 407 w 869"/>
                <a:gd name="T45" fmla="*/ 0 h 823"/>
                <a:gd name="T46" fmla="*/ 407 w 869"/>
                <a:gd name="T47" fmla="*/ 0 h 823"/>
                <a:gd name="T48" fmla="*/ 386 w 869"/>
                <a:gd name="T49" fmla="*/ 18 h 823"/>
                <a:gd name="T50" fmla="*/ 364 w 869"/>
                <a:gd name="T51" fmla="*/ 36 h 823"/>
                <a:gd name="T52" fmla="*/ 343 w 869"/>
                <a:gd name="T53" fmla="*/ 52 h 823"/>
                <a:gd name="T54" fmla="*/ 320 w 869"/>
                <a:gd name="T55" fmla="*/ 68 h 823"/>
                <a:gd name="T56" fmla="*/ 295 w 869"/>
                <a:gd name="T57" fmla="*/ 82 h 823"/>
                <a:gd name="T58" fmla="*/ 271 w 869"/>
                <a:gd name="T59" fmla="*/ 94 h 823"/>
                <a:gd name="T60" fmla="*/ 247 w 869"/>
                <a:gd name="T61" fmla="*/ 107 h 823"/>
                <a:gd name="T62" fmla="*/ 221 w 869"/>
                <a:gd name="T63" fmla="*/ 119 h 823"/>
                <a:gd name="T64" fmla="*/ 196 w 869"/>
                <a:gd name="T65" fmla="*/ 129 h 823"/>
                <a:gd name="T66" fmla="*/ 169 w 869"/>
                <a:gd name="T67" fmla="*/ 138 h 823"/>
                <a:gd name="T68" fmla="*/ 142 w 869"/>
                <a:gd name="T69" fmla="*/ 146 h 823"/>
                <a:gd name="T70" fmla="*/ 114 w 869"/>
                <a:gd name="T71" fmla="*/ 153 h 823"/>
                <a:gd name="T72" fmla="*/ 86 w 869"/>
                <a:gd name="T73" fmla="*/ 158 h 823"/>
                <a:gd name="T74" fmla="*/ 58 w 869"/>
                <a:gd name="T75" fmla="*/ 163 h 823"/>
                <a:gd name="T76" fmla="*/ 30 w 869"/>
                <a:gd name="T77" fmla="*/ 166 h 823"/>
                <a:gd name="T78" fmla="*/ 0 w 869"/>
                <a:gd name="T79" fmla="*/ 169 h 823"/>
                <a:gd name="T80" fmla="*/ 157 w 869"/>
                <a:gd name="T81" fmla="*/ 483 h 823"/>
                <a:gd name="T82" fmla="*/ 157 w 869"/>
                <a:gd name="T83" fmla="*/ 509 h 8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869"/>
                <a:gd name="T127" fmla="*/ 0 h 823"/>
                <a:gd name="T128" fmla="*/ 869 w 869"/>
                <a:gd name="T129" fmla="*/ 823 h 82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869" h="823">
                  <a:moveTo>
                    <a:pt x="157" y="509"/>
                  </a:moveTo>
                  <a:lnTo>
                    <a:pt x="0" y="823"/>
                  </a:lnTo>
                  <a:lnTo>
                    <a:pt x="64" y="819"/>
                  </a:lnTo>
                  <a:lnTo>
                    <a:pt x="125" y="814"/>
                  </a:lnTo>
                  <a:lnTo>
                    <a:pt x="187" y="805"/>
                  </a:lnTo>
                  <a:lnTo>
                    <a:pt x="247" y="794"/>
                  </a:lnTo>
                  <a:lnTo>
                    <a:pt x="306" y="778"/>
                  </a:lnTo>
                  <a:lnTo>
                    <a:pt x="363" y="762"/>
                  </a:lnTo>
                  <a:lnTo>
                    <a:pt x="421" y="742"/>
                  </a:lnTo>
                  <a:lnTo>
                    <a:pt x="476" y="721"/>
                  </a:lnTo>
                  <a:lnTo>
                    <a:pt x="531" y="696"/>
                  </a:lnTo>
                  <a:lnTo>
                    <a:pt x="583" y="670"/>
                  </a:lnTo>
                  <a:lnTo>
                    <a:pt x="635" y="640"/>
                  </a:lnTo>
                  <a:lnTo>
                    <a:pt x="685" y="608"/>
                  </a:lnTo>
                  <a:lnTo>
                    <a:pt x="734" y="575"/>
                  </a:lnTo>
                  <a:lnTo>
                    <a:pt x="781" y="539"/>
                  </a:lnTo>
                  <a:lnTo>
                    <a:pt x="826" y="502"/>
                  </a:lnTo>
                  <a:lnTo>
                    <a:pt x="869" y="463"/>
                  </a:lnTo>
                  <a:lnTo>
                    <a:pt x="754" y="116"/>
                  </a:lnTo>
                  <a:lnTo>
                    <a:pt x="407" y="0"/>
                  </a:lnTo>
                  <a:lnTo>
                    <a:pt x="386" y="18"/>
                  </a:lnTo>
                  <a:lnTo>
                    <a:pt x="364" y="36"/>
                  </a:lnTo>
                  <a:lnTo>
                    <a:pt x="343" y="52"/>
                  </a:lnTo>
                  <a:lnTo>
                    <a:pt x="320" y="68"/>
                  </a:lnTo>
                  <a:lnTo>
                    <a:pt x="295" y="82"/>
                  </a:lnTo>
                  <a:lnTo>
                    <a:pt x="271" y="94"/>
                  </a:lnTo>
                  <a:lnTo>
                    <a:pt x="247" y="107"/>
                  </a:lnTo>
                  <a:lnTo>
                    <a:pt x="221" y="119"/>
                  </a:lnTo>
                  <a:lnTo>
                    <a:pt x="196" y="129"/>
                  </a:lnTo>
                  <a:lnTo>
                    <a:pt x="169" y="138"/>
                  </a:lnTo>
                  <a:lnTo>
                    <a:pt x="142" y="146"/>
                  </a:lnTo>
                  <a:lnTo>
                    <a:pt x="114" y="153"/>
                  </a:lnTo>
                  <a:lnTo>
                    <a:pt x="86" y="158"/>
                  </a:lnTo>
                  <a:lnTo>
                    <a:pt x="58" y="163"/>
                  </a:lnTo>
                  <a:lnTo>
                    <a:pt x="30" y="166"/>
                  </a:lnTo>
                  <a:lnTo>
                    <a:pt x="0" y="169"/>
                  </a:lnTo>
                  <a:lnTo>
                    <a:pt x="157" y="483"/>
                  </a:lnTo>
                  <a:lnTo>
                    <a:pt x="157" y="509"/>
                  </a:lnTo>
                  <a:close/>
                </a:path>
              </a:pathLst>
            </a:custGeom>
            <a:solidFill>
              <a:srgbClr val="808080">
                <a:lumMod val="20000"/>
                <a:lumOff val="80000"/>
                <a:alpha val="35000"/>
              </a:srgbClr>
            </a:solidFill>
            <a:ln w="19050" cap="rnd" algn="ctr">
              <a:solidFill>
                <a:srgbClr val="000000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6" name="Freeform 89"/>
            <p:cNvSpPr>
              <a:spLocks/>
            </p:cNvSpPr>
            <p:nvPr/>
          </p:nvSpPr>
          <p:spPr bwMode="auto">
            <a:xfrm>
              <a:off x="4046538" y="3856038"/>
              <a:ext cx="1303338" cy="1638300"/>
            </a:xfrm>
            <a:custGeom>
              <a:avLst/>
              <a:gdLst>
                <a:gd name="T0" fmla="*/ 351 w 821"/>
                <a:gd name="T1" fmla="*/ 699 h 1032"/>
                <a:gd name="T2" fmla="*/ 462 w 821"/>
                <a:gd name="T3" fmla="*/ 1032 h 1032"/>
                <a:gd name="T4" fmla="*/ 462 w 821"/>
                <a:gd name="T5" fmla="*/ 1032 h 1032"/>
                <a:gd name="T6" fmla="*/ 502 w 821"/>
                <a:gd name="T7" fmla="*/ 988 h 1032"/>
                <a:gd name="T8" fmla="*/ 539 w 821"/>
                <a:gd name="T9" fmla="*/ 943 h 1032"/>
                <a:gd name="T10" fmla="*/ 575 w 821"/>
                <a:gd name="T11" fmla="*/ 896 h 1032"/>
                <a:gd name="T12" fmla="*/ 608 w 821"/>
                <a:gd name="T13" fmla="*/ 847 h 1032"/>
                <a:gd name="T14" fmla="*/ 640 w 821"/>
                <a:gd name="T15" fmla="*/ 798 h 1032"/>
                <a:gd name="T16" fmla="*/ 669 w 821"/>
                <a:gd name="T17" fmla="*/ 745 h 1032"/>
                <a:gd name="T18" fmla="*/ 696 w 821"/>
                <a:gd name="T19" fmla="*/ 693 h 1032"/>
                <a:gd name="T20" fmla="*/ 721 w 821"/>
                <a:gd name="T21" fmla="*/ 638 h 1032"/>
                <a:gd name="T22" fmla="*/ 742 w 821"/>
                <a:gd name="T23" fmla="*/ 583 h 1032"/>
                <a:gd name="T24" fmla="*/ 761 w 821"/>
                <a:gd name="T25" fmla="*/ 525 h 1032"/>
                <a:gd name="T26" fmla="*/ 778 w 821"/>
                <a:gd name="T27" fmla="*/ 468 h 1032"/>
                <a:gd name="T28" fmla="*/ 792 w 821"/>
                <a:gd name="T29" fmla="*/ 409 h 1032"/>
                <a:gd name="T30" fmla="*/ 805 w 821"/>
                <a:gd name="T31" fmla="*/ 349 h 1032"/>
                <a:gd name="T32" fmla="*/ 813 w 821"/>
                <a:gd name="T33" fmla="*/ 288 h 1032"/>
                <a:gd name="T34" fmla="*/ 819 w 821"/>
                <a:gd name="T35" fmla="*/ 225 h 1032"/>
                <a:gd name="T36" fmla="*/ 821 w 821"/>
                <a:gd name="T37" fmla="*/ 162 h 1032"/>
                <a:gd name="T38" fmla="*/ 821 w 821"/>
                <a:gd name="T39" fmla="*/ 162 h 1032"/>
                <a:gd name="T40" fmla="*/ 496 w 821"/>
                <a:gd name="T41" fmla="*/ 0 h 1032"/>
                <a:gd name="T42" fmla="*/ 496 w 821"/>
                <a:gd name="T43" fmla="*/ 0 h 1032"/>
                <a:gd name="T44" fmla="*/ 168 w 821"/>
                <a:gd name="T45" fmla="*/ 164 h 1032"/>
                <a:gd name="T46" fmla="*/ 168 w 821"/>
                <a:gd name="T47" fmla="*/ 164 h 1032"/>
                <a:gd name="T48" fmla="*/ 166 w 821"/>
                <a:gd name="T49" fmla="*/ 193 h 1032"/>
                <a:gd name="T50" fmla="*/ 162 w 821"/>
                <a:gd name="T51" fmla="*/ 221 h 1032"/>
                <a:gd name="T52" fmla="*/ 158 w 821"/>
                <a:gd name="T53" fmla="*/ 249 h 1032"/>
                <a:gd name="T54" fmla="*/ 152 w 821"/>
                <a:gd name="T55" fmla="*/ 277 h 1032"/>
                <a:gd name="T56" fmla="*/ 145 w 821"/>
                <a:gd name="T57" fmla="*/ 305 h 1032"/>
                <a:gd name="T58" fmla="*/ 138 w 821"/>
                <a:gd name="T59" fmla="*/ 332 h 1032"/>
                <a:gd name="T60" fmla="*/ 127 w 821"/>
                <a:gd name="T61" fmla="*/ 358 h 1032"/>
                <a:gd name="T62" fmla="*/ 117 w 821"/>
                <a:gd name="T63" fmla="*/ 385 h 1032"/>
                <a:gd name="T64" fmla="*/ 107 w 821"/>
                <a:gd name="T65" fmla="*/ 410 h 1032"/>
                <a:gd name="T66" fmla="*/ 94 w 821"/>
                <a:gd name="T67" fmla="*/ 435 h 1032"/>
                <a:gd name="T68" fmla="*/ 80 w 821"/>
                <a:gd name="T69" fmla="*/ 459 h 1032"/>
                <a:gd name="T70" fmla="*/ 66 w 821"/>
                <a:gd name="T71" fmla="*/ 482 h 1032"/>
                <a:gd name="T72" fmla="*/ 51 w 821"/>
                <a:gd name="T73" fmla="*/ 505 h 1032"/>
                <a:gd name="T74" fmla="*/ 34 w 821"/>
                <a:gd name="T75" fmla="*/ 528 h 1032"/>
                <a:gd name="T76" fmla="*/ 17 w 821"/>
                <a:gd name="T77" fmla="*/ 550 h 1032"/>
                <a:gd name="T78" fmla="*/ 0 w 821"/>
                <a:gd name="T79" fmla="*/ 570 h 1032"/>
                <a:gd name="T80" fmla="*/ 333 w 821"/>
                <a:gd name="T81" fmla="*/ 681 h 1032"/>
                <a:gd name="T82" fmla="*/ 351 w 821"/>
                <a:gd name="T83" fmla="*/ 699 h 103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821"/>
                <a:gd name="T127" fmla="*/ 0 h 1032"/>
                <a:gd name="T128" fmla="*/ 821 w 821"/>
                <a:gd name="T129" fmla="*/ 1032 h 103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821" h="1032">
                  <a:moveTo>
                    <a:pt x="351" y="699"/>
                  </a:moveTo>
                  <a:lnTo>
                    <a:pt x="462" y="1032"/>
                  </a:lnTo>
                  <a:lnTo>
                    <a:pt x="502" y="988"/>
                  </a:lnTo>
                  <a:lnTo>
                    <a:pt x="539" y="943"/>
                  </a:lnTo>
                  <a:lnTo>
                    <a:pt x="575" y="896"/>
                  </a:lnTo>
                  <a:lnTo>
                    <a:pt x="608" y="847"/>
                  </a:lnTo>
                  <a:lnTo>
                    <a:pt x="640" y="798"/>
                  </a:lnTo>
                  <a:lnTo>
                    <a:pt x="669" y="745"/>
                  </a:lnTo>
                  <a:lnTo>
                    <a:pt x="696" y="693"/>
                  </a:lnTo>
                  <a:lnTo>
                    <a:pt x="721" y="638"/>
                  </a:lnTo>
                  <a:lnTo>
                    <a:pt x="742" y="583"/>
                  </a:lnTo>
                  <a:lnTo>
                    <a:pt x="761" y="525"/>
                  </a:lnTo>
                  <a:lnTo>
                    <a:pt x="778" y="468"/>
                  </a:lnTo>
                  <a:lnTo>
                    <a:pt x="792" y="409"/>
                  </a:lnTo>
                  <a:lnTo>
                    <a:pt x="805" y="349"/>
                  </a:lnTo>
                  <a:lnTo>
                    <a:pt x="813" y="288"/>
                  </a:lnTo>
                  <a:lnTo>
                    <a:pt x="819" y="225"/>
                  </a:lnTo>
                  <a:lnTo>
                    <a:pt x="821" y="162"/>
                  </a:lnTo>
                  <a:lnTo>
                    <a:pt x="496" y="0"/>
                  </a:lnTo>
                  <a:lnTo>
                    <a:pt x="168" y="164"/>
                  </a:lnTo>
                  <a:lnTo>
                    <a:pt x="166" y="193"/>
                  </a:lnTo>
                  <a:lnTo>
                    <a:pt x="162" y="221"/>
                  </a:lnTo>
                  <a:lnTo>
                    <a:pt x="158" y="249"/>
                  </a:lnTo>
                  <a:lnTo>
                    <a:pt x="152" y="277"/>
                  </a:lnTo>
                  <a:lnTo>
                    <a:pt x="145" y="305"/>
                  </a:lnTo>
                  <a:lnTo>
                    <a:pt x="138" y="332"/>
                  </a:lnTo>
                  <a:lnTo>
                    <a:pt x="127" y="358"/>
                  </a:lnTo>
                  <a:lnTo>
                    <a:pt x="117" y="385"/>
                  </a:lnTo>
                  <a:lnTo>
                    <a:pt x="107" y="410"/>
                  </a:lnTo>
                  <a:lnTo>
                    <a:pt x="94" y="435"/>
                  </a:lnTo>
                  <a:lnTo>
                    <a:pt x="80" y="459"/>
                  </a:lnTo>
                  <a:lnTo>
                    <a:pt x="66" y="482"/>
                  </a:lnTo>
                  <a:lnTo>
                    <a:pt x="51" y="505"/>
                  </a:lnTo>
                  <a:lnTo>
                    <a:pt x="34" y="528"/>
                  </a:lnTo>
                  <a:lnTo>
                    <a:pt x="17" y="550"/>
                  </a:lnTo>
                  <a:lnTo>
                    <a:pt x="0" y="570"/>
                  </a:lnTo>
                  <a:lnTo>
                    <a:pt x="333" y="681"/>
                  </a:lnTo>
                  <a:lnTo>
                    <a:pt x="351" y="699"/>
                  </a:lnTo>
                  <a:close/>
                </a:path>
              </a:pathLst>
            </a:custGeom>
            <a:solidFill>
              <a:srgbClr val="808080">
                <a:lumMod val="20000"/>
                <a:lumOff val="80000"/>
                <a:alpha val="35000"/>
              </a:srgbClr>
            </a:solidFill>
            <a:ln w="19050" cap="rnd" algn="ctr">
              <a:solidFill>
                <a:srgbClr val="000000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7" name="Freeform 90"/>
            <p:cNvSpPr>
              <a:spLocks/>
            </p:cNvSpPr>
            <p:nvPr/>
          </p:nvSpPr>
          <p:spPr bwMode="auto">
            <a:xfrm>
              <a:off x="4313238" y="2633663"/>
              <a:ext cx="1304925" cy="1377950"/>
            </a:xfrm>
            <a:custGeom>
              <a:avLst/>
              <a:gdLst/>
              <a:ahLst/>
              <a:cxnLst>
                <a:cxn ang="0">
                  <a:pos x="339" y="712"/>
                </a:cxn>
                <a:cxn ang="0">
                  <a:pos x="653" y="869"/>
                </a:cxn>
                <a:cxn ang="0">
                  <a:pos x="653" y="869"/>
                </a:cxn>
                <a:cxn ang="0">
                  <a:pos x="656" y="841"/>
                </a:cxn>
                <a:cxn ang="0">
                  <a:pos x="660" y="812"/>
                </a:cxn>
                <a:cxn ang="0">
                  <a:pos x="664" y="784"/>
                </a:cxn>
                <a:cxn ang="0">
                  <a:pos x="670" y="756"/>
                </a:cxn>
                <a:cxn ang="0">
                  <a:pos x="676" y="729"/>
                </a:cxn>
                <a:cxn ang="0">
                  <a:pos x="684" y="701"/>
                </a:cxn>
                <a:cxn ang="0">
                  <a:pos x="694" y="675"/>
                </a:cxn>
                <a:cxn ang="0">
                  <a:pos x="705" y="648"/>
                </a:cxn>
                <a:cxn ang="0">
                  <a:pos x="715" y="623"/>
                </a:cxn>
                <a:cxn ang="0">
                  <a:pos x="728" y="598"/>
                </a:cxn>
                <a:cxn ang="0">
                  <a:pos x="742" y="574"/>
                </a:cxn>
                <a:cxn ang="0">
                  <a:pos x="756" y="551"/>
                </a:cxn>
                <a:cxn ang="0">
                  <a:pos x="771" y="528"/>
                </a:cxn>
                <a:cxn ang="0">
                  <a:pos x="786" y="505"/>
                </a:cxn>
                <a:cxn ang="0">
                  <a:pos x="804" y="483"/>
                </a:cxn>
                <a:cxn ang="0">
                  <a:pos x="822" y="463"/>
                </a:cxn>
                <a:cxn ang="0">
                  <a:pos x="822" y="463"/>
                </a:cxn>
                <a:cxn ang="0">
                  <a:pos x="706" y="115"/>
                </a:cxn>
                <a:cxn ang="0">
                  <a:pos x="706" y="115"/>
                </a:cxn>
                <a:cxn ang="0">
                  <a:pos x="361" y="0"/>
                </a:cxn>
                <a:cxn ang="0">
                  <a:pos x="361" y="0"/>
                </a:cxn>
                <a:cxn ang="0">
                  <a:pos x="321" y="44"/>
                </a:cxn>
                <a:cxn ang="0">
                  <a:pos x="283" y="90"/>
                </a:cxn>
                <a:cxn ang="0">
                  <a:pos x="247" y="136"/>
                </a:cxn>
                <a:cxn ang="0">
                  <a:pos x="214" y="184"/>
                </a:cxn>
                <a:cxn ang="0">
                  <a:pos x="182" y="235"/>
                </a:cxn>
                <a:cxn ang="0">
                  <a:pos x="154" y="287"/>
                </a:cxn>
                <a:cxn ang="0">
                  <a:pos x="127" y="339"/>
                </a:cxn>
                <a:cxn ang="0">
                  <a:pos x="103" y="394"/>
                </a:cxn>
                <a:cxn ang="0">
                  <a:pos x="80" y="449"/>
                </a:cxn>
                <a:cxn ang="0">
                  <a:pos x="60" y="506"/>
                </a:cxn>
                <a:cxn ang="0">
                  <a:pos x="44" y="564"/>
                </a:cxn>
                <a:cxn ang="0">
                  <a:pos x="30" y="624"/>
                </a:cxn>
                <a:cxn ang="0">
                  <a:pos x="18" y="684"/>
                </a:cxn>
                <a:cxn ang="0">
                  <a:pos x="9" y="744"/>
                </a:cxn>
                <a:cxn ang="0">
                  <a:pos x="3" y="807"/>
                </a:cxn>
                <a:cxn ang="0">
                  <a:pos x="0" y="869"/>
                </a:cxn>
                <a:cxn ang="0">
                  <a:pos x="313" y="712"/>
                </a:cxn>
                <a:cxn ang="0">
                  <a:pos x="339" y="712"/>
                </a:cxn>
              </a:cxnLst>
              <a:rect l="0" t="0" r="r" b="b"/>
              <a:pathLst>
                <a:path w="822" h="869">
                  <a:moveTo>
                    <a:pt x="339" y="712"/>
                  </a:moveTo>
                  <a:lnTo>
                    <a:pt x="653" y="869"/>
                  </a:lnTo>
                  <a:lnTo>
                    <a:pt x="653" y="869"/>
                  </a:lnTo>
                  <a:lnTo>
                    <a:pt x="656" y="841"/>
                  </a:lnTo>
                  <a:lnTo>
                    <a:pt x="660" y="812"/>
                  </a:lnTo>
                  <a:lnTo>
                    <a:pt x="664" y="784"/>
                  </a:lnTo>
                  <a:lnTo>
                    <a:pt x="670" y="756"/>
                  </a:lnTo>
                  <a:lnTo>
                    <a:pt x="676" y="729"/>
                  </a:lnTo>
                  <a:lnTo>
                    <a:pt x="684" y="701"/>
                  </a:lnTo>
                  <a:lnTo>
                    <a:pt x="694" y="675"/>
                  </a:lnTo>
                  <a:lnTo>
                    <a:pt x="705" y="648"/>
                  </a:lnTo>
                  <a:lnTo>
                    <a:pt x="715" y="623"/>
                  </a:lnTo>
                  <a:lnTo>
                    <a:pt x="728" y="598"/>
                  </a:lnTo>
                  <a:lnTo>
                    <a:pt x="742" y="574"/>
                  </a:lnTo>
                  <a:lnTo>
                    <a:pt x="756" y="551"/>
                  </a:lnTo>
                  <a:lnTo>
                    <a:pt x="771" y="528"/>
                  </a:lnTo>
                  <a:lnTo>
                    <a:pt x="786" y="505"/>
                  </a:lnTo>
                  <a:lnTo>
                    <a:pt x="804" y="483"/>
                  </a:lnTo>
                  <a:lnTo>
                    <a:pt x="822" y="463"/>
                  </a:lnTo>
                  <a:lnTo>
                    <a:pt x="822" y="463"/>
                  </a:lnTo>
                  <a:lnTo>
                    <a:pt x="706" y="115"/>
                  </a:lnTo>
                  <a:lnTo>
                    <a:pt x="706" y="115"/>
                  </a:lnTo>
                  <a:lnTo>
                    <a:pt x="361" y="0"/>
                  </a:lnTo>
                  <a:lnTo>
                    <a:pt x="361" y="0"/>
                  </a:lnTo>
                  <a:lnTo>
                    <a:pt x="321" y="44"/>
                  </a:lnTo>
                  <a:lnTo>
                    <a:pt x="283" y="90"/>
                  </a:lnTo>
                  <a:lnTo>
                    <a:pt x="247" y="136"/>
                  </a:lnTo>
                  <a:lnTo>
                    <a:pt x="214" y="184"/>
                  </a:lnTo>
                  <a:lnTo>
                    <a:pt x="182" y="235"/>
                  </a:lnTo>
                  <a:lnTo>
                    <a:pt x="154" y="287"/>
                  </a:lnTo>
                  <a:lnTo>
                    <a:pt x="127" y="339"/>
                  </a:lnTo>
                  <a:lnTo>
                    <a:pt x="103" y="394"/>
                  </a:lnTo>
                  <a:lnTo>
                    <a:pt x="80" y="449"/>
                  </a:lnTo>
                  <a:lnTo>
                    <a:pt x="60" y="506"/>
                  </a:lnTo>
                  <a:lnTo>
                    <a:pt x="44" y="564"/>
                  </a:lnTo>
                  <a:lnTo>
                    <a:pt x="30" y="624"/>
                  </a:lnTo>
                  <a:lnTo>
                    <a:pt x="18" y="684"/>
                  </a:lnTo>
                  <a:lnTo>
                    <a:pt x="9" y="744"/>
                  </a:lnTo>
                  <a:lnTo>
                    <a:pt x="3" y="807"/>
                  </a:lnTo>
                  <a:lnTo>
                    <a:pt x="0" y="869"/>
                  </a:lnTo>
                  <a:lnTo>
                    <a:pt x="313" y="712"/>
                  </a:lnTo>
                  <a:lnTo>
                    <a:pt x="339" y="712"/>
                  </a:lnTo>
                  <a:close/>
                </a:path>
              </a:pathLst>
            </a:cu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8" name="Freeform 91"/>
            <p:cNvSpPr>
              <a:spLocks/>
            </p:cNvSpPr>
            <p:nvPr/>
          </p:nvSpPr>
          <p:spPr bwMode="auto">
            <a:xfrm>
              <a:off x="4957762" y="1990726"/>
              <a:ext cx="1638300" cy="1306512"/>
            </a:xfrm>
            <a:custGeom>
              <a:avLst/>
              <a:gdLst>
                <a:gd name="T0" fmla="*/ 351 w 1032"/>
                <a:gd name="T1" fmla="*/ 488 h 823"/>
                <a:gd name="T2" fmla="*/ 462 w 1032"/>
                <a:gd name="T3" fmla="*/ 823 h 823"/>
                <a:gd name="T4" fmla="*/ 462 w 1032"/>
                <a:gd name="T5" fmla="*/ 823 h 823"/>
                <a:gd name="T6" fmla="*/ 483 w 1032"/>
                <a:gd name="T7" fmla="*/ 804 h 823"/>
                <a:gd name="T8" fmla="*/ 504 w 1032"/>
                <a:gd name="T9" fmla="*/ 787 h 823"/>
                <a:gd name="T10" fmla="*/ 526 w 1032"/>
                <a:gd name="T11" fmla="*/ 771 h 823"/>
                <a:gd name="T12" fmla="*/ 549 w 1032"/>
                <a:gd name="T13" fmla="*/ 755 h 823"/>
                <a:gd name="T14" fmla="*/ 572 w 1032"/>
                <a:gd name="T15" fmla="*/ 741 h 823"/>
                <a:gd name="T16" fmla="*/ 596 w 1032"/>
                <a:gd name="T17" fmla="*/ 729 h 823"/>
                <a:gd name="T18" fmla="*/ 622 w 1032"/>
                <a:gd name="T19" fmla="*/ 716 h 823"/>
                <a:gd name="T20" fmla="*/ 648 w 1032"/>
                <a:gd name="T21" fmla="*/ 704 h 823"/>
                <a:gd name="T22" fmla="*/ 673 w 1032"/>
                <a:gd name="T23" fmla="*/ 694 h 823"/>
                <a:gd name="T24" fmla="*/ 700 w 1032"/>
                <a:gd name="T25" fmla="*/ 685 h 823"/>
                <a:gd name="T26" fmla="*/ 727 w 1032"/>
                <a:gd name="T27" fmla="*/ 676 h 823"/>
                <a:gd name="T28" fmla="*/ 754 w 1032"/>
                <a:gd name="T29" fmla="*/ 670 h 823"/>
                <a:gd name="T30" fmla="*/ 782 w 1032"/>
                <a:gd name="T31" fmla="*/ 663 h 823"/>
                <a:gd name="T32" fmla="*/ 810 w 1032"/>
                <a:gd name="T33" fmla="*/ 660 h 823"/>
                <a:gd name="T34" fmla="*/ 839 w 1032"/>
                <a:gd name="T35" fmla="*/ 656 h 823"/>
                <a:gd name="T36" fmla="*/ 869 w 1032"/>
                <a:gd name="T37" fmla="*/ 654 h 823"/>
                <a:gd name="T38" fmla="*/ 869 w 1032"/>
                <a:gd name="T39" fmla="*/ 654 h 823"/>
                <a:gd name="T40" fmla="*/ 1032 w 1032"/>
                <a:gd name="T41" fmla="*/ 326 h 823"/>
                <a:gd name="T42" fmla="*/ 1032 w 1032"/>
                <a:gd name="T43" fmla="*/ 326 h 823"/>
                <a:gd name="T44" fmla="*/ 869 w 1032"/>
                <a:gd name="T45" fmla="*/ 0 h 823"/>
                <a:gd name="T46" fmla="*/ 869 w 1032"/>
                <a:gd name="T47" fmla="*/ 0 h 823"/>
                <a:gd name="T48" fmla="*/ 806 w 1032"/>
                <a:gd name="T49" fmla="*/ 3 h 823"/>
                <a:gd name="T50" fmla="*/ 743 w 1032"/>
                <a:gd name="T51" fmla="*/ 9 h 823"/>
                <a:gd name="T52" fmla="*/ 683 w 1032"/>
                <a:gd name="T53" fmla="*/ 18 h 823"/>
                <a:gd name="T54" fmla="*/ 623 w 1032"/>
                <a:gd name="T55" fmla="*/ 29 h 823"/>
                <a:gd name="T56" fmla="*/ 563 w 1032"/>
                <a:gd name="T57" fmla="*/ 43 h 823"/>
                <a:gd name="T58" fmla="*/ 506 w 1032"/>
                <a:gd name="T59" fmla="*/ 60 h 823"/>
                <a:gd name="T60" fmla="*/ 449 w 1032"/>
                <a:gd name="T61" fmla="*/ 79 h 823"/>
                <a:gd name="T62" fmla="*/ 393 w 1032"/>
                <a:gd name="T63" fmla="*/ 102 h 823"/>
                <a:gd name="T64" fmla="*/ 338 w 1032"/>
                <a:gd name="T65" fmla="*/ 127 h 823"/>
                <a:gd name="T66" fmla="*/ 286 w 1032"/>
                <a:gd name="T67" fmla="*/ 153 h 823"/>
                <a:gd name="T68" fmla="*/ 235 w 1032"/>
                <a:gd name="T69" fmla="*/ 182 h 823"/>
                <a:gd name="T70" fmla="*/ 184 w 1032"/>
                <a:gd name="T71" fmla="*/ 213 h 823"/>
                <a:gd name="T72" fmla="*/ 135 w 1032"/>
                <a:gd name="T73" fmla="*/ 247 h 823"/>
                <a:gd name="T74" fmla="*/ 89 w 1032"/>
                <a:gd name="T75" fmla="*/ 282 h 823"/>
                <a:gd name="T76" fmla="*/ 43 w 1032"/>
                <a:gd name="T77" fmla="*/ 320 h 823"/>
                <a:gd name="T78" fmla="*/ 0 w 1032"/>
                <a:gd name="T79" fmla="*/ 359 h 823"/>
                <a:gd name="T80" fmla="*/ 332 w 1032"/>
                <a:gd name="T81" fmla="*/ 470 h 823"/>
                <a:gd name="T82" fmla="*/ 351 w 1032"/>
                <a:gd name="T83" fmla="*/ 488 h 8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032" h="823">
                  <a:moveTo>
                    <a:pt x="351" y="488"/>
                  </a:moveTo>
                  <a:lnTo>
                    <a:pt x="462" y="823"/>
                  </a:lnTo>
                  <a:lnTo>
                    <a:pt x="483" y="804"/>
                  </a:lnTo>
                  <a:lnTo>
                    <a:pt x="504" y="787"/>
                  </a:lnTo>
                  <a:lnTo>
                    <a:pt x="526" y="771"/>
                  </a:lnTo>
                  <a:lnTo>
                    <a:pt x="549" y="755"/>
                  </a:lnTo>
                  <a:lnTo>
                    <a:pt x="572" y="741"/>
                  </a:lnTo>
                  <a:lnTo>
                    <a:pt x="596" y="729"/>
                  </a:lnTo>
                  <a:lnTo>
                    <a:pt x="622" y="716"/>
                  </a:lnTo>
                  <a:lnTo>
                    <a:pt x="648" y="704"/>
                  </a:lnTo>
                  <a:lnTo>
                    <a:pt x="673" y="694"/>
                  </a:lnTo>
                  <a:lnTo>
                    <a:pt x="700" y="685"/>
                  </a:lnTo>
                  <a:lnTo>
                    <a:pt x="727" y="676"/>
                  </a:lnTo>
                  <a:lnTo>
                    <a:pt x="754" y="670"/>
                  </a:lnTo>
                  <a:lnTo>
                    <a:pt x="782" y="663"/>
                  </a:lnTo>
                  <a:lnTo>
                    <a:pt x="810" y="660"/>
                  </a:lnTo>
                  <a:lnTo>
                    <a:pt x="839" y="656"/>
                  </a:lnTo>
                  <a:lnTo>
                    <a:pt x="869" y="654"/>
                  </a:lnTo>
                  <a:lnTo>
                    <a:pt x="1032" y="326"/>
                  </a:lnTo>
                  <a:lnTo>
                    <a:pt x="869" y="0"/>
                  </a:lnTo>
                  <a:lnTo>
                    <a:pt x="806" y="3"/>
                  </a:lnTo>
                  <a:lnTo>
                    <a:pt x="743" y="9"/>
                  </a:lnTo>
                  <a:lnTo>
                    <a:pt x="683" y="18"/>
                  </a:lnTo>
                  <a:lnTo>
                    <a:pt x="623" y="29"/>
                  </a:lnTo>
                  <a:lnTo>
                    <a:pt x="563" y="43"/>
                  </a:lnTo>
                  <a:lnTo>
                    <a:pt x="506" y="60"/>
                  </a:lnTo>
                  <a:lnTo>
                    <a:pt x="449" y="79"/>
                  </a:lnTo>
                  <a:lnTo>
                    <a:pt x="393" y="102"/>
                  </a:lnTo>
                  <a:lnTo>
                    <a:pt x="338" y="127"/>
                  </a:lnTo>
                  <a:lnTo>
                    <a:pt x="286" y="153"/>
                  </a:lnTo>
                  <a:lnTo>
                    <a:pt x="235" y="182"/>
                  </a:lnTo>
                  <a:lnTo>
                    <a:pt x="184" y="213"/>
                  </a:lnTo>
                  <a:lnTo>
                    <a:pt x="135" y="247"/>
                  </a:lnTo>
                  <a:lnTo>
                    <a:pt x="89" y="282"/>
                  </a:lnTo>
                  <a:lnTo>
                    <a:pt x="43" y="320"/>
                  </a:lnTo>
                  <a:lnTo>
                    <a:pt x="0" y="359"/>
                  </a:lnTo>
                  <a:lnTo>
                    <a:pt x="332" y="470"/>
                  </a:lnTo>
                  <a:lnTo>
                    <a:pt x="351" y="488"/>
                  </a:lnTo>
                  <a:close/>
                </a:path>
              </a:pathLst>
            </a:cu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49" name="Freeform 92"/>
            <p:cNvSpPr>
              <a:spLocks/>
            </p:cNvSpPr>
            <p:nvPr/>
          </p:nvSpPr>
          <p:spPr bwMode="auto">
            <a:xfrm>
              <a:off x="6438900" y="1990726"/>
              <a:ext cx="1379537" cy="1304925"/>
            </a:xfrm>
            <a:custGeom>
              <a:avLst/>
              <a:gdLst>
                <a:gd name="T0" fmla="*/ 157 w 869"/>
                <a:gd name="T1" fmla="*/ 339 h 822"/>
                <a:gd name="T2" fmla="*/ 0 w 869"/>
                <a:gd name="T3" fmla="*/ 654 h 822"/>
                <a:gd name="T4" fmla="*/ 0 w 869"/>
                <a:gd name="T5" fmla="*/ 654 h 822"/>
                <a:gd name="T6" fmla="*/ 29 w 869"/>
                <a:gd name="T7" fmla="*/ 656 h 822"/>
                <a:gd name="T8" fmla="*/ 57 w 869"/>
                <a:gd name="T9" fmla="*/ 660 h 822"/>
                <a:gd name="T10" fmla="*/ 85 w 869"/>
                <a:gd name="T11" fmla="*/ 663 h 822"/>
                <a:gd name="T12" fmla="*/ 113 w 869"/>
                <a:gd name="T13" fmla="*/ 670 h 822"/>
                <a:gd name="T14" fmla="*/ 141 w 869"/>
                <a:gd name="T15" fmla="*/ 676 h 822"/>
                <a:gd name="T16" fmla="*/ 168 w 869"/>
                <a:gd name="T17" fmla="*/ 685 h 822"/>
                <a:gd name="T18" fmla="*/ 195 w 869"/>
                <a:gd name="T19" fmla="*/ 694 h 822"/>
                <a:gd name="T20" fmla="*/ 221 w 869"/>
                <a:gd name="T21" fmla="*/ 704 h 822"/>
                <a:gd name="T22" fmla="*/ 246 w 869"/>
                <a:gd name="T23" fmla="*/ 716 h 822"/>
                <a:gd name="T24" fmla="*/ 271 w 869"/>
                <a:gd name="T25" fmla="*/ 727 h 822"/>
                <a:gd name="T26" fmla="*/ 295 w 869"/>
                <a:gd name="T27" fmla="*/ 741 h 822"/>
                <a:gd name="T28" fmla="*/ 319 w 869"/>
                <a:gd name="T29" fmla="*/ 755 h 822"/>
                <a:gd name="T30" fmla="*/ 342 w 869"/>
                <a:gd name="T31" fmla="*/ 771 h 822"/>
                <a:gd name="T32" fmla="*/ 364 w 869"/>
                <a:gd name="T33" fmla="*/ 787 h 822"/>
                <a:gd name="T34" fmla="*/ 386 w 869"/>
                <a:gd name="T35" fmla="*/ 804 h 822"/>
                <a:gd name="T36" fmla="*/ 406 w 869"/>
                <a:gd name="T37" fmla="*/ 822 h 822"/>
                <a:gd name="T38" fmla="*/ 406 w 869"/>
                <a:gd name="T39" fmla="*/ 822 h 822"/>
                <a:gd name="T40" fmla="*/ 754 w 869"/>
                <a:gd name="T41" fmla="*/ 707 h 822"/>
                <a:gd name="T42" fmla="*/ 754 w 869"/>
                <a:gd name="T43" fmla="*/ 707 h 822"/>
                <a:gd name="T44" fmla="*/ 865 w 869"/>
                <a:gd name="T45" fmla="*/ 373 h 822"/>
                <a:gd name="T46" fmla="*/ 869 w 869"/>
                <a:gd name="T47" fmla="*/ 360 h 822"/>
                <a:gd name="T48" fmla="*/ 869 w 869"/>
                <a:gd name="T49" fmla="*/ 360 h 822"/>
                <a:gd name="T50" fmla="*/ 825 w 869"/>
                <a:gd name="T51" fmla="*/ 321 h 822"/>
                <a:gd name="T52" fmla="*/ 781 w 869"/>
                <a:gd name="T53" fmla="*/ 282 h 822"/>
                <a:gd name="T54" fmla="*/ 733 w 869"/>
                <a:gd name="T55" fmla="*/ 247 h 822"/>
                <a:gd name="T56" fmla="*/ 685 w 869"/>
                <a:gd name="T57" fmla="*/ 213 h 822"/>
                <a:gd name="T58" fmla="*/ 635 w 869"/>
                <a:gd name="T59" fmla="*/ 183 h 822"/>
                <a:gd name="T60" fmla="*/ 582 w 869"/>
                <a:gd name="T61" fmla="*/ 153 h 822"/>
                <a:gd name="T62" fmla="*/ 530 w 869"/>
                <a:gd name="T63" fmla="*/ 127 h 822"/>
                <a:gd name="T64" fmla="*/ 475 w 869"/>
                <a:gd name="T65" fmla="*/ 102 h 822"/>
                <a:gd name="T66" fmla="*/ 420 w 869"/>
                <a:gd name="T67" fmla="*/ 81 h 822"/>
                <a:gd name="T68" fmla="*/ 363 w 869"/>
                <a:gd name="T69" fmla="*/ 60 h 822"/>
                <a:gd name="T70" fmla="*/ 305 w 869"/>
                <a:gd name="T71" fmla="*/ 43 h 822"/>
                <a:gd name="T72" fmla="*/ 246 w 869"/>
                <a:gd name="T73" fmla="*/ 29 h 822"/>
                <a:gd name="T74" fmla="*/ 186 w 869"/>
                <a:gd name="T75" fmla="*/ 18 h 822"/>
                <a:gd name="T76" fmla="*/ 125 w 869"/>
                <a:gd name="T77" fmla="*/ 9 h 822"/>
                <a:gd name="T78" fmla="*/ 64 w 869"/>
                <a:gd name="T79" fmla="*/ 3 h 822"/>
                <a:gd name="T80" fmla="*/ 0 w 869"/>
                <a:gd name="T81" fmla="*/ 0 h 822"/>
                <a:gd name="T82" fmla="*/ 157 w 869"/>
                <a:gd name="T83" fmla="*/ 313 h 822"/>
                <a:gd name="T84" fmla="*/ 157 w 869"/>
                <a:gd name="T85" fmla="*/ 339 h 82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69" h="822">
                  <a:moveTo>
                    <a:pt x="157" y="339"/>
                  </a:moveTo>
                  <a:lnTo>
                    <a:pt x="0" y="654"/>
                  </a:lnTo>
                  <a:lnTo>
                    <a:pt x="29" y="656"/>
                  </a:lnTo>
                  <a:lnTo>
                    <a:pt x="57" y="660"/>
                  </a:lnTo>
                  <a:lnTo>
                    <a:pt x="85" y="663"/>
                  </a:lnTo>
                  <a:lnTo>
                    <a:pt x="113" y="670"/>
                  </a:lnTo>
                  <a:lnTo>
                    <a:pt x="141" y="676"/>
                  </a:lnTo>
                  <a:lnTo>
                    <a:pt x="168" y="685"/>
                  </a:lnTo>
                  <a:lnTo>
                    <a:pt x="195" y="694"/>
                  </a:lnTo>
                  <a:lnTo>
                    <a:pt x="221" y="704"/>
                  </a:lnTo>
                  <a:lnTo>
                    <a:pt x="246" y="716"/>
                  </a:lnTo>
                  <a:lnTo>
                    <a:pt x="271" y="727"/>
                  </a:lnTo>
                  <a:lnTo>
                    <a:pt x="295" y="741"/>
                  </a:lnTo>
                  <a:lnTo>
                    <a:pt x="319" y="755"/>
                  </a:lnTo>
                  <a:lnTo>
                    <a:pt x="342" y="771"/>
                  </a:lnTo>
                  <a:lnTo>
                    <a:pt x="364" y="787"/>
                  </a:lnTo>
                  <a:lnTo>
                    <a:pt x="386" y="804"/>
                  </a:lnTo>
                  <a:lnTo>
                    <a:pt x="406" y="822"/>
                  </a:lnTo>
                  <a:lnTo>
                    <a:pt x="754" y="707"/>
                  </a:lnTo>
                  <a:lnTo>
                    <a:pt x="865" y="373"/>
                  </a:lnTo>
                  <a:lnTo>
                    <a:pt x="869" y="360"/>
                  </a:lnTo>
                  <a:lnTo>
                    <a:pt x="825" y="321"/>
                  </a:lnTo>
                  <a:lnTo>
                    <a:pt x="781" y="282"/>
                  </a:lnTo>
                  <a:lnTo>
                    <a:pt x="733" y="247"/>
                  </a:lnTo>
                  <a:lnTo>
                    <a:pt x="685" y="213"/>
                  </a:lnTo>
                  <a:lnTo>
                    <a:pt x="635" y="183"/>
                  </a:lnTo>
                  <a:lnTo>
                    <a:pt x="582" y="153"/>
                  </a:lnTo>
                  <a:lnTo>
                    <a:pt x="530" y="127"/>
                  </a:lnTo>
                  <a:lnTo>
                    <a:pt x="475" y="102"/>
                  </a:lnTo>
                  <a:lnTo>
                    <a:pt x="420" y="81"/>
                  </a:lnTo>
                  <a:lnTo>
                    <a:pt x="363" y="60"/>
                  </a:lnTo>
                  <a:lnTo>
                    <a:pt x="305" y="43"/>
                  </a:lnTo>
                  <a:lnTo>
                    <a:pt x="246" y="29"/>
                  </a:lnTo>
                  <a:lnTo>
                    <a:pt x="186" y="18"/>
                  </a:lnTo>
                  <a:lnTo>
                    <a:pt x="125" y="9"/>
                  </a:lnTo>
                  <a:lnTo>
                    <a:pt x="64" y="3"/>
                  </a:lnTo>
                  <a:lnTo>
                    <a:pt x="0" y="0"/>
                  </a:lnTo>
                  <a:lnTo>
                    <a:pt x="157" y="313"/>
                  </a:lnTo>
                  <a:lnTo>
                    <a:pt x="157" y="339"/>
                  </a:lnTo>
                  <a:close/>
                </a:path>
              </a:pathLst>
            </a:cu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0" name="Freeform 93"/>
            <p:cNvSpPr>
              <a:spLocks/>
            </p:cNvSpPr>
            <p:nvPr/>
          </p:nvSpPr>
          <p:spPr bwMode="auto">
            <a:xfrm>
              <a:off x="7156450" y="4113213"/>
              <a:ext cx="1304925" cy="1381125"/>
            </a:xfrm>
            <a:custGeom>
              <a:avLst/>
              <a:gdLst/>
              <a:ahLst/>
              <a:cxnLst>
                <a:cxn ang="0">
                  <a:pos x="509" y="158"/>
                </a:cxn>
                <a:cxn ang="0">
                  <a:pos x="483" y="158"/>
                </a:cxn>
                <a:cxn ang="0">
                  <a:pos x="169" y="0"/>
                </a:cxn>
                <a:cxn ang="0">
                  <a:pos x="169" y="0"/>
                </a:cxn>
                <a:cxn ang="0">
                  <a:pos x="166" y="30"/>
                </a:cxn>
                <a:cxn ang="0">
                  <a:pos x="164" y="58"/>
                </a:cxn>
                <a:cxn ang="0">
                  <a:pos x="159" y="87"/>
                </a:cxn>
                <a:cxn ang="0">
                  <a:pos x="153" y="114"/>
                </a:cxn>
                <a:cxn ang="0">
                  <a:pos x="146" y="142"/>
                </a:cxn>
                <a:cxn ang="0">
                  <a:pos x="138" y="169"/>
                </a:cxn>
                <a:cxn ang="0">
                  <a:pos x="129" y="196"/>
                </a:cxn>
                <a:cxn ang="0">
                  <a:pos x="119" y="221"/>
                </a:cxn>
                <a:cxn ang="0">
                  <a:pos x="107" y="247"/>
                </a:cxn>
                <a:cxn ang="0">
                  <a:pos x="95" y="271"/>
                </a:cxn>
                <a:cxn ang="0">
                  <a:pos x="82" y="296"/>
                </a:cxn>
                <a:cxn ang="0">
                  <a:pos x="67" y="320"/>
                </a:cxn>
                <a:cxn ang="0">
                  <a:pos x="51" y="343"/>
                </a:cxn>
                <a:cxn ang="0">
                  <a:pos x="36" y="365"/>
                </a:cxn>
                <a:cxn ang="0">
                  <a:pos x="18" y="386"/>
                </a:cxn>
                <a:cxn ang="0">
                  <a:pos x="0" y="407"/>
                </a:cxn>
                <a:cxn ang="0">
                  <a:pos x="0" y="407"/>
                </a:cxn>
                <a:cxn ang="0">
                  <a:pos x="116" y="754"/>
                </a:cxn>
                <a:cxn ang="0">
                  <a:pos x="116" y="754"/>
                </a:cxn>
                <a:cxn ang="0">
                  <a:pos x="463" y="870"/>
                </a:cxn>
                <a:cxn ang="0">
                  <a:pos x="463" y="870"/>
                </a:cxn>
                <a:cxn ang="0">
                  <a:pos x="502" y="826"/>
                </a:cxn>
                <a:cxn ang="0">
                  <a:pos x="540" y="781"/>
                </a:cxn>
                <a:cxn ang="0">
                  <a:pos x="575" y="734"/>
                </a:cxn>
                <a:cxn ang="0">
                  <a:pos x="609" y="685"/>
                </a:cxn>
                <a:cxn ang="0">
                  <a:pos x="640" y="636"/>
                </a:cxn>
                <a:cxn ang="0">
                  <a:pos x="669" y="584"/>
                </a:cxn>
                <a:cxn ang="0">
                  <a:pos x="695" y="531"/>
                </a:cxn>
                <a:cxn ang="0">
                  <a:pos x="721" y="477"/>
                </a:cxn>
                <a:cxn ang="0">
                  <a:pos x="743" y="421"/>
                </a:cxn>
                <a:cxn ang="0">
                  <a:pos x="762" y="365"/>
                </a:cxn>
                <a:cxn ang="0">
                  <a:pos x="779" y="306"/>
                </a:cxn>
                <a:cxn ang="0">
                  <a:pos x="793" y="247"/>
                </a:cxn>
                <a:cxn ang="0">
                  <a:pos x="804" y="187"/>
                </a:cxn>
                <a:cxn ang="0">
                  <a:pos x="813" y="126"/>
                </a:cxn>
                <a:cxn ang="0">
                  <a:pos x="819" y="64"/>
                </a:cxn>
                <a:cxn ang="0">
                  <a:pos x="822" y="2"/>
                </a:cxn>
                <a:cxn ang="0">
                  <a:pos x="509" y="158"/>
                </a:cxn>
              </a:cxnLst>
              <a:rect l="0" t="0" r="r" b="b"/>
              <a:pathLst>
                <a:path w="822" h="870">
                  <a:moveTo>
                    <a:pt x="509" y="158"/>
                  </a:moveTo>
                  <a:lnTo>
                    <a:pt x="483" y="158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6" y="30"/>
                  </a:lnTo>
                  <a:lnTo>
                    <a:pt x="164" y="58"/>
                  </a:lnTo>
                  <a:lnTo>
                    <a:pt x="159" y="87"/>
                  </a:lnTo>
                  <a:lnTo>
                    <a:pt x="153" y="114"/>
                  </a:lnTo>
                  <a:lnTo>
                    <a:pt x="146" y="142"/>
                  </a:lnTo>
                  <a:lnTo>
                    <a:pt x="138" y="169"/>
                  </a:lnTo>
                  <a:lnTo>
                    <a:pt x="129" y="196"/>
                  </a:lnTo>
                  <a:lnTo>
                    <a:pt x="119" y="221"/>
                  </a:lnTo>
                  <a:lnTo>
                    <a:pt x="107" y="247"/>
                  </a:lnTo>
                  <a:lnTo>
                    <a:pt x="95" y="271"/>
                  </a:lnTo>
                  <a:lnTo>
                    <a:pt x="82" y="296"/>
                  </a:lnTo>
                  <a:lnTo>
                    <a:pt x="67" y="320"/>
                  </a:lnTo>
                  <a:lnTo>
                    <a:pt x="51" y="343"/>
                  </a:lnTo>
                  <a:lnTo>
                    <a:pt x="36" y="365"/>
                  </a:lnTo>
                  <a:lnTo>
                    <a:pt x="18" y="386"/>
                  </a:lnTo>
                  <a:lnTo>
                    <a:pt x="0" y="407"/>
                  </a:lnTo>
                  <a:lnTo>
                    <a:pt x="0" y="407"/>
                  </a:lnTo>
                  <a:lnTo>
                    <a:pt x="116" y="754"/>
                  </a:lnTo>
                  <a:lnTo>
                    <a:pt x="116" y="754"/>
                  </a:lnTo>
                  <a:lnTo>
                    <a:pt x="463" y="870"/>
                  </a:lnTo>
                  <a:lnTo>
                    <a:pt x="463" y="870"/>
                  </a:lnTo>
                  <a:lnTo>
                    <a:pt x="502" y="826"/>
                  </a:lnTo>
                  <a:lnTo>
                    <a:pt x="540" y="781"/>
                  </a:lnTo>
                  <a:lnTo>
                    <a:pt x="575" y="734"/>
                  </a:lnTo>
                  <a:lnTo>
                    <a:pt x="609" y="685"/>
                  </a:lnTo>
                  <a:lnTo>
                    <a:pt x="640" y="636"/>
                  </a:lnTo>
                  <a:lnTo>
                    <a:pt x="669" y="584"/>
                  </a:lnTo>
                  <a:lnTo>
                    <a:pt x="695" y="531"/>
                  </a:lnTo>
                  <a:lnTo>
                    <a:pt x="721" y="477"/>
                  </a:lnTo>
                  <a:lnTo>
                    <a:pt x="743" y="421"/>
                  </a:lnTo>
                  <a:lnTo>
                    <a:pt x="762" y="365"/>
                  </a:lnTo>
                  <a:lnTo>
                    <a:pt x="779" y="306"/>
                  </a:lnTo>
                  <a:lnTo>
                    <a:pt x="793" y="247"/>
                  </a:lnTo>
                  <a:lnTo>
                    <a:pt x="804" y="187"/>
                  </a:lnTo>
                  <a:lnTo>
                    <a:pt x="813" y="126"/>
                  </a:lnTo>
                  <a:lnTo>
                    <a:pt x="819" y="64"/>
                  </a:lnTo>
                  <a:lnTo>
                    <a:pt x="822" y="2"/>
                  </a:lnTo>
                  <a:lnTo>
                    <a:pt x="509" y="158"/>
                  </a:lnTo>
                  <a:close/>
                </a:path>
              </a:pathLst>
            </a:cu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1" name="Freeform 94"/>
            <p:cNvSpPr>
              <a:spLocks/>
            </p:cNvSpPr>
            <p:nvPr/>
          </p:nvSpPr>
          <p:spPr bwMode="auto">
            <a:xfrm>
              <a:off x="6178550" y="4832351"/>
              <a:ext cx="1639887" cy="1306512"/>
            </a:xfrm>
            <a:custGeom>
              <a:avLst/>
              <a:gdLst>
                <a:gd name="T0" fmla="*/ 683 w 1033"/>
                <a:gd name="T1" fmla="*/ 333 h 823"/>
                <a:gd name="T2" fmla="*/ 571 w 1033"/>
                <a:gd name="T3" fmla="*/ 0 h 823"/>
                <a:gd name="T4" fmla="*/ 571 w 1033"/>
                <a:gd name="T5" fmla="*/ 0 h 823"/>
                <a:gd name="T6" fmla="*/ 550 w 1033"/>
                <a:gd name="T7" fmla="*/ 18 h 823"/>
                <a:gd name="T8" fmla="*/ 529 w 1033"/>
                <a:gd name="T9" fmla="*/ 36 h 823"/>
                <a:gd name="T10" fmla="*/ 506 w 1033"/>
                <a:gd name="T11" fmla="*/ 51 h 823"/>
                <a:gd name="T12" fmla="*/ 483 w 1033"/>
                <a:gd name="T13" fmla="*/ 66 h 823"/>
                <a:gd name="T14" fmla="*/ 460 w 1033"/>
                <a:gd name="T15" fmla="*/ 82 h 823"/>
                <a:gd name="T16" fmla="*/ 436 w 1033"/>
                <a:gd name="T17" fmla="*/ 94 h 823"/>
                <a:gd name="T18" fmla="*/ 410 w 1033"/>
                <a:gd name="T19" fmla="*/ 107 h 823"/>
                <a:gd name="T20" fmla="*/ 386 w 1033"/>
                <a:gd name="T21" fmla="*/ 119 h 823"/>
                <a:gd name="T22" fmla="*/ 359 w 1033"/>
                <a:gd name="T23" fmla="*/ 129 h 823"/>
                <a:gd name="T24" fmla="*/ 334 w 1033"/>
                <a:gd name="T25" fmla="*/ 138 h 823"/>
                <a:gd name="T26" fmla="*/ 305 w 1033"/>
                <a:gd name="T27" fmla="*/ 146 h 823"/>
                <a:gd name="T28" fmla="*/ 279 w 1033"/>
                <a:gd name="T29" fmla="*/ 153 h 823"/>
                <a:gd name="T30" fmla="*/ 251 w 1033"/>
                <a:gd name="T31" fmla="*/ 158 h 823"/>
                <a:gd name="T32" fmla="*/ 222 w 1033"/>
                <a:gd name="T33" fmla="*/ 163 h 823"/>
                <a:gd name="T34" fmla="*/ 193 w 1033"/>
                <a:gd name="T35" fmla="*/ 166 h 823"/>
                <a:gd name="T36" fmla="*/ 165 w 1033"/>
                <a:gd name="T37" fmla="*/ 169 h 823"/>
                <a:gd name="T38" fmla="*/ 165 w 1033"/>
                <a:gd name="T39" fmla="*/ 169 h 823"/>
                <a:gd name="T40" fmla="*/ 0 w 1033"/>
                <a:gd name="T41" fmla="*/ 496 h 823"/>
                <a:gd name="T42" fmla="*/ 0 w 1033"/>
                <a:gd name="T43" fmla="*/ 496 h 823"/>
                <a:gd name="T44" fmla="*/ 164 w 1033"/>
                <a:gd name="T45" fmla="*/ 823 h 823"/>
                <a:gd name="T46" fmla="*/ 164 w 1033"/>
                <a:gd name="T47" fmla="*/ 823 h 823"/>
                <a:gd name="T48" fmla="*/ 226 w 1033"/>
                <a:gd name="T49" fmla="*/ 819 h 823"/>
                <a:gd name="T50" fmla="*/ 289 w 1033"/>
                <a:gd name="T51" fmla="*/ 814 h 823"/>
                <a:gd name="T52" fmla="*/ 349 w 1033"/>
                <a:gd name="T53" fmla="*/ 805 h 823"/>
                <a:gd name="T54" fmla="*/ 409 w 1033"/>
                <a:gd name="T55" fmla="*/ 794 h 823"/>
                <a:gd name="T56" fmla="*/ 469 w 1033"/>
                <a:gd name="T57" fmla="*/ 780 h 823"/>
                <a:gd name="T58" fmla="*/ 527 w 1033"/>
                <a:gd name="T59" fmla="*/ 762 h 823"/>
                <a:gd name="T60" fmla="*/ 584 w 1033"/>
                <a:gd name="T61" fmla="*/ 742 h 823"/>
                <a:gd name="T62" fmla="*/ 639 w 1033"/>
                <a:gd name="T63" fmla="*/ 721 h 823"/>
                <a:gd name="T64" fmla="*/ 694 w 1033"/>
                <a:gd name="T65" fmla="*/ 696 h 823"/>
                <a:gd name="T66" fmla="*/ 746 w 1033"/>
                <a:gd name="T67" fmla="*/ 670 h 823"/>
                <a:gd name="T68" fmla="*/ 799 w 1033"/>
                <a:gd name="T69" fmla="*/ 640 h 823"/>
                <a:gd name="T70" fmla="*/ 849 w 1033"/>
                <a:gd name="T71" fmla="*/ 610 h 823"/>
                <a:gd name="T72" fmla="*/ 897 w 1033"/>
                <a:gd name="T73" fmla="*/ 575 h 823"/>
                <a:gd name="T74" fmla="*/ 945 w 1033"/>
                <a:gd name="T75" fmla="*/ 539 h 823"/>
                <a:gd name="T76" fmla="*/ 989 w 1033"/>
                <a:gd name="T77" fmla="*/ 502 h 823"/>
                <a:gd name="T78" fmla="*/ 1033 w 1033"/>
                <a:gd name="T79" fmla="*/ 463 h 823"/>
                <a:gd name="T80" fmla="*/ 700 w 1033"/>
                <a:gd name="T81" fmla="*/ 351 h 823"/>
                <a:gd name="T82" fmla="*/ 683 w 1033"/>
                <a:gd name="T83" fmla="*/ 333 h 82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033" h="823">
                  <a:moveTo>
                    <a:pt x="683" y="333"/>
                  </a:moveTo>
                  <a:lnTo>
                    <a:pt x="571" y="0"/>
                  </a:lnTo>
                  <a:lnTo>
                    <a:pt x="550" y="18"/>
                  </a:lnTo>
                  <a:lnTo>
                    <a:pt x="529" y="36"/>
                  </a:lnTo>
                  <a:lnTo>
                    <a:pt x="506" y="51"/>
                  </a:lnTo>
                  <a:lnTo>
                    <a:pt x="483" y="66"/>
                  </a:lnTo>
                  <a:lnTo>
                    <a:pt x="460" y="82"/>
                  </a:lnTo>
                  <a:lnTo>
                    <a:pt x="436" y="94"/>
                  </a:lnTo>
                  <a:lnTo>
                    <a:pt x="410" y="107"/>
                  </a:lnTo>
                  <a:lnTo>
                    <a:pt x="386" y="119"/>
                  </a:lnTo>
                  <a:lnTo>
                    <a:pt x="359" y="129"/>
                  </a:lnTo>
                  <a:lnTo>
                    <a:pt x="334" y="138"/>
                  </a:lnTo>
                  <a:lnTo>
                    <a:pt x="305" y="146"/>
                  </a:lnTo>
                  <a:lnTo>
                    <a:pt x="279" y="153"/>
                  </a:lnTo>
                  <a:lnTo>
                    <a:pt x="251" y="158"/>
                  </a:lnTo>
                  <a:lnTo>
                    <a:pt x="222" y="163"/>
                  </a:lnTo>
                  <a:lnTo>
                    <a:pt x="193" y="166"/>
                  </a:lnTo>
                  <a:lnTo>
                    <a:pt x="165" y="169"/>
                  </a:lnTo>
                  <a:lnTo>
                    <a:pt x="0" y="496"/>
                  </a:lnTo>
                  <a:lnTo>
                    <a:pt x="164" y="823"/>
                  </a:lnTo>
                  <a:lnTo>
                    <a:pt x="226" y="819"/>
                  </a:lnTo>
                  <a:lnTo>
                    <a:pt x="289" y="814"/>
                  </a:lnTo>
                  <a:lnTo>
                    <a:pt x="349" y="805"/>
                  </a:lnTo>
                  <a:lnTo>
                    <a:pt x="409" y="794"/>
                  </a:lnTo>
                  <a:lnTo>
                    <a:pt x="469" y="780"/>
                  </a:lnTo>
                  <a:lnTo>
                    <a:pt x="527" y="762"/>
                  </a:lnTo>
                  <a:lnTo>
                    <a:pt x="584" y="742"/>
                  </a:lnTo>
                  <a:lnTo>
                    <a:pt x="639" y="721"/>
                  </a:lnTo>
                  <a:lnTo>
                    <a:pt x="694" y="696"/>
                  </a:lnTo>
                  <a:lnTo>
                    <a:pt x="746" y="670"/>
                  </a:lnTo>
                  <a:lnTo>
                    <a:pt x="799" y="640"/>
                  </a:lnTo>
                  <a:lnTo>
                    <a:pt x="849" y="610"/>
                  </a:lnTo>
                  <a:lnTo>
                    <a:pt x="897" y="575"/>
                  </a:lnTo>
                  <a:lnTo>
                    <a:pt x="945" y="539"/>
                  </a:lnTo>
                  <a:lnTo>
                    <a:pt x="989" y="502"/>
                  </a:lnTo>
                  <a:lnTo>
                    <a:pt x="1033" y="463"/>
                  </a:lnTo>
                  <a:lnTo>
                    <a:pt x="700" y="351"/>
                  </a:lnTo>
                  <a:lnTo>
                    <a:pt x="683" y="333"/>
                  </a:lnTo>
                  <a:close/>
                </a:path>
              </a:pathLst>
            </a:custGeom>
            <a:gradFill rotWithShape="1">
              <a:gsLst>
                <a:gs pos="0">
                  <a:srgbClr val="FFFFE0"/>
                </a:gs>
                <a:gs pos="100000">
                  <a:srgbClr val="FFFF99"/>
                </a:gs>
              </a:gsLst>
              <a:lin ang="5400000" scaled="1"/>
            </a:gra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2" name="Freeform 95"/>
            <p:cNvSpPr>
              <a:spLocks/>
            </p:cNvSpPr>
            <p:nvPr/>
          </p:nvSpPr>
          <p:spPr bwMode="auto">
            <a:xfrm>
              <a:off x="4894262" y="4422776"/>
              <a:ext cx="1443038" cy="1716087"/>
            </a:xfrm>
            <a:custGeom>
              <a:avLst/>
              <a:gdLst/>
              <a:ahLst/>
              <a:cxnLst>
                <a:cxn ang="0">
                  <a:pos x="909" y="427"/>
                </a:cxn>
                <a:cxn ang="0">
                  <a:pos x="884" y="425"/>
                </a:cxn>
                <a:cxn ang="0">
                  <a:pos x="835" y="419"/>
                </a:cxn>
                <a:cxn ang="0">
                  <a:pos x="787" y="409"/>
                </a:cxn>
                <a:cxn ang="0">
                  <a:pos x="740" y="396"/>
                </a:cxn>
                <a:cxn ang="0">
                  <a:pos x="695" y="379"/>
                </a:cxn>
                <a:cxn ang="0">
                  <a:pos x="652" y="360"/>
                </a:cxn>
                <a:cxn ang="0">
                  <a:pos x="610" y="337"/>
                </a:cxn>
                <a:cxn ang="0">
                  <a:pos x="570" y="311"/>
                </a:cxn>
                <a:cxn ang="0">
                  <a:pos x="532" y="283"/>
                </a:cxn>
                <a:cxn ang="0">
                  <a:pos x="497" y="253"/>
                </a:cxn>
                <a:cxn ang="0">
                  <a:pos x="463" y="219"/>
                </a:cxn>
                <a:cxn ang="0">
                  <a:pos x="432" y="184"/>
                </a:cxn>
                <a:cxn ang="0">
                  <a:pos x="404" y="147"/>
                </a:cxn>
                <a:cxn ang="0">
                  <a:pos x="378" y="107"/>
                </a:cxn>
                <a:cxn ang="0">
                  <a:pos x="355" y="65"/>
                </a:cxn>
                <a:cxn ang="0">
                  <a:pos x="336" y="21"/>
                </a:cxn>
                <a:cxn ang="0">
                  <a:pos x="327" y="0"/>
                </a:cxn>
                <a:cxn ang="0">
                  <a:pos x="308" y="93"/>
                </a:cxn>
                <a:cxn ang="0">
                  <a:pos x="282" y="185"/>
                </a:cxn>
                <a:cxn ang="0">
                  <a:pos x="250" y="276"/>
                </a:cxn>
                <a:cxn ang="0">
                  <a:pos x="212" y="363"/>
                </a:cxn>
                <a:cxn ang="0">
                  <a:pos x="169" y="447"/>
                </a:cxn>
                <a:cxn ang="0">
                  <a:pos x="117" y="529"/>
                </a:cxn>
                <a:cxn ang="0">
                  <a:pos x="63" y="607"/>
                </a:cxn>
                <a:cxn ang="0">
                  <a:pos x="0" y="681"/>
                </a:cxn>
                <a:cxn ang="0">
                  <a:pos x="45" y="726"/>
                </a:cxn>
                <a:cxn ang="0">
                  <a:pos x="139" y="806"/>
                </a:cxn>
                <a:cxn ang="0">
                  <a:pos x="241" y="878"/>
                </a:cxn>
                <a:cxn ang="0">
                  <a:pos x="350" y="940"/>
                </a:cxn>
                <a:cxn ang="0">
                  <a:pos x="436" y="980"/>
                </a:cxn>
                <a:cxn ang="0">
                  <a:pos x="496" y="1003"/>
                </a:cxn>
                <a:cxn ang="0">
                  <a:pos x="556" y="1023"/>
                </a:cxn>
                <a:cxn ang="0">
                  <a:pos x="617" y="1040"/>
                </a:cxn>
                <a:cxn ang="0">
                  <a:pos x="680" y="1054"/>
                </a:cxn>
                <a:cxn ang="0">
                  <a:pos x="744" y="1066"/>
                </a:cxn>
                <a:cxn ang="0">
                  <a:pos x="809" y="1075"/>
                </a:cxn>
                <a:cxn ang="0">
                  <a:pos x="875" y="1080"/>
                </a:cxn>
                <a:cxn ang="0">
                  <a:pos x="751" y="767"/>
                </a:cxn>
              </a:cxnLst>
              <a:rect l="0" t="0" r="r" b="b"/>
              <a:pathLst>
                <a:path w="909" h="1081">
                  <a:moveTo>
                    <a:pt x="751" y="741"/>
                  </a:moveTo>
                  <a:lnTo>
                    <a:pt x="909" y="427"/>
                  </a:lnTo>
                  <a:lnTo>
                    <a:pt x="909" y="427"/>
                  </a:lnTo>
                  <a:lnTo>
                    <a:pt x="884" y="425"/>
                  </a:lnTo>
                  <a:lnTo>
                    <a:pt x="859" y="423"/>
                  </a:lnTo>
                  <a:lnTo>
                    <a:pt x="835" y="419"/>
                  </a:lnTo>
                  <a:lnTo>
                    <a:pt x="810" y="414"/>
                  </a:lnTo>
                  <a:lnTo>
                    <a:pt x="787" y="409"/>
                  </a:lnTo>
                  <a:lnTo>
                    <a:pt x="763" y="402"/>
                  </a:lnTo>
                  <a:lnTo>
                    <a:pt x="740" y="396"/>
                  </a:lnTo>
                  <a:lnTo>
                    <a:pt x="717" y="388"/>
                  </a:lnTo>
                  <a:lnTo>
                    <a:pt x="695" y="379"/>
                  </a:lnTo>
                  <a:lnTo>
                    <a:pt x="674" y="370"/>
                  </a:lnTo>
                  <a:lnTo>
                    <a:pt x="652" y="360"/>
                  </a:lnTo>
                  <a:lnTo>
                    <a:pt x="630" y="349"/>
                  </a:lnTo>
                  <a:lnTo>
                    <a:pt x="610" y="337"/>
                  </a:lnTo>
                  <a:lnTo>
                    <a:pt x="589" y="324"/>
                  </a:lnTo>
                  <a:lnTo>
                    <a:pt x="570" y="311"/>
                  </a:lnTo>
                  <a:lnTo>
                    <a:pt x="551" y="299"/>
                  </a:lnTo>
                  <a:lnTo>
                    <a:pt x="532" y="283"/>
                  </a:lnTo>
                  <a:lnTo>
                    <a:pt x="514" y="268"/>
                  </a:lnTo>
                  <a:lnTo>
                    <a:pt x="497" y="253"/>
                  </a:lnTo>
                  <a:lnTo>
                    <a:pt x="479" y="236"/>
                  </a:lnTo>
                  <a:lnTo>
                    <a:pt x="463" y="219"/>
                  </a:lnTo>
                  <a:lnTo>
                    <a:pt x="447" y="202"/>
                  </a:lnTo>
                  <a:lnTo>
                    <a:pt x="432" y="184"/>
                  </a:lnTo>
                  <a:lnTo>
                    <a:pt x="418" y="166"/>
                  </a:lnTo>
                  <a:lnTo>
                    <a:pt x="404" y="147"/>
                  </a:lnTo>
                  <a:lnTo>
                    <a:pt x="391" y="126"/>
                  </a:lnTo>
                  <a:lnTo>
                    <a:pt x="378" y="107"/>
                  </a:lnTo>
                  <a:lnTo>
                    <a:pt x="367" y="87"/>
                  </a:lnTo>
                  <a:lnTo>
                    <a:pt x="355" y="65"/>
                  </a:lnTo>
                  <a:lnTo>
                    <a:pt x="345" y="43"/>
                  </a:lnTo>
                  <a:lnTo>
                    <a:pt x="336" y="21"/>
                  </a:lnTo>
                  <a:lnTo>
                    <a:pt x="327" y="0"/>
                  </a:lnTo>
                  <a:lnTo>
                    <a:pt x="327" y="0"/>
                  </a:lnTo>
                  <a:lnTo>
                    <a:pt x="318" y="46"/>
                  </a:lnTo>
                  <a:lnTo>
                    <a:pt x="308" y="93"/>
                  </a:lnTo>
                  <a:lnTo>
                    <a:pt x="296" y="139"/>
                  </a:lnTo>
                  <a:lnTo>
                    <a:pt x="282" y="185"/>
                  </a:lnTo>
                  <a:lnTo>
                    <a:pt x="267" y="231"/>
                  </a:lnTo>
                  <a:lnTo>
                    <a:pt x="250" y="276"/>
                  </a:lnTo>
                  <a:lnTo>
                    <a:pt x="233" y="319"/>
                  </a:lnTo>
                  <a:lnTo>
                    <a:pt x="212" y="363"/>
                  </a:lnTo>
                  <a:lnTo>
                    <a:pt x="192" y="405"/>
                  </a:lnTo>
                  <a:lnTo>
                    <a:pt x="169" y="447"/>
                  </a:lnTo>
                  <a:lnTo>
                    <a:pt x="144" y="488"/>
                  </a:lnTo>
                  <a:lnTo>
                    <a:pt x="117" y="529"/>
                  </a:lnTo>
                  <a:lnTo>
                    <a:pt x="91" y="568"/>
                  </a:lnTo>
                  <a:lnTo>
                    <a:pt x="63" y="607"/>
                  </a:lnTo>
                  <a:lnTo>
                    <a:pt x="32" y="645"/>
                  </a:lnTo>
                  <a:lnTo>
                    <a:pt x="0" y="681"/>
                  </a:lnTo>
                  <a:lnTo>
                    <a:pt x="0" y="681"/>
                  </a:lnTo>
                  <a:lnTo>
                    <a:pt x="45" y="726"/>
                  </a:lnTo>
                  <a:lnTo>
                    <a:pt x="91" y="767"/>
                  </a:lnTo>
                  <a:lnTo>
                    <a:pt x="139" y="806"/>
                  </a:lnTo>
                  <a:lnTo>
                    <a:pt x="189" y="843"/>
                  </a:lnTo>
                  <a:lnTo>
                    <a:pt x="241" y="878"/>
                  </a:lnTo>
                  <a:lnTo>
                    <a:pt x="295" y="910"/>
                  </a:lnTo>
                  <a:lnTo>
                    <a:pt x="350" y="940"/>
                  </a:lnTo>
                  <a:lnTo>
                    <a:pt x="408" y="967"/>
                  </a:lnTo>
                  <a:lnTo>
                    <a:pt x="436" y="980"/>
                  </a:lnTo>
                  <a:lnTo>
                    <a:pt x="465" y="992"/>
                  </a:lnTo>
                  <a:lnTo>
                    <a:pt x="496" y="1003"/>
                  </a:lnTo>
                  <a:lnTo>
                    <a:pt x="525" y="1013"/>
                  </a:lnTo>
                  <a:lnTo>
                    <a:pt x="556" y="1023"/>
                  </a:lnTo>
                  <a:lnTo>
                    <a:pt x="587" y="1032"/>
                  </a:lnTo>
                  <a:lnTo>
                    <a:pt x="617" y="1040"/>
                  </a:lnTo>
                  <a:lnTo>
                    <a:pt x="648" y="1048"/>
                  </a:lnTo>
                  <a:lnTo>
                    <a:pt x="680" y="1054"/>
                  </a:lnTo>
                  <a:lnTo>
                    <a:pt x="712" y="1061"/>
                  </a:lnTo>
                  <a:lnTo>
                    <a:pt x="744" y="1066"/>
                  </a:lnTo>
                  <a:lnTo>
                    <a:pt x="777" y="1071"/>
                  </a:lnTo>
                  <a:lnTo>
                    <a:pt x="809" y="1075"/>
                  </a:lnTo>
                  <a:lnTo>
                    <a:pt x="842" y="1077"/>
                  </a:lnTo>
                  <a:lnTo>
                    <a:pt x="875" y="1080"/>
                  </a:lnTo>
                  <a:lnTo>
                    <a:pt x="909" y="1081"/>
                  </a:lnTo>
                  <a:lnTo>
                    <a:pt x="751" y="767"/>
                  </a:lnTo>
                  <a:lnTo>
                    <a:pt x="751" y="741"/>
                  </a:lnTo>
                  <a:close/>
                </a:path>
              </a:pathLst>
            </a:cu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3" name="Freeform 96"/>
            <p:cNvSpPr>
              <a:spLocks/>
            </p:cNvSpPr>
            <p:nvPr/>
          </p:nvSpPr>
          <p:spPr bwMode="auto">
            <a:xfrm>
              <a:off x="5610225" y="3287713"/>
              <a:ext cx="1555750" cy="1554162"/>
            </a:xfrm>
            <a:custGeom>
              <a:avLst/>
              <a:gdLst>
                <a:gd name="T0" fmla="*/ 1554163 w 980"/>
                <a:gd name="T1" fmla="*/ 816728 h 980"/>
                <a:gd name="T2" fmla="*/ 1539875 w 980"/>
                <a:gd name="T3" fmla="*/ 934083 h 980"/>
                <a:gd name="T4" fmla="*/ 1508125 w 980"/>
                <a:gd name="T5" fmla="*/ 1043509 h 980"/>
                <a:gd name="T6" fmla="*/ 1460500 w 980"/>
                <a:gd name="T7" fmla="*/ 1146591 h 980"/>
                <a:gd name="T8" fmla="*/ 1400175 w 980"/>
                <a:gd name="T9" fmla="*/ 1241744 h 980"/>
                <a:gd name="T10" fmla="*/ 1327150 w 980"/>
                <a:gd name="T11" fmla="*/ 1325795 h 980"/>
                <a:gd name="T12" fmla="*/ 1244600 w 980"/>
                <a:gd name="T13" fmla="*/ 1400332 h 980"/>
                <a:gd name="T14" fmla="*/ 1149350 w 980"/>
                <a:gd name="T15" fmla="*/ 1459009 h 980"/>
                <a:gd name="T16" fmla="*/ 1044575 w 980"/>
                <a:gd name="T17" fmla="*/ 1506586 h 980"/>
                <a:gd name="T18" fmla="*/ 933450 w 980"/>
                <a:gd name="T19" fmla="*/ 1538303 h 980"/>
                <a:gd name="T20" fmla="*/ 817563 w 980"/>
                <a:gd name="T21" fmla="*/ 1552576 h 980"/>
                <a:gd name="T22" fmla="*/ 736600 w 980"/>
                <a:gd name="T23" fmla="*/ 1552576 h 980"/>
                <a:gd name="T24" fmla="*/ 620713 w 980"/>
                <a:gd name="T25" fmla="*/ 1538303 h 980"/>
                <a:gd name="T26" fmla="*/ 509588 w 980"/>
                <a:gd name="T27" fmla="*/ 1506586 h 980"/>
                <a:gd name="T28" fmla="*/ 406400 w 980"/>
                <a:gd name="T29" fmla="*/ 1459009 h 980"/>
                <a:gd name="T30" fmla="*/ 312738 w 980"/>
                <a:gd name="T31" fmla="*/ 1400332 h 980"/>
                <a:gd name="T32" fmla="*/ 227013 w 980"/>
                <a:gd name="T33" fmla="*/ 1325795 h 980"/>
                <a:gd name="T34" fmla="*/ 153988 w 980"/>
                <a:gd name="T35" fmla="*/ 1241744 h 980"/>
                <a:gd name="T36" fmla="*/ 93663 w 980"/>
                <a:gd name="T37" fmla="*/ 1146591 h 980"/>
                <a:gd name="T38" fmla="*/ 46038 w 980"/>
                <a:gd name="T39" fmla="*/ 1043509 h 980"/>
                <a:gd name="T40" fmla="*/ 14288 w 980"/>
                <a:gd name="T41" fmla="*/ 934083 h 980"/>
                <a:gd name="T42" fmla="*/ 0 w 980"/>
                <a:gd name="T43" fmla="*/ 816728 h 980"/>
                <a:gd name="T44" fmla="*/ 0 w 980"/>
                <a:gd name="T45" fmla="*/ 737434 h 980"/>
                <a:gd name="T46" fmla="*/ 14288 w 980"/>
                <a:gd name="T47" fmla="*/ 620079 h 980"/>
                <a:gd name="T48" fmla="*/ 46038 w 980"/>
                <a:gd name="T49" fmla="*/ 509067 h 980"/>
                <a:gd name="T50" fmla="*/ 93663 w 980"/>
                <a:gd name="T51" fmla="*/ 404399 h 980"/>
                <a:gd name="T52" fmla="*/ 153988 w 980"/>
                <a:gd name="T53" fmla="*/ 312418 h 980"/>
                <a:gd name="T54" fmla="*/ 227013 w 980"/>
                <a:gd name="T55" fmla="*/ 226781 h 980"/>
                <a:gd name="T56" fmla="*/ 312738 w 980"/>
                <a:gd name="T57" fmla="*/ 153830 h 980"/>
                <a:gd name="T58" fmla="*/ 406400 w 980"/>
                <a:gd name="T59" fmla="*/ 93567 h 980"/>
                <a:gd name="T60" fmla="*/ 509588 w 980"/>
                <a:gd name="T61" fmla="*/ 45991 h 980"/>
                <a:gd name="T62" fmla="*/ 620713 w 980"/>
                <a:gd name="T63" fmla="*/ 15859 h 980"/>
                <a:gd name="T64" fmla="*/ 736600 w 980"/>
                <a:gd name="T65" fmla="*/ 0 h 980"/>
                <a:gd name="T66" fmla="*/ 817563 w 980"/>
                <a:gd name="T67" fmla="*/ 0 h 980"/>
                <a:gd name="T68" fmla="*/ 933450 w 980"/>
                <a:gd name="T69" fmla="*/ 15859 h 980"/>
                <a:gd name="T70" fmla="*/ 1044575 w 980"/>
                <a:gd name="T71" fmla="*/ 45991 h 980"/>
                <a:gd name="T72" fmla="*/ 1149350 w 980"/>
                <a:gd name="T73" fmla="*/ 93567 h 980"/>
                <a:gd name="T74" fmla="*/ 1244600 w 980"/>
                <a:gd name="T75" fmla="*/ 153830 h 980"/>
                <a:gd name="T76" fmla="*/ 1327150 w 980"/>
                <a:gd name="T77" fmla="*/ 226781 h 980"/>
                <a:gd name="T78" fmla="*/ 1400175 w 980"/>
                <a:gd name="T79" fmla="*/ 312418 h 980"/>
                <a:gd name="T80" fmla="*/ 1460500 w 980"/>
                <a:gd name="T81" fmla="*/ 404399 h 980"/>
                <a:gd name="T82" fmla="*/ 1508125 w 980"/>
                <a:gd name="T83" fmla="*/ 509067 h 980"/>
                <a:gd name="T84" fmla="*/ 1539875 w 980"/>
                <a:gd name="T85" fmla="*/ 620079 h 980"/>
                <a:gd name="T86" fmla="*/ 1554163 w 980"/>
                <a:gd name="T87" fmla="*/ 737434 h 98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980"/>
                <a:gd name="T133" fmla="*/ 0 h 980"/>
                <a:gd name="T134" fmla="*/ 980 w 980"/>
                <a:gd name="T135" fmla="*/ 980 h 98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980" h="980">
                  <a:moveTo>
                    <a:pt x="980" y="489"/>
                  </a:moveTo>
                  <a:lnTo>
                    <a:pt x="980" y="489"/>
                  </a:lnTo>
                  <a:lnTo>
                    <a:pt x="979" y="515"/>
                  </a:lnTo>
                  <a:lnTo>
                    <a:pt x="978" y="539"/>
                  </a:lnTo>
                  <a:lnTo>
                    <a:pt x="974" y="565"/>
                  </a:lnTo>
                  <a:lnTo>
                    <a:pt x="970" y="589"/>
                  </a:lnTo>
                  <a:lnTo>
                    <a:pt x="964" y="612"/>
                  </a:lnTo>
                  <a:lnTo>
                    <a:pt x="957" y="635"/>
                  </a:lnTo>
                  <a:lnTo>
                    <a:pt x="950" y="658"/>
                  </a:lnTo>
                  <a:lnTo>
                    <a:pt x="941" y="681"/>
                  </a:lnTo>
                  <a:lnTo>
                    <a:pt x="932" y="703"/>
                  </a:lnTo>
                  <a:lnTo>
                    <a:pt x="920" y="723"/>
                  </a:lnTo>
                  <a:lnTo>
                    <a:pt x="909" y="744"/>
                  </a:lnTo>
                  <a:lnTo>
                    <a:pt x="896" y="764"/>
                  </a:lnTo>
                  <a:lnTo>
                    <a:pt x="882" y="783"/>
                  </a:lnTo>
                  <a:lnTo>
                    <a:pt x="868" y="801"/>
                  </a:lnTo>
                  <a:lnTo>
                    <a:pt x="853" y="819"/>
                  </a:lnTo>
                  <a:lnTo>
                    <a:pt x="836" y="836"/>
                  </a:lnTo>
                  <a:lnTo>
                    <a:pt x="819" y="852"/>
                  </a:lnTo>
                  <a:lnTo>
                    <a:pt x="802" y="868"/>
                  </a:lnTo>
                  <a:lnTo>
                    <a:pt x="784" y="883"/>
                  </a:lnTo>
                  <a:lnTo>
                    <a:pt x="763" y="896"/>
                  </a:lnTo>
                  <a:lnTo>
                    <a:pt x="744" y="909"/>
                  </a:lnTo>
                  <a:lnTo>
                    <a:pt x="724" y="920"/>
                  </a:lnTo>
                  <a:lnTo>
                    <a:pt x="702" y="932"/>
                  </a:lnTo>
                  <a:lnTo>
                    <a:pt x="680" y="942"/>
                  </a:lnTo>
                  <a:lnTo>
                    <a:pt x="658" y="950"/>
                  </a:lnTo>
                  <a:lnTo>
                    <a:pt x="635" y="957"/>
                  </a:lnTo>
                  <a:lnTo>
                    <a:pt x="612" y="965"/>
                  </a:lnTo>
                  <a:lnTo>
                    <a:pt x="588" y="970"/>
                  </a:lnTo>
                  <a:lnTo>
                    <a:pt x="564" y="974"/>
                  </a:lnTo>
                  <a:lnTo>
                    <a:pt x="540" y="978"/>
                  </a:lnTo>
                  <a:lnTo>
                    <a:pt x="515" y="979"/>
                  </a:lnTo>
                  <a:lnTo>
                    <a:pt x="490" y="980"/>
                  </a:lnTo>
                  <a:lnTo>
                    <a:pt x="464" y="979"/>
                  </a:lnTo>
                  <a:lnTo>
                    <a:pt x="440" y="978"/>
                  </a:lnTo>
                  <a:lnTo>
                    <a:pt x="416" y="974"/>
                  </a:lnTo>
                  <a:lnTo>
                    <a:pt x="391" y="970"/>
                  </a:lnTo>
                  <a:lnTo>
                    <a:pt x="367" y="965"/>
                  </a:lnTo>
                  <a:lnTo>
                    <a:pt x="344" y="957"/>
                  </a:lnTo>
                  <a:lnTo>
                    <a:pt x="321" y="950"/>
                  </a:lnTo>
                  <a:lnTo>
                    <a:pt x="299" y="942"/>
                  </a:lnTo>
                  <a:lnTo>
                    <a:pt x="277" y="932"/>
                  </a:lnTo>
                  <a:lnTo>
                    <a:pt x="256" y="920"/>
                  </a:lnTo>
                  <a:lnTo>
                    <a:pt x="235" y="909"/>
                  </a:lnTo>
                  <a:lnTo>
                    <a:pt x="216" y="896"/>
                  </a:lnTo>
                  <a:lnTo>
                    <a:pt x="197" y="883"/>
                  </a:lnTo>
                  <a:lnTo>
                    <a:pt x="178" y="868"/>
                  </a:lnTo>
                  <a:lnTo>
                    <a:pt x="160" y="852"/>
                  </a:lnTo>
                  <a:lnTo>
                    <a:pt x="143" y="836"/>
                  </a:lnTo>
                  <a:lnTo>
                    <a:pt x="127" y="819"/>
                  </a:lnTo>
                  <a:lnTo>
                    <a:pt x="111" y="801"/>
                  </a:lnTo>
                  <a:lnTo>
                    <a:pt x="97" y="783"/>
                  </a:lnTo>
                  <a:lnTo>
                    <a:pt x="83" y="764"/>
                  </a:lnTo>
                  <a:lnTo>
                    <a:pt x="70" y="744"/>
                  </a:lnTo>
                  <a:lnTo>
                    <a:pt x="59" y="723"/>
                  </a:lnTo>
                  <a:lnTo>
                    <a:pt x="47" y="703"/>
                  </a:lnTo>
                  <a:lnTo>
                    <a:pt x="38" y="681"/>
                  </a:lnTo>
                  <a:lnTo>
                    <a:pt x="29" y="658"/>
                  </a:lnTo>
                  <a:lnTo>
                    <a:pt x="22" y="635"/>
                  </a:lnTo>
                  <a:lnTo>
                    <a:pt x="15" y="612"/>
                  </a:lnTo>
                  <a:lnTo>
                    <a:pt x="9" y="589"/>
                  </a:lnTo>
                  <a:lnTo>
                    <a:pt x="5" y="565"/>
                  </a:lnTo>
                  <a:lnTo>
                    <a:pt x="3" y="539"/>
                  </a:lnTo>
                  <a:lnTo>
                    <a:pt x="0" y="515"/>
                  </a:lnTo>
                  <a:lnTo>
                    <a:pt x="0" y="489"/>
                  </a:lnTo>
                  <a:lnTo>
                    <a:pt x="0" y="465"/>
                  </a:lnTo>
                  <a:lnTo>
                    <a:pt x="3" y="440"/>
                  </a:lnTo>
                  <a:lnTo>
                    <a:pt x="5" y="415"/>
                  </a:lnTo>
                  <a:lnTo>
                    <a:pt x="9" y="391"/>
                  </a:lnTo>
                  <a:lnTo>
                    <a:pt x="15" y="367"/>
                  </a:lnTo>
                  <a:lnTo>
                    <a:pt x="22" y="344"/>
                  </a:lnTo>
                  <a:lnTo>
                    <a:pt x="29" y="321"/>
                  </a:lnTo>
                  <a:lnTo>
                    <a:pt x="38" y="299"/>
                  </a:lnTo>
                  <a:lnTo>
                    <a:pt x="47" y="277"/>
                  </a:lnTo>
                  <a:lnTo>
                    <a:pt x="59" y="255"/>
                  </a:lnTo>
                  <a:lnTo>
                    <a:pt x="70" y="235"/>
                  </a:lnTo>
                  <a:lnTo>
                    <a:pt x="83" y="216"/>
                  </a:lnTo>
                  <a:lnTo>
                    <a:pt x="97" y="197"/>
                  </a:lnTo>
                  <a:lnTo>
                    <a:pt x="111" y="177"/>
                  </a:lnTo>
                  <a:lnTo>
                    <a:pt x="127" y="160"/>
                  </a:lnTo>
                  <a:lnTo>
                    <a:pt x="143" y="143"/>
                  </a:lnTo>
                  <a:lnTo>
                    <a:pt x="160" y="126"/>
                  </a:lnTo>
                  <a:lnTo>
                    <a:pt x="178" y="111"/>
                  </a:lnTo>
                  <a:lnTo>
                    <a:pt x="197" y="97"/>
                  </a:lnTo>
                  <a:lnTo>
                    <a:pt x="216" y="83"/>
                  </a:lnTo>
                  <a:lnTo>
                    <a:pt x="235" y="70"/>
                  </a:lnTo>
                  <a:lnTo>
                    <a:pt x="256" y="59"/>
                  </a:lnTo>
                  <a:lnTo>
                    <a:pt x="277" y="48"/>
                  </a:lnTo>
                  <a:lnTo>
                    <a:pt x="299" y="38"/>
                  </a:lnTo>
                  <a:lnTo>
                    <a:pt x="321" y="29"/>
                  </a:lnTo>
                  <a:lnTo>
                    <a:pt x="344" y="22"/>
                  </a:lnTo>
                  <a:lnTo>
                    <a:pt x="367" y="15"/>
                  </a:lnTo>
                  <a:lnTo>
                    <a:pt x="391" y="10"/>
                  </a:lnTo>
                  <a:lnTo>
                    <a:pt x="416" y="5"/>
                  </a:lnTo>
                  <a:lnTo>
                    <a:pt x="440" y="2"/>
                  </a:lnTo>
                  <a:lnTo>
                    <a:pt x="464" y="0"/>
                  </a:lnTo>
                  <a:lnTo>
                    <a:pt x="490" y="0"/>
                  </a:lnTo>
                  <a:lnTo>
                    <a:pt x="515" y="0"/>
                  </a:lnTo>
                  <a:lnTo>
                    <a:pt x="540" y="2"/>
                  </a:lnTo>
                  <a:lnTo>
                    <a:pt x="564" y="5"/>
                  </a:lnTo>
                  <a:lnTo>
                    <a:pt x="588" y="10"/>
                  </a:lnTo>
                  <a:lnTo>
                    <a:pt x="612" y="15"/>
                  </a:lnTo>
                  <a:lnTo>
                    <a:pt x="635" y="22"/>
                  </a:lnTo>
                  <a:lnTo>
                    <a:pt x="658" y="29"/>
                  </a:lnTo>
                  <a:lnTo>
                    <a:pt x="680" y="38"/>
                  </a:lnTo>
                  <a:lnTo>
                    <a:pt x="702" y="48"/>
                  </a:lnTo>
                  <a:lnTo>
                    <a:pt x="724" y="59"/>
                  </a:lnTo>
                  <a:lnTo>
                    <a:pt x="744" y="70"/>
                  </a:lnTo>
                  <a:lnTo>
                    <a:pt x="763" y="83"/>
                  </a:lnTo>
                  <a:lnTo>
                    <a:pt x="784" y="97"/>
                  </a:lnTo>
                  <a:lnTo>
                    <a:pt x="802" y="111"/>
                  </a:lnTo>
                  <a:lnTo>
                    <a:pt x="819" y="126"/>
                  </a:lnTo>
                  <a:lnTo>
                    <a:pt x="836" y="143"/>
                  </a:lnTo>
                  <a:lnTo>
                    <a:pt x="853" y="160"/>
                  </a:lnTo>
                  <a:lnTo>
                    <a:pt x="868" y="177"/>
                  </a:lnTo>
                  <a:lnTo>
                    <a:pt x="882" y="197"/>
                  </a:lnTo>
                  <a:lnTo>
                    <a:pt x="896" y="216"/>
                  </a:lnTo>
                  <a:lnTo>
                    <a:pt x="909" y="235"/>
                  </a:lnTo>
                  <a:lnTo>
                    <a:pt x="920" y="255"/>
                  </a:lnTo>
                  <a:lnTo>
                    <a:pt x="932" y="277"/>
                  </a:lnTo>
                  <a:lnTo>
                    <a:pt x="941" y="299"/>
                  </a:lnTo>
                  <a:lnTo>
                    <a:pt x="950" y="321"/>
                  </a:lnTo>
                  <a:lnTo>
                    <a:pt x="957" y="344"/>
                  </a:lnTo>
                  <a:lnTo>
                    <a:pt x="964" y="367"/>
                  </a:lnTo>
                  <a:lnTo>
                    <a:pt x="970" y="391"/>
                  </a:lnTo>
                  <a:lnTo>
                    <a:pt x="974" y="415"/>
                  </a:lnTo>
                  <a:lnTo>
                    <a:pt x="978" y="440"/>
                  </a:lnTo>
                  <a:lnTo>
                    <a:pt x="979" y="465"/>
                  </a:lnTo>
                  <a:lnTo>
                    <a:pt x="980" y="489"/>
                  </a:lnTo>
                  <a:close/>
                </a:path>
              </a:pathLst>
            </a:custGeom>
            <a:solidFill>
              <a:srgbClr val="FE54D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54" name="Freeform 97"/>
            <p:cNvSpPr>
              <a:spLocks/>
            </p:cNvSpPr>
            <p:nvPr/>
          </p:nvSpPr>
          <p:spPr bwMode="auto">
            <a:xfrm>
              <a:off x="5688012" y="3370263"/>
              <a:ext cx="1387475" cy="1385888"/>
            </a:xfrm>
            <a:custGeom>
              <a:avLst/>
              <a:gdLst/>
              <a:ahLst/>
              <a:cxnLst>
                <a:cxn ang="0">
                  <a:pos x="979" y="515"/>
                </a:cxn>
                <a:cxn ang="0">
                  <a:pos x="970" y="589"/>
                </a:cxn>
                <a:cxn ang="0">
                  <a:pos x="950" y="658"/>
                </a:cxn>
                <a:cxn ang="0">
                  <a:pos x="920" y="723"/>
                </a:cxn>
                <a:cxn ang="0">
                  <a:pos x="882" y="783"/>
                </a:cxn>
                <a:cxn ang="0">
                  <a:pos x="836" y="836"/>
                </a:cxn>
                <a:cxn ang="0">
                  <a:pos x="784" y="883"/>
                </a:cxn>
                <a:cxn ang="0">
                  <a:pos x="724" y="920"/>
                </a:cxn>
                <a:cxn ang="0">
                  <a:pos x="658" y="950"/>
                </a:cxn>
                <a:cxn ang="0">
                  <a:pos x="588" y="970"/>
                </a:cxn>
                <a:cxn ang="0">
                  <a:pos x="515" y="979"/>
                </a:cxn>
                <a:cxn ang="0">
                  <a:pos x="464" y="979"/>
                </a:cxn>
                <a:cxn ang="0">
                  <a:pos x="391" y="970"/>
                </a:cxn>
                <a:cxn ang="0">
                  <a:pos x="321" y="950"/>
                </a:cxn>
                <a:cxn ang="0">
                  <a:pos x="256" y="920"/>
                </a:cxn>
                <a:cxn ang="0">
                  <a:pos x="197" y="883"/>
                </a:cxn>
                <a:cxn ang="0">
                  <a:pos x="143" y="836"/>
                </a:cxn>
                <a:cxn ang="0">
                  <a:pos x="97" y="783"/>
                </a:cxn>
                <a:cxn ang="0">
                  <a:pos x="59" y="723"/>
                </a:cxn>
                <a:cxn ang="0">
                  <a:pos x="29" y="658"/>
                </a:cxn>
                <a:cxn ang="0">
                  <a:pos x="9" y="589"/>
                </a:cxn>
                <a:cxn ang="0">
                  <a:pos x="0" y="515"/>
                </a:cxn>
                <a:cxn ang="0">
                  <a:pos x="0" y="465"/>
                </a:cxn>
                <a:cxn ang="0">
                  <a:pos x="9" y="391"/>
                </a:cxn>
                <a:cxn ang="0">
                  <a:pos x="29" y="321"/>
                </a:cxn>
                <a:cxn ang="0">
                  <a:pos x="59" y="255"/>
                </a:cxn>
                <a:cxn ang="0">
                  <a:pos x="97" y="197"/>
                </a:cxn>
                <a:cxn ang="0">
                  <a:pos x="143" y="143"/>
                </a:cxn>
                <a:cxn ang="0">
                  <a:pos x="197" y="97"/>
                </a:cxn>
                <a:cxn ang="0">
                  <a:pos x="256" y="59"/>
                </a:cxn>
                <a:cxn ang="0">
                  <a:pos x="321" y="29"/>
                </a:cxn>
                <a:cxn ang="0">
                  <a:pos x="391" y="10"/>
                </a:cxn>
                <a:cxn ang="0">
                  <a:pos x="464" y="0"/>
                </a:cxn>
                <a:cxn ang="0">
                  <a:pos x="515" y="0"/>
                </a:cxn>
                <a:cxn ang="0">
                  <a:pos x="588" y="10"/>
                </a:cxn>
                <a:cxn ang="0">
                  <a:pos x="658" y="29"/>
                </a:cxn>
                <a:cxn ang="0">
                  <a:pos x="724" y="59"/>
                </a:cxn>
                <a:cxn ang="0">
                  <a:pos x="784" y="97"/>
                </a:cxn>
                <a:cxn ang="0">
                  <a:pos x="836" y="143"/>
                </a:cxn>
                <a:cxn ang="0">
                  <a:pos x="882" y="197"/>
                </a:cxn>
                <a:cxn ang="0">
                  <a:pos x="920" y="255"/>
                </a:cxn>
                <a:cxn ang="0">
                  <a:pos x="950" y="321"/>
                </a:cxn>
                <a:cxn ang="0">
                  <a:pos x="970" y="391"/>
                </a:cxn>
                <a:cxn ang="0">
                  <a:pos x="979" y="465"/>
                </a:cxn>
              </a:cxnLst>
              <a:rect l="0" t="0" r="r" b="b"/>
              <a:pathLst>
                <a:path w="980" h="980">
                  <a:moveTo>
                    <a:pt x="980" y="489"/>
                  </a:moveTo>
                  <a:lnTo>
                    <a:pt x="980" y="489"/>
                  </a:lnTo>
                  <a:lnTo>
                    <a:pt x="979" y="515"/>
                  </a:lnTo>
                  <a:lnTo>
                    <a:pt x="978" y="539"/>
                  </a:lnTo>
                  <a:lnTo>
                    <a:pt x="974" y="565"/>
                  </a:lnTo>
                  <a:lnTo>
                    <a:pt x="970" y="589"/>
                  </a:lnTo>
                  <a:lnTo>
                    <a:pt x="964" y="612"/>
                  </a:lnTo>
                  <a:lnTo>
                    <a:pt x="957" y="635"/>
                  </a:lnTo>
                  <a:lnTo>
                    <a:pt x="950" y="658"/>
                  </a:lnTo>
                  <a:lnTo>
                    <a:pt x="941" y="681"/>
                  </a:lnTo>
                  <a:lnTo>
                    <a:pt x="932" y="703"/>
                  </a:lnTo>
                  <a:lnTo>
                    <a:pt x="920" y="723"/>
                  </a:lnTo>
                  <a:lnTo>
                    <a:pt x="909" y="744"/>
                  </a:lnTo>
                  <a:lnTo>
                    <a:pt x="896" y="764"/>
                  </a:lnTo>
                  <a:lnTo>
                    <a:pt x="882" y="783"/>
                  </a:lnTo>
                  <a:lnTo>
                    <a:pt x="868" y="801"/>
                  </a:lnTo>
                  <a:lnTo>
                    <a:pt x="853" y="819"/>
                  </a:lnTo>
                  <a:lnTo>
                    <a:pt x="836" y="836"/>
                  </a:lnTo>
                  <a:lnTo>
                    <a:pt x="819" y="852"/>
                  </a:lnTo>
                  <a:lnTo>
                    <a:pt x="802" y="868"/>
                  </a:lnTo>
                  <a:lnTo>
                    <a:pt x="784" y="883"/>
                  </a:lnTo>
                  <a:lnTo>
                    <a:pt x="763" y="896"/>
                  </a:lnTo>
                  <a:lnTo>
                    <a:pt x="744" y="909"/>
                  </a:lnTo>
                  <a:lnTo>
                    <a:pt x="724" y="920"/>
                  </a:lnTo>
                  <a:lnTo>
                    <a:pt x="702" y="932"/>
                  </a:lnTo>
                  <a:lnTo>
                    <a:pt x="680" y="942"/>
                  </a:lnTo>
                  <a:lnTo>
                    <a:pt x="658" y="950"/>
                  </a:lnTo>
                  <a:lnTo>
                    <a:pt x="635" y="957"/>
                  </a:lnTo>
                  <a:lnTo>
                    <a:pt x="612" y="965"/>
                  </a:lnTo>
                  <a:lnTo>
                    <a:pt x="588" y="970"/>
                  </a:lnTo>
                  <a:lnTo>
                    <a:pt x="564" y="974"/>
                  </a:lnTo>
                  <a:lnTo>
                    <a:pt x="540" y="978"/>
                  </a:lnTo>
                  <a:lnTo>
                    <a:pt x="515" y="979"/>
                  </a:lnTo>
                  <a:lnTo>
                    <a:pt x="490" y="980"/>
                  </a:lnTo>
                  <a:lnTo>
                    <a:pt x="490" y="980"/>
                  </a:lnTo>
                  <a:lnTo>
                    <a:pt x="464" y="979"/>
                  </a:lnTo>
                  <a:lnTo>
                    <a:pt x="440" y="978"/>
                  </a:lnTo>
                  <a:lnTo>
                    <a:pt x="416" y="974"/>
                  </a:lnTo>
                  <a:lnTo>
                    <a:pt x="391" y="970"/>
                  </a:lnTo>
                  <a:lnTo>
                    <a:pt x="367" y="965"/>
                  </a:lnTo>
                  <a:lnTo>
                    <a:pt x="344" y="957"/>
                  </a:lnTo>
                  <a:lnTo>
                    <a:pt x="321" y="950"/>
                  </a:lnTo>
                  <a:lnTo>
                    <a:pt x="299" y="942"/>
                  </a:lnTo>
                  <a:lnTo>
                    <a:pt x="277" y="932"/>
                  </a:lnTo>
                  <a:lnTo>
                    <a:pt x="256" y="920"/>
                  </a:lnTo>
                  <a:lnTo>
                    <a:pt x="235" y="909"/>
                  </a:lnTo>
                  <a:lnTo>
                    <a:pt x="216" y="896"/>
                  </a:lnTo>
                  <a:lnTo>
                    <a:pt x="197" y="883"/>
                  </a:lnTo>
                  <a:lnTo>
                    <a:pt x="178" y="868"/>
                  </a:lnTo>
                  <a:lnTo>
                    <a:pt x="160" y="852"/>
                  </a:lnTo>
                  <a:lnTo>
                    <a:pt x="143" y="836"/>
                  </a:lnTo>
                  <a:lnTo>
                    <a:pt x="127" y="819"/>
                  </a:lnTo>
                  <a:lnTo>
                    <a:pt x="111" y="801"/>
                  </a:lnTo>
                  <a:lnTo>
                    <a:pt x="97" y="783"/>
                  </a:lnTo>
                  <a:lnTo>
                    <a:pt x="83" y="764"/>
                  </a:lnTo>
                  <a:lnTo>
                    <a:pt x="70" y="744"/>
                  </a:lnTo>
                  <a:lnTo>
                    <a:pt x="59" y="723"/>
                  </a:lnTo>
                  <a:lnTo>
                    <a:pt x="47" y="703"/>
                  </a:lnTo>
                  <a:lnTo>
                    <a:pt x="38" y="681"/>
                  </a:lnTo>
                  <a:lnTo>
                    <a:pt x="29" y="658"/>
                  </a:lnTo>
                  <a:lnTo>
                    <a:pt x="22" y="635"/>
                  </a:lnTo>
                  <a:lnTo>
                    <a:pt x="15" y="612"/>
                  </a:lnTo>
                  <a:lnTo>
                    <a:pt x="9" y="589"/>
                  </a:lnTo>
                  <a:lnTo>
                    <a:pt x="5" y="565"/>
                  </a:lnTo>
                  <a:lnTo>
                    <a:pt x="3" y="539"/>
                  </a:lnTo>
                  <a:lnTo>
                    <a:pt x="0" y="515"/>
                  </a:lnTo>
                  <a:lnTo>
                    <a:pt x="0" y="489"/>
                  </a:lnTo>
                  <a:lnTo>
                    <a:pt x="0" y="489"/>
                  </a:lnTo>
                  <a:lnTo>
                    <a:pt x="0" y="465"/>
                  </a:lnTo>
                  <a:lnTo>
                    <a:pt x="3" y="440"/>
                  </a:lnTo>
                  <a:lnTo>
                    <a:pt x="5" y="415"/>
                  </a:lnTo>
                  <a:lnTo>
                    <a:pt x="9" y="391"/>
                  </a:lnTo>
                  <a:lnTo>
                    <a:pt x="15" y="367"/>
                  </a:lnTo>
                  <a:lnTo>
                    <a:pt x="22" y="344"/>
                  </a:lnTo>
                  <a:lnTo>
                    <a:pt x="29" y="321"/>
                  </a:lnTo>
                  <a:lnTo>
                    <a:pt x="38" y="299"/>
                  </a:lnTo>
                  <a:lnTo>
                    <a:pt x="47" y="277"/>
                  </a:lnTo>
                  <a:lnTo>
                    <a:pt x="59" y="255"/>
                  </a:lnTo>
                  <a:lnTo>
                    <a:pt x="70" y="235"/>
                  </a:lnTo>
                  <a:lnTo>
                    <a:pt x="83" y="216"/>
                  </a:lnTo>
                  <a:lnTo>
                    <a:pt x="97" y="197"/>
                  </a:lnTo>
                  <a:lnTo>
                    <a:pt x="111" y="177"/>
                  </a:lnTo>
                  <a:lnTo>
                    <a:pt x="127" y="160"/>
                  </a:lnTo>
                  <a:lnTo>
                    <a:pt x="143" y="143"/>
                  </a:lnTo>
                  <a:lnTo>
                    <a:pt x="160" y="126"/>
                  </a:lnTo>
                  <a:lnTo>
                    <a:pt x="178" y="111"/>
                  </a:lnTo>
                  <a:lnTo>
                    <a:pt x="197" y="97"/>
                  </a:lnTo>
                  <a:lnTo>
                    <a:pt x="216" y="83"/>
                  </a:lnTo>
                  <a:lnTo>
                    <a:pt x="235" y="70"/>
                  </a:lnTo>
                  <a:lnTo>
                    <a:pt x="256" y="59"/>
                  </a:lnTo>
                  <a:lnTo>
                    <a:pt x="277" y="48"/>
                  </a:lnTo>
                  <a:lnTo>
                    <a:pt x="299" y="38"/>
                  </a:lnTo>
                  <a:lnTo>
                    <a:pt x="321" y="29"/>
                  </a:lnTo>
                  <a:lnTo>
                    <a:pt x="344" y="22"/>
                  </a:lnTo>
                  <a:lnTo>
                    <a:pt x="367" y="15"/>
                  </a:lnTo>
                  <a:lnTo>
                    <a:pt x="391" y="10"/>
                  </a:lnTo>
                  <a:lnTo>
                    <a:pt x="416" y="5"/>
                  </a:lnTo>
                  <a:lnTo>
                    <a:pt x="440" y="2"/>
                  </a:lnTo>
                  <a:lnTo>
                    <a:pt x="464" y="0"/>
                  </a:lnTo>
                  <a:lnTo>
                    <a:pt x="490" y="0"/>
                  </a:lnTo>
                  <a:lnTo>
                    <a:pt x="490" y="0"/>
                  </a:lnTo>
                  <a:lnTo>
                    <a:pt x="515" y="0"/>
                  </a:lnTo>
                  <a:lnTo>
                    <a:pt x="540" y="2"/>
                  </a:lnTo>
                  <a:lnTo>
                    <a:pt x="564" y="5"/>
                  </a:lnTo>
                  <a:lnTo>
                    <a:pt x="588" y="10"/>
                  </a:lnTo>
                  <a:lnTo>
                    <a:pt x="612" y="15"/>
                  </a:lnTo>
                  <a:lnTo>
                    <a:pt x="635" y="22"/>
                  </a:lnTo>
                  <a:lnTo>
                    <a:pt x="658" y="29"/>
                  </a:lnTo>
                  <a:lnTo>
                    <a:pt x="680" y="38"/>
                  </a:lnTo>
                  <a:lnTo>
                    <a:pt x="702" y="48"/>
                  </a:lnTo>
                  <a:lnTo>
                    <a:pt x="724" y="59"/>
                  </a:lnTo>
                  <a:lnTo>
                    <a:pt x="744" y="70"/>
                  </a:lnTo>
                  <a:lnTo>
                    <a:pt x="763" y="83"/>
                  </a:lnTo>
                  <a:lnTo>
                    <a:pt x="784" y="97"/>
                  </a:lnTo>
                  <a:lnTo>
                    <a:pt x="802" y="111"/>
                  </a:lnTo>
                  <a:lnTo>
                    <a:pt x="819" y="126"/>
                  </a:lnTo>
                  <a:lnTo>
                    <a:pt x="836" y="143"/>
                  </a:lnTo>
                  <a:lnTo>
                    <a:pt x="853" y="160"/>
                  </a:lnTo>
                  <a:lnTo>
                    <a:pt x="868" y="177"/>
                  </a:lnTo>
                  <a:lnTo>
                    <a:pt x="882" y="197"/>
                  </a:lnTo>
                  <a:lnTo>
                    <a:pt x="896" y="216"/>
                  </a:lnTo>
                  <a:lnTo>
                    <a:pt x="909" y="235"/>
                  </a:lnTo>
                  <a:lnTo>
                    <a:pt x="920" y="255"/>
                  </a:lnTo>
                  <a:lnTo>
                    <a:pt x="932" y="277"/>
                  </a:lnTo>
                  <a:lnTo>
                    <a:pt x="941" y="299"/>
                  </a:lnTo>
                  <a:lnTo>
                    <a:pt x="950" y="321"/>
                  </a:lnTo>
                  <a:lnTo>
                    <a:pt x="957" y="344"/>
                  </a:lnTo>
                  <a:lnTo>
                    <a:pt x="964" y="367"/>
                  </a:lnTo>
                  <a:lnTo>
                    <a:pt x="970" y="391"/>
                  </a:lnTo>
                  <a:lnTo>
                    <a:pt x="974" y="415"/>
                  </a:lnTo>
                  <a:lnTo>
                    <a:pt x="978" y="440"/>
                  </a:lnTo>
                  <a:lnTo>
                    <a:pt x="979" y="465"/>
                  </a:lnTo>
                  <a:lnTo>
                    <a:pt x="980" y="489"/>
                  </a:lnTo>
                  <a:lnTo>
                    <a:pt x="980" y="489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gamma/>
                    <a:tint val="0"/>
                    <a:invGamma/>
                    <a:alpha val="75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 w="12700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grpSp>
          <p:nvGrpSpPr>
            <p:cNvPr id="55" name="Group 98"/>
            <p:cNvGrpSpPr>
              <a:grpSpLocks/>
            </p:cNvGrpSpPr>
            <p:nvPr/>
          </p:nvGrpSpPr>
          <p:grpSpPr bwMode="auto">
            <a:xfrm>
              <a:off x="5807075" y="3860800"/>
              <a:ext cx="1155700" cy="420688"/>
              <a:chOff x="2560" y="618"/>
              <a:chExt cx="728" cy="265"/>
            </a:xfrm>
          </p:grpSpPr>
          <p:sp>
            <p:nvSpPr>
              <p:cNvPr id="80" name="WordArt 99"/>
              <p:cNvSpPr>
                <a:spLocks noChangeArrowheads="1" noChangeShapeType="1" noTextEdit="1"/>
              </p:cNvSpPr>
              <p:nvPr/>
            </p:nvSpPr>
            <p:spPr bwMode="auto">
              <a:xfrm>
                <a:off x="2653" y="618"/>
                <a:ext cx="544" cy="16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TEXT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81" name="WordArt 100"/>
              <p:cNvSpPr>
                <a:spLocks noChangeArrowheads="1" noChangeShapeType="1" noTextEdit="1"/>
              </p:cNvSpPr>
              <p:nvPr/>
            </p:nvSpPr>
            <p:spPr bwMode="auto">
              <a:xfrm>
                <a:off x="2560" y="799"/>
                <a:ext cx="728" cy="84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000000">
                        <a:alpha val="70195"/>
                      </a:srgbClr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ADD CONTENTS</a:t>
                </a:r>
                <a:endParaRPr kumimoji="1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  <p:sp>
          <p:nvSpPr>
            <p:cNvPr id="56" name="WordArt 101"/>
            <p:cNvSpPr>
              <a:spLocks noChangeArrowheads="1" noChangeShapeType="1" noTextEdit="1"/>
            </p:cNvSpPr>
            <p:nvPr/>
          </p:nvSpPr>
          <p:spPr bwMode="auto">
            <a:xfrm>
              <a:off x="2493963" y="5516563"/>
              <a:ext cx="647700" cy="19208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57" name="WordArt 102"/>
            <p:cNvSpPr>
              <a:spLocks noChangeArrowheads="1" noChangeShapeType="1" noTextEdit="1"/>
            </p:cNvSpPr>
            <p:nvPr/>
          </p:nvSpPr>
          <p:spPr bwMode="auto">
            <a:xfrm>
              <a:off x="3717925" y="5300663"/>
              <a:ext cx="647700" cy="19208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58" name="WordArt 103"/>
            <p:cNvSpPr>
              <a:spLocks noChangeArrowheads="1" noChangeShapeType="1" noTextEdit="1"/>
            </p:cNvSpPr>
            <p:nvPr/>
          </p:nvSpPr>
          <p:spPr bwMode="auto">
            <a:xfrm>
              <a:off x="4438650" y="4437063"/>
              <a:ext cx="647700" cy="19208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59" name="WordArt 104"/>
            <p:cNvSpPr>
              <a:spLocks noChangeArrowheads="1" noChangeShapeType="1" noTextEdit="1"/>
            </p:cNvSpPr>
            <p:nvPr/>
          </p:nvSpPr>
          <p:spPr bwMode="auto">
            <a:xfrm>
              <a:off x="4725988" y="3214688"/>
              <a:ext cx="647700" cy="19208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0" name="WordArt 105"/>
            <p:cNvSpPr>
              <a:spLocks noChangeArrowheads="1" noChangeShapeType="1" noTextEdit="1"/>
            </p:cNvSpPr>
            <p:nvPr/>
          </p:nvSpPr>
          <p:spPr bwMode="auto">
            <a:xfrm>
              <a:off x="5662613" y="2422525"/>
              <a:ext cx="647700" cy="1920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1" name="WordArt 106"/>
            <p:cNvSpPr>
              <a:spLocks noChangeArrowheads="1" noChangeShapeType="1" noTextEdit="1"/>
            </p:cNvSpPr>
            <p:nvPr/>
          </p:nvSpPr>
          <p:spPr bwMode="auto">
            <a:xfrm>
              <a:off x="6815138" y="2638425"/>
              <a:ext cx="647700" cy="1920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2" name="WordArt 107"/>
            <p:cNvSpPr>
              <a:spLocks noChangeArrowheads="1" noChangeShapeType="1" noTextEdit="1"/>
            </p:cNvSpPr>
            <p:nvPr/>
          </p:nvSpPr>
          <p:spPr bwMode="auto">
            <a:xfrm>
              <a:off x="7534275" y="3571875"/>
              <a:ext cx="647700" cy="1920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3" name="WordArt 108"/>
            <p:cNvSpPr>
              <a:spLocks noChangeArrowheads="1" noChangeShapeType="1" noTextEdit="1"/>
            </p:cNvSpPr>
            <p:nvPr/>
          </p:nvSpPr>
          <p:spPr bwMode="auto">
            <a:xfrm>
              <a:off x="7462838" y="4652963"/>
              <a:ext cx="647700" cy="19208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4" name="WordArt 109"/>
            <p:cNvSpPr>
              <a:spLocks noChangeArrowheads="1" noChangeShapeType="1" noTextEdit="1"/>
            </p:cNvSpPr>
            <p:nvPr/>
          </p:nvSpPr>
          <p:spPr bwMode="auto">
            <a:xfrm>
              <a:off x="6526213" y="5445125"/>
              <a:ext cx="647700" cy="1920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5" name="WordArt 110"/>
            <p:cNvSpPr>
              <a:spLocks noChangeArrowheads="1" noChangeShapeType="1" noTextEdit="1"/>
            </p:cNvSpPr>
            <p:nvPr/>
          </p:nvSpPr>
          <p:spPr bwMode="auto">
            <a:xfrm>
              <a:off x="5302250" y="5300663"/>
              <a:ext cx="647700" cy="192087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>
                      <a:alpha val="70195"/>
                    </a:srgbClr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TEXT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>
                    <a:alpha val="70195"/>
                  </a:srgbClr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66" name="Rectangle 111"/>
            <p:cNvSpPr>
              <a:spLocks noChangeArrowheads="1"/>
            </p:cNvSpPr>
            <p:nvPr/>
          </p:nvSpPr>
          <p:spPr bwMode="auto">
            <a:xfrm>
              <a:off x="900113" y="1989138"/>
              <a:ext cx="288925" cy="288925"/>
            </a:xfrm>
            <a:prstGeom prst="rect">
              <a:avLst/>
            </a:prstGeom>
            <a:solidFill>
              <a:srgbClr val="808080">
                <a:lumMod val="20000"/>
                <a:lumOff val="80000"/>
                <a:alpha val="35000"/>
              </a:srgbClr>
            </a:solidFill>
            <a:ln w="19050" cap="rnd" algn="ctr">
              <a:solidFill>
                <a:srgbClr val="000000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7" name="Rectangle 112"/>
            <p:cNvSpPr>
              <a:spLocks noChangeArrowheads="1"/>
            </p:cNvSpPr>
            <p:nvPr/>
          </p:nvSpPr>
          <p:spPr bwMode="auto">
            <a:xfrm>
              <a:off x="900113" y="2349501"/>
              <a:ext cx="288925" cy="288925"/>
            </a:xfrm>
            <a:prstGeom prst="rect">
              <a:avLst/>
            </a:prstGeom>
            <a:solidFill>
              <a:srgbClr val="99CCFF">
                <a:lumMod val="90000"/>
              </a:srgbClr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8" name="Rectangle 113"/>
            <p:cNvSpPr>
              <a:spLocks noChangeArrowheads="1"/>
            </p:cNvSpPr>
            <p:nvPr/>
          </p:nvSpPr>
          <p:spPr bwMode="auto">
            <a:xfrm>
              <a:off x="900113" y="2709863"/>
              <a:ext cx="288925" cy="288925"/>
            </a:xfrm>
            <a:prstGeom prst="rect">
              <a:avLst/>
            </a:prstGeom>
            <a:solidFill>
              <a:srgbClr val="B5D280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69" name="Rectangle 114"/>
            <p:cNvSpPr>
              <a:spLocks noChangeArrowheads="1"/>
            </p:cNvSpPr>
            <p:nvPr/>
          </p:nvSpPr>
          <p:spPr bwMode="auto">
            <a:xfrm>
              <a:off x="900113" y="3070226"/>
              <a:ext cx="288925" cy="288925"/>
            </a:xfrm>
            <a:prstGeom prst="rect">
              <a:avLst/>
            </a:prstGeom>
            <a:solidFill>
              <a:srgbClr val="F8CB9A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0" name="Rectangle 115"/>
            <p:cNvSpPr>
              <a:spLocks noChangeArrowheads="1"/>
            </p:cNvSpPr>
            <p:nvPr/>
          </p:nvSpPr>
          <p:spPr bwMode="auto">
            <a:xfrm>
              <a:off x="900113" y="3429001"/>
              <a:ext cx="288925" cy="287337"/>
            </a:xfrm>
            <a:prstGeom prst="rect">
              <a:avLst/>
            </a:prstGeom>
            <a:solidFill>
              <a:srgbClr val="85D5D7"/>
            </a:soli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1" name="Rectangle 116"/>
            <p:cNvSpPr>
              <a:spLocks noChangeArrowheads="1"/>
            </p:cNvSpPr>
            <p:nvPr/>
          </p:nvSpPr>
          <p:spPr bwMode="auto">
            <a:xfrm>
              <a:off x="900113" y="3787776"/>
              <a:ext cx="288925" cy="288925"/>
            </a:xfrm>
            <a:prstGeom prst="rect">
              <a:avLst/>
            </a:prstGeom>
            <a:solidFill>
              <a:srgbClr val="CAE2FF"/>
            </a:solidFill>
            <a:ln w="12700" algn="ctr">
              <a:noFill/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2" name="Rectangle 117"/>
            <p:cNvSpPr>
              <a:spLocks noChangeArrowheads="1"/>
            </p:cNvSpPr>
            <p:nvPr/>
          </p:nvSpPr>
          <p:spPr bwMode="auto">
            <a:xfrm>
              <a:off x="900113" y="4148138"/>
              <a:ext cx="288925" cy="288925"/>
            </a:xfrm>
            <a:prstGeom prst="rect">
              <a:avLst/>
            </a:prstGeom>
            <a:gradFill rotWithShape="1">
              <a:gsLst>
                <a:gs pos="0">
                  <a:srgbClr val="FFFFE0"/>
                </a:gs>
                <a:gs pos="100000">
                  <a:srgbClr val="FFFF99"/>
                </a:gs>
              </a:gsLst>
              <a:lin ang="5400000" scaled="1"/>
            </a:gradFill>
            <a:ln>
              <a:noFill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73" name="WordArt 118"/>
            <p:cNvSpPr>
              <a:spLocks noChangeArrowheads="1" noChangeShapeType="1" noTextEdit="1"/>
            </p:cNvSpPr>
            <p:nvPr/>
          </p:nvSpPr>
          <p:spPr bwMode="auto">
            <a:xfrm>
              <a:off x="1331913" y="2062163"/>
              <a:ext cx="2447925" cy="16351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CLICK TO ADD CONTENTS</a:t>
              </a:r>
              <a:endParaRPr kumimoji="1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74" name="WordArt 119"/>
            <p:cNvSpPr>
              <a:spLocks noChangeArrowheads="1" noChangeShapeType="1" noTextEdit="1"/>
            </p:cNvSpPr>
            <p:nvPr/>
          </p:nvSpPr>
          <p:spPr bwMode="auto">
            <a:xfrm>
              <a:off x="1331913" y="2403475"/>
              <a:ext cx="2447925" cy="16351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CLICK TO ADD CONTENTS</a:t>
              </a:r>
              <a:endParaRPr kumimoji="1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75" name="WordArt 120"/>
            <p:cNvSpPr>
              <a:spLocks noChangeArrowheads="1" noChangeShapeType="1" noTextEdit="1"/>
            </p:cNvSpPr>
            <p:nvPr/>
          </p:nvSpPr>
          <p:spPr bwMode="auto">
            <a:xfrm>
              <a:off x="1331913" y="2765425"/>
              <a:ext cx="2447925" cy="16351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CLICK TO ADD CONTENTS</a:t>
              </a:r>
              <a:endParaRPr kumimoji="1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76" name="WordArt 121"/>
            <p:cNvSpPr>
              <a:spLocks noChangeArrowheads="1" noChangeShapeType="1" noTextEdit="1"/>
            </p:cNvSpPr>
            <p:nvPr/>
          </p:nvSpPr>
          <p:spPr bwMode="auto">
            <a:xfrm>
              <a:off x="1331913" y="3124200"/>
              <a:ext cx="2447925" cy="16351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CLICK TO ADD CONTENTS</a:t>
              </a:r>
              <a:endParaRPr kumimoji="1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77" name="WordArt 122"/>
            <p:cNvSpPr>
              <a:spLocks noChangeArrowheads="1" noChangeShapeType="1" noTextEdit="1"/>
            </p:cNvSpPr>
            <p:nvPr/>
          </p:nvSpPr>
          <p:spPr bwMode="auto">
            <a:xfrm>
              <a:off x="1331913" y="3481388"/>
              <a:ext cx="2447925" cy="16351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CLICK TO ADD CONTENTS</a:t>
              </a:r>
              <a:endParaRPr kumimoji="1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78" name="WordArt 123"/>
            <p:cNvSpPr>
              <a:spLocks noChangeArrowheads="1" noChangeShapeType="1" noTextEdit="1"/>
            </p:cNvSpPr>
            <p:nvPr/>
          </p:nvSpPr>
          <p:spPr bwMode="auto">
            <a:xfrm>
              <a:off x="1331913" y="3841750"/>
              <a:ext cx="2447925" cy="16351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CLICK TO ADD CONTENTS</a:t>
              </a:r>
              <a:endParaRPr kumimoji="1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  <p:sp>
          <p:nvSpPr>
            <p:cNvPr id="79" name="WordArt 124"/>
            <p:cNvSpPr>
              <a:spLocks noChangeArrowheads="1" noChangeShapeType="1" noTextEdit="1"/>
            </p:cNvSpPr>
            <p:nvPr/>
          </p:nvSpPr>
          <p:spPr bwMode="auto">
            <a:xfrm>
              <a:off x="1331913" y="4202113"/>
              <a:ext cx="2447925" cy="16351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1" i="0" u="none" strike="noStrike" kern="10" cap="none" spc="-50" normalizeH="0" baseline="0" noProof="0" smtClean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/>
                  <a:ea typeface="굴림" charset="-127"/>
                  <a:cs typeface="Arial"/>
                </a:rPr>
                <a:t>CLICK TO ADD CONTENTS</a:t>
              </a:r>
              <a:endParaRPr kumimoji="1" lang="zh-CN" altLang="en-US" sz="1000" b="1" i="0" u="none" strike="noStrike" kern="10" cap="none" spc="-50" normalizeH="0" baseline="0" noProof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/>
                <a:ea typeface="굴림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14359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22444</TotalTime>
  <Words>704</Words>
  <Application>Microsoft Office PowerPoint</Application>
  <PresentationFormat>全屏显示(4:3)</PresentationFormat>
  <Paragraphs>322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1324</cp:revision>
  <dcterms:created xsi:type="dcterms:W3CDTF">2009-02-11T05:37:22Z</dcterms:created>
  <dcterms:modified xsi:type="dcterms:W3CDTF">2013-12-17T17:38:02Z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