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8" r:id="rId2"/>
  </p:sldMasterIdLst>
  <p:notesMasterIdLst>
    <p:notesMasterId r:id="rId5"/>
  </p:notesMasterIdLst>
  <p:handoutMasterIdLst>
    <p:handoutMasterId r:id="rId6"/>
  </p:handoutMasterIdLst>
  <p:sldIdLst>
    <p:sldId id="309" r:id="rId3"/>
    <p:sldId id="310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66FF33"/>
    <a:srgbClr val="FF6600"/>
    <a:srgbClr val="99FF66"/>
    <a:srgbClr val="990099"/>
    <a:srgbClr val="FFCC66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6444" autoAdjust="0"/>
  </p:normalViewPr>
  <p:slideViewPr>
    <p:cSldViewPr>
      <p:cViewPr>
        <p:scale>
          <a:sx n="90" d="100"/>
          <a:sy n="90" d="100"/>
        </p:scale>
        <p:origin x="-1590" y="-31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2013/12/18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2013/12/18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sucai/" TargetMode="External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 bwMode="auto">
          <a:xfrm>
            <a:off x="2771800" y="9837712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素材下载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3"/>
              </a:rPr>
              <a:t>www.1ppt.com/sucai/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32040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405944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56412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0960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25383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87662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37480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16725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31321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40574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73219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2013/12/18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2013/12/18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9804851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3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2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483768" y="1340768"/>
            <a:ext cx="4464496" cy="4455942"/>
            <a:chOff x="2555776" y="1516134"/>
            <a:chExt cx="4008779" cy="4001098"/>
          </a:xfrm>
        </p:grpSpPr>
        <p:grpSp>
          <p:nvGrpSpPr>
            <p:cNvPr id="24" name="组合 23"/>
            <p:cNvGrpSpPr/>
            <p:nvPr/>
          </p:nvGrpSpPr>
          <p:grpSpPr>
            <a:xfrm>
              <a:off x="2555776" y="1516134"/>
              <a:ext cx="3997932" cy="504056"/>
              <a:chOff x="2086236" y="848671"/>
              <a:chExt cx="3997932" cy="504056"/>
            </a:xfrm>
          </p:grpSpPr>
          <p:sp>
            <p:nvSpPr>
              <p:cNvPr id="25" name="六边形 24"/>
              <p:cNvSpPr/>
              <p:nvPr/>
            </p:nvSpPr>
            <p:spPr>
              <a:xfrm>
                <a:off x="2086236" y="848671"/>
                <a:ext cx="576064" cy="504056"/>
              </a:xfrm>
              <a:prstGeom prst="hexagon">
                <a:avLst/>
              </a:prstGeom>
              <a:solidFill>
                <a:srgbClr val="00B0F0"/>
              </a:solidFill>
              <a:ln w="25400" cap="flat" cmpd="sng" algn="ctr">
                <a:noFill/>
                <a:prstDash val="solid"/>
              </a:ln>
              <a:effectLst/>
              <a:scene3d>
                <a:camera prst="orthographicFront">
                  <a:rot lat="0" lon="0" rev="0"/>
                </a:camera>
                <a:lightRig rig="glow" dir="t">
                  <a:rot lat="0" lon="0" rev="14100000"/>
                </a:lightRig>
              </a:scene3d>
              <a:sp3d prstMaterial="softEdge">
                <a:bevelT w="127000" prst="artDeco"/>
              </a:sp3d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微软雅黑" pitchFamily="34" charset="-122"/>
                  </a:rPr>
                  <a:t>1</a:t>
                </a:r>
                <a:endParaRPr kumimoji="0" lang="zh-CN" altLang="en-US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微软雅黑" pitchFamily="34" charset="-122"/>
                </a:endParaRPr>
              </a:p>
            </p:txBody>
          </p:sp>
          <p:cxnSp>
            <p:nvCxnSpPr>
              <p:cNvPr id="32" name="直接箭头连接符 31"/>
              <p:cNvCxnSpPr/>
              <p:nvPr/>
            </p:nvCxnSpPr>
            <p:spPr>
              <a:xfrm>
                <a:off x="2662300" y="1347614"/>
                <a:ext cx="3421868" cy="0"/>
              </a:xfrm>
              <a:prstGeom prst="straightConnector1">
                <a:avLst/>
              </a:prstGeom>
              <a:noFill/>
              <a:ln w="31750" cap="rnd" cmpd="sng" algn="ctr">
                <a:solidFill>
                  <a:srgbClr val="00B0F0"/>
                </a:solidFill>
                <a:prstDash val="sysDot"/>
                <a:headEnd type="diamond"/>
                <a:tailEnd type="diamond"/>
              </a:ln>
              <a:effectLst/>
            </p:spPr>
          </p:cxnSp>
          <p:sp>
            <p:nvSpPr>
              <p:cNvPr id="33" name="TextBox 32"/>
              <p:cNvSpPr txBox="1"/>
              <p:nvPr/>
            </p:nvSpPr>
            <p:spPr>
              <a:xfrm>
                <a:off x="2699792" y="915566"/>
                <a:ext cx="309634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微软雅黑" pitchFamily="34" charset="-122"/>
                    <a:cs typeface="+mj-cs"/>
                  </a:rPr>
                  <a:t>请在此输入标题</a:t>
                </a:r>
              </a:p>
            </p:txBody>
          </p:sp>
        </p:grpSp>
        <p:grpSp>
          <p:nvGrpSpPr>
            <p:cNvPr id="34" name="组合 33"/>
            <p:cNvGrpSpPr/>
            <p:nvPr/>
          </p:nvGrpSpPr>
          <p:grpSpPr>
            <a:xfrm>
              <a:off x="2566623" y="2236214"/>
              <a:ext cx="3997932" cy="504056"/>
              <a:chOff x="2086236" y="848671"/>
              <a:chExt cx="3997932" cy="504056"/>
            </a:xfrm>
          </p:grpSpPr>
          <p:sp>
            <p:nvSpPr>
              <p:cNvPr id="35" name="六边形 34"/>
              <p:cNvSpPr/>
              <p:nvPr/>
            </p:nvSpPr>
            <p:spPr>
              <a:xfrm>
                <a:off x="2086236" y="848671"/>
                <a:ext cx="576064" cy="504056"/>
              </a:xfrm>
              <a:prstGeom prst="hexagon">
                <a:avLst/>
              </a:prstGeom>
              <a:solidFill>
                <a:srgbClr val="00B0F0"/>
              </a:solidFill>
              <a:ln w="25400" cap="flat" cmpd="sng" algn="ctr">
                <a:noFill/>
                <a:prstDash val="solid"/>
              </a:ln>
              <a:effectLst/>
              <a:scene3d>
                <a:camera prst="orthographicFront">
                  <a:rot lat="0" lon="0" rev="0"/>
                </a:camera>
                <a:lightRig rig="glow" dir="t">
                  <a:rot lat="0" lon="0" rev="14100000"/>
                </a:lightRig>
              </a:scene3d>
              <a:sp3d prstMaterial="softEdge">
                <a:bevelT w="127000" prst="artDeco"/>
              </a:sp3d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微软雅黑" pitchFamily="34" charset="-122"/>
                  </a:rPr>
                  <a:t>2</a:t>
                </a:r>
                <a:endParaRPr kumimoji="0" lang="zh-CN" altLang="en-US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微软雅黑" pitchFamily="34" charset="-122"/>
                </a:endParaRPr>
              </a:p>
            </p:txBody>
          </p:sp>
          <p:cxnSp>
            <p:nvCxnSpPr>
              <p:cNvPr id="36" name="直接箭头连接符 35"/>
              <p:cNvCxnSpPr/>
              <p:nvPr/>
            </p:nvCxnSpPr>
            <p:spPr>
              <a:xfrm>
                <a:off x="2662300" y="1347614"/>
                <a:ext cx="3421868" cy="0"/>
              </a:xfrm>
              <a:prstGeom prst="straightConnector1">
                <a:avLst/>
              </a:prstGeom>
              <a:noFill/>
              <a:ln w="31750" cap="rnd" cmpd="sng" algn="ctr">
                <a:solidFill>
                  <a:srgbClr val="00B0F0"/>
                </a:solidFill>
                <a:prstDash val="sysDot"/>
                <a:headEnd type="diamond"/>
                <a:tailEnd type="diamond"/>
              </a:ln>
              <a:effectLst/>
            </p:spPr>
          </p:cxnSp>
          <p:sp>
            <p:nvSpPr>
              <p:cNvPr id="37" name="TextBox 36"/>
              <p:cNvSpPr txBox="1"/>
              <p:nvPr/>
            </p:nvSpPr>
            <p:spPr>
              <a:xfrm>
                <a:off x="2699792" y="915566"/>
                <a:ext cx="309634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微软雅黑" pitchFamily="34" charset="-122"/>
                    <a:cs typeface="+mj-cs"/>
                  </a:rPr>
                  <a:t>请在此输入标题</a:t>
                </a:r>
              </a:p>
            </p:txBody>
          </p:sp>
        </p:grpSp>
        <p:grpSp>
          <p:nvGrpSpPr>
            <p:cNvPr id="38" name="组合 37"/>
            <p:cNvGrpSpPr/>
            <p:nvPr/>
          </p:nvGrpSpPr>
          <p:grpSpPr>
            <a:xfrm>
              <a:off x="2566623" y="2956294"/>
              <a:ext cx="3997932" cy="504056"/>
              <a:chOff x="2086236" y="848671"/>
              <a:chExt cx="3997932" cy="504056"/>
            </a:xfrm>
          </p:grpSpPr>
          <p:sp>
            <p:nvSpPr>
              <p:cNvPr id="39" name="六边形 38"/>
              <p:cNvSpPr/>
              <p:nvPr/>
            </p:nvSpPr>
            <p:spPr>
              <a:xfrm>
                <a:off x="2086236" y="848671"/>
                <a:ext cx="576064" cy="504056"/>
              </a:xfrm>
              <a:prstGeom prst="hexagon">
                <a:avLst/>
              </a:prstGeom>
              <a:solidFill>
                <a:srgbClr val="00B0F0"/>
              </a:solidFill>
              <a:ln w="25400" cap="flat" cmpd="sng" algn="ctr">
                <a:noFill/>
                <a:prstDash val="solid"/>
              </a:ln>
              <a:effectLst/>
              <a:scene3d>
                <a:camera prst="orthographicFront">
                  <a:rot lat="0" lon="0" rev="0"/>
                </a:camera>
                <a:lightRig rig="glow" dir="t">
                  <a:rot lat="0" lon="0" rev="14100000"/>
                </a:lightRig>
              </a:scene3d>
              <a:sp3d prstMaterial="softEdge">
                <a:bevelT w="127000" prst="artDeco"/>
              </a:sp3d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微软雅黑" pitchFamily="34" charset="-122"/>
                  </a:rPr>
                  <a:t>3</a:t>
                </a:r>
                <a:endParaRPr kumimoji="0" lang="zh-CN" altLang="en-US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微软雅黑" pitchFamily="34" charset="-122"/>
                </a:endParaRPr>
              </a:p>
            </p:txBody>
          </p:sp>
          <p:cxnSp>
            <p:nvCxnSpPr>
              <p:cNvPr id="40" name="直接箭头连接符 39"/>
              <p:cNvCxnSpPr/>
              <p:nvPr/>
            </p:nvCxnSpPr>
            <p:spPr>
              <a:xfrm>
                <a:off x="2662300" y="1347614"/>
                <a:ext cx="3421868" cy="0"/>
              </a:xfrm>
              <a:prstGeom prst="straightConnector1">
                <a:avLst/>
              </a:prstGeom>
              <a:noFill/>
              <a:ln w="31750" cap="rnd" cmpd="sng" algn="ctr">
                <a:solidFill>
                  <a:srgbClr val="00B0F0"/>
                </a:solidFill>
                <a:prstDash val="sysDot"/>
                <a:headEnd type="diamond"/>
                <a:tailEnd type="diamond"/>
              </a:ln>
              <a:effectLst/>
            </p:spPr>
          </p:cxnSp>
          <p:sp>
            <p:nvSpPr>
              <p:cNvPr id="41" name="TextBox 40"/>
              <p:cNvSpPr txBox="1"/>
              <p:nvPr/>
            </p:nvSpPr>
            <p:spPr>
              <a:xfrm>
                <a:off x="2699792" y="915566"/>
                <a:ext cx="309634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微软雅黑" pitchFamily="34" charset="-122"/>
                    <a:cs typeface="+mj-cs"/>
                  </a:rPr>
                  <a:t>请在此输入标题</a:t>
                </a:r>
              </a:p>
            </p:txBody>
          </p:sp>
        </p:grpSp>
        <p:grpSp>
          <p:nvGrpSpPr>
            <p:cNvPr id="42" name="组合 41"/>
            <p:cNvGrpSpPr/>
            <p:nvPr/>
          </p:nvGrpSpPr>
          <p:grpSpPr>
            <a:xfrm>
              <a:off x="2555776" y="3676374"/>
              <a:ext cx="3997932" cy="504056"/>
              <a:chOff x="2086236" y="848671"/>
              <a:chExt cx="3997932" cy="504056"/>
            </a:xfrm>
          </p:grpSpPr>
          <p:sp>
            <p:nvSpPr>
              <p:cNvPr id="43" name="六边形 42"/>
              <p:cNvSpPr/>
              <p:nvPr/>
            </p:nvSpPr>
            <p:spPr>
              <a:xfrm>
                <a:off x="2086236" y="848671"/>
                <a:ext cx="576064" cy="504056"/>
              </a:xfrm>
              <a:prstGeom prst="hexagon">
                <a:avLst/>
              </a:prstGeom>
              <a:solidFill>
                <a:srgbClr val="00B0F0"/>
              </a:solidFill>
              <a:ln w="25400" cap="flat" cmpd="sng" algn="ctr">
                <a:noFill/>
                <a:prstDash val="solid"/>
              </a:ln>
              <a:effectLst/>
              <a:scene3d>
                <a:camera prst="orthographicFront">
                  <a:rot lat="0" lon="0" rev="0"/>
                </a:camera>
                <a:lightRig rig="glow" dir="t">
                  <a:rot lat="0" lon="0" rev="14100000"/>
                </a:lightRig>
              </a:scene3d>
              <a:sp3d prstMaterial="softEdge">
                <a:bevelT w="127000" prst="artDeco"/>
              </a:sp3d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微软雅黑" pitchFamily="34" charset="-122"/>
                  </a:rPr>
                  <a:t>4</a:t>
                </a:r>
                <a:endParaRPr kumimoji="0" lang="zh-CN" altLang="en-US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微软雅黑" pitchFamily="34" charset="-122"/>
                </a:endParaRPr>
              </a:p>
            </p:txBody>
          </p:sp>
          <p:cxnSp>
            <p:nvCxnSpPr>
              <p:cNvPr id="44" name="直接箭头连接符 43"/>
              <p:cNvCxnSpPr/>
              <p:nvPr/>
            </p:nvCxnSpPr>
            <p:spPr>
              <a:xfrm>
                <a:off x="2662300" y="1347614"/>
                <a:ext cx="3421868" cy="0"/>
              </a:xfrm>
              <a:prstGeom prst="straightConnector1">
                <a:avLst/>
              </a:prstGeom>
              <a:noFill/>
              <a:ln w="31750" cap="rnd" cmpd="sng" algn="ctr">
                <a:solidFill>
                  <a:srgbClr val="00B0F0"/>
                </a:solidFill>
                <a:prstDash val="sysDot"/>
                <a:headEnd type="diamond"/>
                <a:tailEnd type="diamond"/>
              </a:ln>
              <a:effectLst/>
            </p:spPr>
          </p:cxnSp>
          <p:sp>
            <p:nvSpPr>
              <p:cNvPr id="45" name="TextBox 44"/>
              <p:cNvSpPr txBox="1"/>
              <p:nvPr/>
            </p:nvSpPr>
            <p:spPr>
              <a:xfrm>
                <a:off x="2699792" y="915566"/>
                <a:ext cx="309634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微软雅黑" pitchFamily="34" charset="-122"/>
                    <a:cs typeface="+mj-cs"/>
                  </a:rPr>
                  <a:t>请在此输入标题</a:t>
                </a:r>
              </a:p>
            </p:txBody>
          </p:sp>
        </p:grpSp>
        <p:grpSp>
          <p:nvGrpSpPr>
            <p:cNvPr id="46" name="组合 45"/>
            <p:cNvGrpSpPr/>
            <p:nvPr/>
          </p:nvGrpSpPr>
          <p:grpSpPr>
            <a:xfrm>
              <a:off x="2566623" y="4293096"/>
              <a:ext cx="3997932" cy="504056"/>
              <a:chOff x="2086236" y="848671"/>
              <a:chExt cx="3997932" cy="504056"/>
            </a:xfrm>
          </p:grpSpPr>
          <p:sp>
            <p:nvSpPr>
              <p:cNvPr id="47" name="六边形 46"/>
              <p:cNvSpPr/>
              <p:nvPr/>
            </p:nvSpPr>
            <p:spPr>
              <a:xfrm>
                <a:off x="2086236" y="848671"/>
                <a:ext cx="576064" cy="504056"/>
              </a:xfrm>
              <a:prstGeom prst="hexagon">
                <a:avLst/>
              </a:prstGeom>
              <a:solidFill>
                <a:srgbClr val="00B0F0"/>
              </a:solidFill>
              <a:ln w="25400" cap="flat" cmpd="sng" algn="ctr">
                <a:noFill/>
                <a:prstDash val="solid"/>
              </a:ln>
              <a:effectLst/>
              <a:scene3d>
                <a:camera prst="orthographicFront">
                  <a:rot lat="0" lon="0" rev="0"/>
                </a:camera>
                <a:lightRig rig="glow" dir="t">
                  <a:rot lat="0" lon="0" rev="14100000"/>
                </a:lightRig>
              </a:scene3d>
              <a:sp3d prstMaterial="softEdge">
                <a:bevelT w="127000" prst="artDeco"/>
              </a:sp3d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微软雅黑" pitchFamily="34" charset="-122"/>
                  </a:rPr>
                  <a:t>5</a:t>
                </a:r>
                <a:endParaRPr kumimoji="0" lang="zh-CN" altLang="en-US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微软雅黑" pitchFamily="34" charset="-122"/>
                </a:endParaRPr>
              </a:p>
            </p:txBody>
          </p:sp>
          <p:cxnSp>
            <p:nvCxnSpPr>
              <p:cNvPr id="48" name="直接箭头连接符 47"/>
              <p:cNvCxnSpPr/>
              <p:nvPr/>
            </p:nvCxnSpPr>
            <p:spPr>
              <a:xfrm>
                <a:off x="2662300" y="1347614"/>
                <a:ext cx="3421868" cy="0"/>
              </a:xfrm>
              <a:prstGeom prst="straightConnector1">
                <a:avLst/>
              </a:prstGeom>
              <a:noFill/>
              <a:ln w="31750" cap="rnd" cmpd="sng" algn="ctr">
                <a:solidFill>
                  <a:srgbClr val="00B0F0"/>
                </a:solidFill>
                <a:prstDash val="sysDot"/>
                <a:headEnd type="diamond"/>
                <a:tailEnd type="diamond"/>
              </a:ln>
              <a:effectLst/>
            </p:spPr>
          </p:cxnSp>
          <p:sp>
            <p:nvSpPr>
              <p:cNvPr id="49" name="TextBox 48"/>
              <p:cNvSpPr txBox="1"/>
              <p:nvPr/>
            </p:nvSpPr>
            <p:spPr>
              <a:xfrm>
                <a:off x="2699792" y="915566"/>
                <a:ext cx="309634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微软雅黑" pitchFamily="34" charset="-122"/>
                    <a:cs typeface="+mj-cs"/>
                  </a:rPr>
                  <a:t>请在此输入标题</a:t>
                </a:r>
              </a:p>
            </p:txBody>
          </p:sp>
        </p:grpSp>
        <p:grpSp>
          <p:nvGrpSpPr>
            <p:cNvPr id="50" name="组合 49"/>
            <p:cNvGrpSpPr/>
            <p:nvPr/>
          </p:nvGrpSpPr>
          <p:grpSpPr>
            <a:xfrm>
              <a:off x="2555776" y="5013176"/>
              <a:ext cx="3997932" cy="504056"/>
              <a:chOff x="2086236" y="848671"/>
              <a:chExt cx="3997932" cy="504056"/>
            </a:xfrm>
          </p:grpSpPr>
          <p:sp>
            <p:nvSpPr>
              <p:cNvPr id="51" name="六边形 50"/>
              <p:cNvSpPr/>
              <p:nvPr/>
            </p:nvSpPr>
            <p:spPr>
              <a:xfrm>
                <a:off x="2086236" y="848671"/>
                <a:ext cx="576064" cy="504056"/>
              </a:xfrm>
              <a:prstGeom prst="hexagon">
                <a:avLst/>
              </a:prstGeom>
              <a:solidFill>
                <a:srgbClr val="00B0F0"/>
              </a:solidFill>
              <a:ln w="25400" cap="flat" cmpd="sng" algn="ctr">
                <a:noFill/>
                <a:prstDash val="solid"/>
              </a:ln>
              <a:effectLst/>
              <a:scene3d>
                <a:camera prst="orthographicFront">
                  <a:rot lat="0" lon="0" rev="0"/>
                </a:camera>
                <a:lightRig rig="glow" dir="t">
                  <a:rot lat="0" lon="0" rev="14100000"/>
                </a:lightRig>
              </a:scene3d>
              <a:sp3d prstMaterial="softEdge">
                <a:bevelT w="127000" prst="artDeco"/>
              </a:sp3d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微软雅黑" pitchFamily="34" charset="-122"/>
                  </a:rPr>
                  <a:t>6</a:t>
                </a:r>
                <a:endParaRPr kumimoji="0" lang="zh-CN" altLang="en-US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微软雅黑" pitchFamily="34" charset="-122"/>
                </a:endParaRPr>
              </a:p>
            </p:txBody>
          </p:sp>
          <p:cxnSp>
            <p:nvCxnSpPr>
              <p:cNvPr id="52" name="直接箭头连接符 51"/>
              <p:cNvCxnSpPr/>
              <p:nvPr/>
            </p:nvCxnSpPr>
            <p:spPr>
              <a:xfrm>
                <a:off x="2662300" y="1347614"/>
                <a:ext cx="3421868" cy="0"/>
              </a:xfrm>
              <a:prstGeom prst="straightConnector1">
                <a:avLst/>
              </a:prstGeom>
              <a:noFill/>
              <a:ln w="31750" cap="rnd" cmpd="sng" algn="ctr">
                <a:solidFill>
                  <a:srgbClr val="00B0F0"/>
                </a:solidFill>
                <a:prstDash val="sysDot"/>
                <a:headEnd type="diamond"/>
                <a:tailEnd type="diamond"/>
              </a:ln>
              <a:effectLst/>
            </p:spPr>
          </p:cxnSp>
          <p:sp>
            <p:nvSpPr>
              <p:cNvPr id="53" name="TextBox 52"/>
              <p:cNvSpPr txBox="1"/>
              <p:nvPr/>
            </p:nvSpPr>
            <p:spPr>
              <a:xfrm>
                <a:off x="2699792" y="915566"/>
                <a:ext cx="309634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微软雅黑" pitchFamily="34" charset="-122"/>
                    <a:cs typeface="+mj-cs"/>
                  </a:rPr>
                  <a:t>请在此输入标题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566449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11560" y="4427992"/>
            <a:ext cx="7920880" cy="20162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708920"/>
            <a:ext cx="9144000" cy="1719072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28247"/>
            <a:ext cx="7200800" cy="2508665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809313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809313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43999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22393</TotalTime>
  <Words>185</Words>
  <Application>Microsoft Office PowerPoint</Application>
  <PresentationFormat>全屏显示(4:3)</PresentationFormat>
  <Paragraphs>26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1_Office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lenovo</cp:lastModifiedBy>
  <cp:revision>1080</cp:revision>
  <dcterms:created xsi:type="dcterms:W3CDTF">2009-02-11T05:37:22Z</dcterms:created>
  <dcterms:modified xsi:type="dcterms:W3CDTF">2013-12-17T17:11:07Z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