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590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1404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9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3613872" y="3526497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2"/>
              </a:rPr>
              <a:t>www.1ppt.com/moban/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行业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3"/>
              </a:rPr>
              <a:t>www.1ppt.com/hangye/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节日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4"/>
              </a:rPr>
              <a:t>www.1ppt.com/jieri/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PPT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5"/>
              </a:rPr>
              <a:t>www.1ppt.com/sucai/</a:t>
            </a:r>
            <a:endParaRPr lang="en-US" altLang="zh-CN" sz="100" kern="0" dirty="0" smtClean="0">
              <a:solidFill>
                <a:srgbClr val="EEECE1">
                  <a:lumMod val="25000"/>
                </a:srgbClr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6"/>
              </a:rPr>
              <a:t>www.1ppt.com/beijing/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PPT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7"/>
              </a:rPr>
              <a:t>www.1ppt.com/tubiao/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优秀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下载：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8"/>
              </a:rPr>
              <a:t>www.1ppt.com/xiazai/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PPT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教程： 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9"/>
              </a:rPr>
              <a:t>www.1ppt.com/powerpoint/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Word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教程： 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0"/>
              </a:rPr>
              <a:t>www.1ppt.com/word/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   Excel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教程：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1"/>
              </a:rPr>
              <a:t>www.1ppt.com/excel/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2"/>
              </a:rPr>
              <a:t>www.1ppt.com/ziliao/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     PPT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3"/>
              </a:rPr>
              <a:t>www.1ppt.com/kejian/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4"/>
              </a:rPr>
              <a:t>www.1ppt.com/fanwen/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  </a:t>
            </a: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5"/>
              </a:rPr>
              <a:t>www.1ppt.com/shiti/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6"/>
              </a:rPr>
              <a:t>www.1ppt.com/jiaoan/</a:t>
            </a: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" kern="0" dirty="0" smtClean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  <a:endParaRPr lang="zh-CN" altLang="en-US" sz="100" kern="0" dirty="0" smtClean="0">
              <a:solidFill>
                <a:srgbClr val="EEECE1">
                  <a:lumMod val="25000"/>
                </a:srgbClr>
              </a:solidFill>
              <a:latin typeface="Calibri"/>
              <a:ea typeface="宋体"/>
            </a:endParaRPr>
          </a:p>
        </p:txBody>
      </p:sp>
      <p:grpSp>
        <p:nvGrpSpPr>
          <p:cNvPr id="40" name="组合 649"/>
          <p:cNvGrpSpPr>
            <a:grpSpLocks/>
          </p:cNvGrpSpPr>
          <p:nvPr/>
        </p:nvGrpSpPr>
        <p:grpSpPr bwMode="auto">
          <a:xfrm>
            <a:off x="2420764" y="2109702"/>
            <a:ext cx="2983390" cy="3193042"/>
            <a:chOff x="1111942" y="2878162"/>
            <a:chExt cx="3843073" cy="4044520"/>
          </a:xfrm>
        </p:grpSpPr>
        <p:sp>
          <p:nvSpPr>
            <p:cNvPr id="41" name="Freeform 23"/>
            <p:cNvSpPr>
              <a:spLocks/>
            </p:cNvSpPr>
            <p:nvPr/>
          </p:nvSpPr>
          <p:spPr bwMode="gray">
            <a:xfrm rot="3600000">
              <a:off x="1252579" y="5305019"/>
              <a:ext cx="2465388" cy="769938"/>
            </a:xfrm>
            <a:custGeom>
              <a:avLst/>
              <a:gdLst/>
              <a:ahLst/>
              <a:cxnLst>
                <a:cxn ang="0">
                  <a:pos x="1405" y="102"/>
                </a:cxn>
                <a:cxn ang="0">
                  <a:pos x="1540" y="395"/>
                </a:cxn>
                <a:cxn ang="0">
                  <a:pos x="1472" y="369"/>
                </a:cxn>
                <a:cxn ang="0">
                  <a:pos x="1373" y="403"/>
                </a:cxn>
                <a:cxn ang="0">
                  <a:pos x="1274" y="433"/>
                </a:cxn>
                <a:cxn ang="0">
                  <a:pos x="1160" y="458"/>
                </a:cxn>
                <a:cxn ang="0">
                  <a:pos x="1062" y="472"/>
                </a:cxn>
                <a:cxn ang="0">
                  <a:pos x="968" y="479"/>
                </a:cxn>
                <a:cxn ang="0">
                  <a:pos x="872" y="479"/>
                </a:cxn>
                <a:cxn ang="0">
                  <a:pos x="766" y="468"/>
                </a:cxn>
                <a:cxn ang="0">
                  <a:pos x="634" y="439"/>
                </a:cxn>
                <a:cxn ang="0">
                  <a:pos x="524" y="407"/>
                </a:cxn>
                <a:cxn ang="0">
                  <a:pos x="435" y="373"/>
                </a:cxn>
                <a:cxn ang="0">
                  <a:pos x="344" y="326"/>
                </a:cxn>
                <a:cxn ang="0">
                  <a:pos x="242" y="256"/>
                </a:cxn>
                <a:cxn ang="0">
                  <a:pos x="157" y="186"/>
                </a:cxn>
                <a:cxn ang="0">
                  <a:pos x="102" y="132"/>
                </a:cxn>
                <a:cxn ang="0">
                  <a:pos x="0" y="0"/>
                </a:cxn>
                <a:cxn ang="0">
                  <a:pos x="135" y="124"/>
                </a:cxn>
                <a:cxn ang="0">
                  <a:pos x="219" y="186"/>
                </a:cxn>
                <a:cxn ang="0">
                  <a:pos x="307" y="231"/>
                </a:cxn>
                <a:cxn ang="0">
                  <a:pos x="395" y="267"/>
                </a:cxn>
                <a:cxn ang="0">
                  <a:pos x="487" y="293"/>
                </a:cxn>
                <a:cxn ang="0">
                  <a:pos x="571" y="309"/>
                </a:cxn>
                <a:cxn ang="0">
                  <a:pos x="673" y="318"/>
                </a:cxn>
                <a:cxn ang="0">
                  <a:pos x="766" y="318"/>
                </a:cxn>
                <a:cxn ang="0">
                  <a:pos x="890" y="311"/>
                </a:cxn>
                <a:cxn ang="0">
                  <a:pos x="1000" y="296"/>
                </a:cxn>
                <a:cxn ang="0">
                  <a:pos x="1106" y="274"/>
                </a:cxn>
                <a:cxn ang="0">
                  <a:pos x="1212" y="245"/>
                </a:cxn>
                <a:cxn ang="0">
                  <a:pos x="1318" y="209"/>
                </a:cxn>
                <a:cxn ang="0">
                  <a:pos x="1427" y="15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gradFill>
              <a:gsLst>
                <a:gs pos="0">
                  <a:srgbClr val="00B050">
                    <a:lumMod val="71000"/>
                  </a:srgbClr>
                </a:gs>
                <a:gs pos="50000">
                  <a:srgbClr val="00B050">
                    <a:lumMod val="93000"/>
                  </a:srgbClr>
                </a:gs>
                <a:gs pos="100000">
                  <a:srgbClr val="00B050"/>
                </a:gs>
              </a:gsLst>
              <a:lin ang="18900000" scaled="1"/>
            </a:gra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perspectiveAbove"/>
              <a:lightRig rig="threePt" dir="t"/>
            </a:scene3d>
            <a:sp3d extrusionH="50800"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42" name="Freeform 25"/>
            <p:cNvSpPr>
              <a:spLocks/>
            </p:cNvSpPr>
            <p:nvPr/>
          </p:nvSpPr>
          <p:spPr bwMode="gray">
            <a:xfrm rot="10800000">
              <a:off x="1111942" y="2878162"/>
              <a:ext cx="2466976" cy="769938"/>
            </a:xfrm>
            <a:custGeom>
              <a:avLst/>
              <a:gdLst/>
              <a:ahLst/>
              <a:cxnLst>
                <a:cxn ang="0">
                  <a:pos x="1405" y="102"/>
                </a:cxn>
                <a:cxn ang="0">
                  <a:pos x="1540" y="395"/>
                </a:cxn>
                <a:cxn ang="0">
                  <a:pos x="1472" y="369"/>
                </a:cxn>
                <a:cxn ang="0">
                  <a:pos x="1373" y="403"/>
                </a:cxn>
                <a:cxn ang="0">
                  <a:pos x="1274" y="433"/>
                </a:cxn>
                <a:cxn ang="0">
                  <a:pos x="1160" y="458"/>
                </a:cxn>
                <a:cxn ang="0">
                  <a:pos x="1062" y="472"/>
                </a:cxn>
                <a:cxn ang="0">
                  <a:pos x="968" y="479"/>
                </a:cxn>
                <a:cxn ang="0">
                  <a:pos x="872" y="479"/>
                </a:cxn>
                <a:cxn ang="0">
                  <a:pos x="766" y="468"/>
                </a:cxn>
                <a:cxn ang="0">
                  <a:pos x="634" y="439"/>
                </a:cxn>
                <a:cxn ang="0">
                  <a:pos x="524" y="407"/>
                </a:cxn>
                <a:cxn ang="0">
                  <a:pos x="435" y="373"/>
                </a:cxn>
                <a:cxn ang="0">
                  <a:pos x="344" y="326"/>
                </a:cxn>
                <a:cxn ang="0">
                  <a:pos x="242" y="256"/>
                </a:cxn>
                <a:cxn ang="0">
                  <a:pos x="157" y="186"/>
                </a:cxn>
                <a:cxn ang="0">
                  <a:pos x="102" y="132"/>
                </a:cxn>
                <a:cxn ang="0">
                  <a:pos x="0" y="0"/>
                </a:cxn>
                <a:cxn ang="0">
                  <a:pos x="135" y="124"/>
                </a:cxn>
                <a:cxn ang="0">
                  <a:pos x="219" y="186"/>
                </a:cxn>
                <a:cxn ang="0">
                  <a:pos x="307" y="231"/>
                </a:cxn>
                <a:cxn ang="0">
                  <a:pos x="395" y="267"/>
                </a:cxn>
                <a:cxn ang="0">
                  <a:pos x="487" y="293"/>
                </a:cxn>
                <a:cxn ang="0">
                  <a:pos x="571" y="309"/>
                </a:cxn>
                <a:cxn ang="0">
                  <a:pos x="673" y="318"/>
                </a:cxn>
                <a:cxn ang="0">
                  <a:pos x="766" y="318"/>
                </a:cxn>
                <a:cxn ang="0">
                  <a:pos x="890" y="311"/>
                </a:cxn>
                <a:cxn ang="0">
                  <a:pos x="1000" y="296"/>
                </a:cxn>
                <a:cxn ang="0">
                  <a:pos x="1106" y="274"/>
                </a:cxn>
                <a:cxn ang="0">
                  <a:pos x="1212" y="245"/>
                </a:cxn>
                <a:cxn ang="0">
                  <a:pos x="1318" y="209"/>
                </a:cxn>
                <a:cxn ang="0">
                  <a:pos x="1427" y="15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gradFill>
              <a:gsLst>
                <a:gs pos="0">
                  <a:srgbClr val="F79646">
                    <a:lumMod val="46000"/>
                  </a:srgbClr>
                </a:gs>
                <a:gs pos="50000">
                  <a:srgbClr val="F79646">
                    <a:lumMod val="75000"/>
                  </a:srgbClr>
                </a:gs>
                <a:gs pos="100000">
                  <a:srgbClr val="F79646">
                    <a:lumMod val="83000"/>
                    <a:lumOff val="17000"/>
                  </a:srgbClr>
                </a:gs>
              </a:gsLst>
              <a:lin ang="18900000" scaled="1"/>
            </a:gra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perspectiveAbove"/>
              <a:lightRig rig="threePt" dir="t"/>
            </a:scene3d>
            <a:sp3d extrusionH="50800"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  <p:sp>
          <p:nvSpPr>
            <p:cNvPr id="43" name="Freeform 27"/>
            <p:cNvSpPr>
              <a:spLocks/>
            </p:cNvSpPr>
            <p:nvPr/>
          </p:nvSpPr>
          <p:spPr bwMode="gray">
            <a:xfrm rot="18000000">
              <a:off x="3335765" y="3925744"/>
              <a:ext cx="2466975" cy="771525"/>
            </a:xfrm>
            <a:custGeom>
              <a:avLst/>
              <a:gdLst/>
              <a:ahLst/>
              <a:cxnLst>
                <a:cxn ang="0">
                  <a:pos x="1405" y="102"/>
                </a:cxn>
                <a:cxn ang="0">
                  <a:pos x="1540" y="395"/>
                </a:cxn>
                <a:cxn ang="0">
                  <a:pos x="1472" y="369"/>
                </a:cxn>
                <a:cxn ang="0">
                  <a:pos x="1373" y="403"/>
                </a:cxn>
                <a:cxn ang="0">
                  <a:pos x="1274" y="433"/>
                </a:cxn>
                <a:cxn ang="0">
                  <a:pos x="1160" y="458"/>
                </a:cxn>
                <a:cxn ang="0">
                  <a:pos x="1062" y="472"/>
                </a:cxn>
                <a:cxn ang="0">
                  <a:pos x="968" y="479"/>
                </a:cxn>
                <a:cxn ang="0">
                  <a:pos x="872" y="479"/>
                </a:cxn>
                <a:cxn ang="0">
                  <a:pos x="766" y="468"/>
                </a:cxn>
                <a:cxn ang="0">
                  <a:pos x="634" y="439"/>
                </a:cxn>
                <a:cxn ang="0">
                  <a:pos x="524" y="407"/>
                </a:cxn>
                <a:cxn ang="0">
                  <a:pos x="435" y="373"/>
                </a:cxn>
                <a:cxn ang="0">
                  <a:pos x="344" y="326"/>
                </a:cxn>
                <a:cxn ang="0">
                  <a:pos x="242" y="256"/>
                </a:cxn>
                <a:cxn ang="0">
                  <a:pos x="157" y="186"/>
                </a:cxn>
                <a:cxn ang="0">
                  <a:pos x="102" y="132"/>
                </a:cxn>
                <a:cxn ang="0">
                  <a:pos x="0" y="0"/>
                </a:cxn>
                <a:cxn ang="0">
                  <a:pos x="135" y="124"/>
                </a:cxn>
                <a:cxn ang="0">
                  <a:pos x="219" y="186"/>
                </a:cxn>
                <a:cxn ang="0">
                  <a:pos x="307" y="231"/>
                </a:cxn>
                <a:cxn ang="0">
                  <a:pos x="395" y="267"/>
                </a:cxn>
                <a:cxn ang="0">
                  <a:pos x="487" y="293"/>
                </a:cxn>
                <a:cxn ang="0">
                  <a:pos x="571" y="309"/>
                </a:cxn>
                <a:cxn ang="0">
                  <a:pos x="673" y="318"/>
                </a:cxn>
                <a:cxn ang="0">
                  <a:pos x="766" y="318"/>
                </a:cxn>
                <a:cxn ang="0">
                  <a:pos x="890" y="311"/>
                </a:cxn>
                <a:cxn ang="0">
                  <a:pos x="1000" y="296"/>
                </a:cxn>
                <a:cxn ang="0">
                  <a:pos x="1106" y="274"/>
                </a:cxn>
                <a:cxn ang="0">
                  <a:pos x="1212" y="245"/>
                </a:cxn>
                <a:cxn ang="0">
                  <a:pos x="1318" y="209"/>
                </a:cxn>
                <a:cxn ang="0">
                  <a:pos x="1427" y="153"/>
                </a:cxn>
              </a:cxnLst>
              <a:rect l="0" t="0" r="r" b="b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gradFill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8900000" scaled="1"/>
            </a:gradFill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perspectiveAbove"/>
              <a:lightRig rig="threePt" dir="t"/>
            </a:scene3d>
            <a:sp3d extrusionH="50800"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</a:endParaRPr>
            </a:p>
          </p:txBody>
        </p:sp>
      </p:grpSp>
      <p:grpSp>
        <p:nvGrpSpPr>
          <p:cNvPr id="44" name="组合 613"/>
          <p:cNvGrpSpPr>
            <a:grpSpLocks/>
          </p:cNvGrpSpPr>
          <p:nvPr/>
        </p:nvGrpSpPr>
        <p:grpSpPr bwMode="auto">
          <a:xfrm>
            <a:off x="3210347" y="2585659"/>
            <a:ext cx="1522413" cy="1785937"/>
            <a:chOff x="2146280" y="1719245"/>
            <a:chExt cx="1146175" cy="1361680"/>
          </a:xfrm>
        </p:grpSpPr>
        <p:sp>
          <p:nvSpPr>
            <p:cNvPr id="45" name="Oval 70"/>
            <p:cNvSpPr>
              <a:spLocks noChangeArrowheads="1"/>
            </p:cNvSpPr>
            <p:nvPr/>
          </p:nvSpPr>
          <p:spPr bwMode="gray">
            <a:xfrm>
              <a:off x="2146280" y="1719245"/>
              <a:ext cx="1146175" cy="1154113"/>
            </a:xfrm>
            <a:prstGeom prst="ellipse">
              <a:avLst/>
            </a:prstGeom>
            <a:solidFill>
              <a:srgbClr val="EAEAEA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pic>
          <p:nvPicPr>
            <p:cNvPr id="46" name="Picture 72" descr="circuler_1"/>
            <p:cNvPicPr>
              <a:picLocks noChangeAspect="1" noChangeArrowheads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2181205" y="1749408"/>
              <a:ext cx="1072543" cy="107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" name="Oval 73"/>
            <p:cNvSpPr>
              <a:spLocks noChangeArrowheads="1"/>
            </p:cNvSpPr>
            <p:nvPr/>
          </p:nvSpPr>
          <p:spPr bwMode="gray">
            <a:xfrm>
              <a:off x="2181205" y="1749408"/>
              <a:ext cx="1079500" cy="1081458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zh-CN" altLang="en-US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pic>
          <p:nvPicPr>
            <p:cNvPr id="48" name="Picture 74" descr="light_shadow1"/>
            <p:cNvPicPr>
              <a:picLocks noChangeAspect="1" noChangeArrowheads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4285"/>
            <a:stretch>
              <a:fillRect/>
            </a:stretch>
          </p:blipFill>
          <p:spPr bwMode="gray">
            <a:xfrm>
              <a:off x="2191641" y="1794421"/>
              <a:ext cx="790783" cy="6751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9" name="Group 75"/>
            <p:cNvGrpSpPr>
              <a:grpSpLocks/>
            </p:cNvGrpSpPr>
            <p:nvPr/>
          </p:nvGrpSpPr>
          <p:grpSpPr bwMode="auto">
            <a:xfrm rot="-3733502" flipH="1" flipV="1">
              <a:off x="2502010" y="2493304"/>
              <a:ext cx="954022" cy="221466"/>
              <a:chOff x="2521" y="1060"/>
              <a:chExt cx="901" cy="236"/>
            </a:xfrm>
          </p:grpSpPr>
          <p:grpSp>
            <p:nvGrpSpPr>
              <p:cNvPr id="61" name="Group 76"/>
              <p:cNvGrpSpPr>
                <a:grpSpLocks/>
              </p:cNvGrpSpPr>
              <p:nvPr/>
            </p:nvGrpSpPr>
            <p:grpSpPr bwMode="auto">
              <a:xfrm>
                <a:off x="2521" y="1060"/>
                <a:ext cx="742" cy="186"/>
                <a:chOff x="1565" y="2568"/>
                <a:chExt cx="1118" cy="279"/>
              </a:xfrm>
            </p:grpSpPr>
            <p:sp>
              <p:nvSpPr>
                <p:cNvPr id="67" name="AutoShape 77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68" name="AutoShape 78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69" name="AutoShape 79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71" name="AutoShape 80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  <p:grpSp>
            <p:nvGrpSpPr>
              <p:cNvPr id="62" name="Group 81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63" name="AutoShape 82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64" name="AutoShape 83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65" name="AutoShape 84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66" name="AutoShape 85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  <p:grpSp>
          <p:nvGrpSpPr>
            <p:cNvPr id="50" name="Group 86"/>
            <p:cNvGrpSpPr>
              <a:grpSpLocks/>
            </p:cNvGrpSpPr>
            <p:nvPr/>
          </p:nvGrpSpPr>
          <p:grpSpPr bwMode="auto">
            <a:xfrm rot="-3733502" flipH="1" flipV="1">
              <a:off x="2618121" y="2507742"/>
              <a:ext cx="844470" cy="193673"/>
              <a:chOff x="2521" y="1060"/>
              <a:chExt cx="901" cy="236"/>
            </a:xfrm>
          </p:grpSpPr>
          <p:grpSp>
            <p:nvGrpSpPr>
              <p:cNvPr id="51" name="Group 87"/>
              <p:cNvGrpSpPr>
                <a:grpSpLocks/>
              </p:cNvGrpSpPr>
              <p:nvPr/>
            </p:nvGrpSpPr>
            <p:grpSpPr bwMode="auto">
              <a:xfrm>
                <a:off x="2521" y="1060"/>
                <a:ext cx="742" cy="186"/>
                <a:chOff x="1565" y="2568"/>
                <a:chExt cx="1118" cy="279"/>
              </a:xfrm>
            </p:grpSpPr>
            <p:sp>
              <p:nvSpPr>
                <p:cNvPr id="57" name="AutoShape 88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8" name="AutoShape 89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9" name="AutoShape 90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60" name="AutoShape 91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  <p:grpSp>
            <p:nvGrpSpPr>
              <p:cNvPr id="52" name="Group 92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53" name="AutoShape 93"/>
                <p:cNvSpPr>
                  <a:spLocks noChangeArrowheads="1"/>
                </p:cNvSpPr>
                <p:nvPr/>
              </p:nvSpPr>
              <p:spPr bwMode="white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4" name="AutoShape 94"/>
                <p:cNvSpPr>
                  <a:spLocks noChangeArrowheads="1"/>
                </p:cNvSpPr>
                <p:nvPr/>
              </p:nvSpPr>
              <p:spPr bwMode="white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5" name="AutoShape 95"/>
                <p:cNvSpPr>
                  <a:spLocks noChangeArrowheads="1"/>
                </p:cNvSpPr>
                <p:nvPr/>
              </p:nvSpPr>
              <p:spPr bwMode="white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  <p:sp>
              <p:nvSpPr>
                <p:cNvPr id="56" name="AutoShape 96"/>
                <p:cNvSpPr>
                  <a:spLocks noChangeArrowheads="1"/>
                </p:cNvSpPr>
                <p:nvPr/>
              </p:nvSpPr>
              <p:spPr bwMode="white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</a:pPr>
                  <a:endParaRPr lang="zh-CN" altLang="en-US">
                    <a:solidFill>
                      <a:prstClr val="black"/>
                    </a:solidFill>
                    <a:latin typeface="Calibri"/>
                    <a:ea typeface="宋体"/>
                  </a:endParaRPr>
                </a:p>
              </p:txBody>
            </p:sp>
          </p:grpSp>
        </p:grpSp>
      </p:grpSp>
      <p:sp>
        <p:nvSpPr>
          <p:cNvPr id="72" name="TextBox 677"/>
          <p:cNvSpPr txBox="1">
            <a:spLocks noChangeArrowheads="1"/>
          </p:cNvSpPr>
          <p:nvPr/>
        </p:nvSpPr>
        <p:spPr bwMode="auto">
          <a:xfrm>
            <a:off x="3672310" y="3014284"/>
            <a:ext cx="6635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华文细黑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标题信息</a:t>
            </a:r>
            <a:endParaRPr lang="zh-CN" altLang="en-US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55576" y="2368039"/>
            <a:ext cx="1296144" cy="3293209"/>
          </a:xfrm>
          <a:prstGeom prst="rect">
            <a:avLst/>
          </a:prstGeom>
          <a:noFill/>
          <a:ln w="38100">
            <a:solidFill>
              <a:srgbClr val="00B0F0"/>
            </a:solidFill>
            <a:prstDash val="sysDash"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 smtClean="0">
                <a:solidFill>
                  <a:srgbClr val="4F81BD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请输入文字</a:t>
            </a:r>
            <a:endParaRPr lang="en-US" altLang="zh-CN" sz="1600" dirty="0" smtClean="0">
              <a:solidFill>
                <a:srgbClr val="4F81BD">
                  <a:lumMod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F81BD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请输入文字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F81BD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请输入文字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F81BD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请输入文字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F81BD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请输入文字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F81BD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请输入文字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F81BD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请输入文字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rgbClr val="4F81BD">
                    <a:lumMod val="50000"/>
                  </a:srgbClr>
                </a:solidFill>
                <a:latin typeface="微软雅黑" pitchFamily="34" charset="-122"/>
                <a:ea typeface="微软雅黑" pitchFamily="34" charset="-122"/>
              </a:rPr>
              <a:t>请输入文字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dirty="0">
              <a:solidFill>
                <a:srgbClr val="4F81BD">
                  <a:lumMod val="50000"/>
                </a:srgb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132523" y="4545633"/>
            <a:ext cx="4195851" cy="830997"/>
          </a:xfrm>
          <a:prstGeom prst="rect">
            <a:avLst/>
          </a:prstGeom>
          <a:noFill/>
          <a:ln w="38100">
            <a:solidFill>
              <a:srgbClr val="00B0F0"/>
            </a:solidFill>
            <a:prstDash val="sysDash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请输入文字请输入文字请输入文字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请输入文字请输入文字请输入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504601" y="1483928"/>
            <a:ext cx="4195851" cy="830997"/>
          </a:xfrm>
          <a:prstGeom prst="rect">
            <a:avLst/>
          </a:prstGeom>
          <a:noFill/>
          <a:ln w="38100">
            <a:solidFill>
              <a:srgbClr val="00B0F0"/>
            </a:solidFill>
            <a:prstDash val="sysDash"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>
                <a:solidFill>
                  <a:schemeClr val="accent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请输入文字请输入文字请输入文字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请输入文字请输入文字请输入</a:t>
            </a: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4F81BD">
                    <a:lumMod val="50000"/>
                  </a:srgb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文字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4F81BD">
                  <a:lumMod val="50000"/>
                </a:srgb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22439</TotalTime>
  <Words>291</Words>
  <Application>Microsoft Office PowerPoint</Application>
  <PresentationFormat>全屏显示(4:3)</PresentationFormat>
  <Paragraphs>37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1320</cp:revision>
  <dcterms:created xsi:type="dcterms:W3CDTF">2009-02-11T05:37:22Z</dcterms:created>
  <dcterms:modified xsi:type="dcterms:W3CDTF">2013-12-17T16:55:55Z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