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590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683568" y="1436683"/>
            <a:ext cx="7805997" cy="1136849"/>
          </a:xfrm>
          <a:custGeom>
            <a:avLst/>
            <a:gdLst>
              <a:gd name="connsiteX0" fmla="*/ 0 w 6096000"/>
              <a:gd name="connsiteY0" fmla="*/ 221952 h 887809"/>
              <a:gd name="connsiteX1" fmla="*/ 5652096 w 6096000"/>
              <a:gd name="connsiteY1" fmla="*/ 221952 h 887809"/>
              <a:gd name="connsiteX2" fmla="*/ 5652096 w 6096000"/>
              <a:gd name="connsiteY2" fmla="*/ 0 h 887809"/>
              <a:gd name="connsiteX3" fmla="*/ 6096000 w 6096000"/>
              <a:gd name="connsiteY3" fmla="*/ 443905 h 887809"/>
              <a:gd name="connsiteX4" fmla="*/ 5652096 w 6096000"/>
              <a:gd name="connsiteY4" fmla="*/ 887809 h 887809"/>
              <a:gd name="connsiteX5" fmla="*/ 5652096 w 6096000"/>
              <a:gd name="connsiteY5" fmla="*/ 665857 h 887809"/>
              <a:gd name="connsiteX6" fmla="*/ 0 w 6096000"/>
              <a:gd name="connsiteY6" fmla="*/ 665857 h 887809"/>
              <a:gd name="connsiteX7" fmla="*/ 0 w 6096000"/>
              <a:gd name="connsiteY7" fmla="*/ 221952 h 887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887809">
                <a:moveTo>
                  <a:pt x="0" y="221952"/>
                </a:moveTo>
                <a:lnTo>
                  <a:pt x="5652096" y="221952"/>
                </a:lnTo>
                <a:lnTo>
                  <a:pt x="5652096" y="0"/>
                </a:lnTo>
                <a:lnTo>
                  <a:pt x="6096000" y="443905"/>
                </a:lnTo>
                <a:lnTo>
                  <a:pt x="5652096" y="887809"/>
                </a:lnTo>
                <a:lnTo>
                  <a:pt x="5652096" y="665857"/>
                </a:lnTo>
                <a:lnTo>
                  <a:pt x="0" y="665857"/>
                </a:lnTo>
                <a:lnTo>
                  <a:pt x="0" y="221952"/>
                </a:lnTo>
                <a:close/>
              </a:path>
            </a:pathLst>
          </a:custGeom>
          <a:gradFill>
            <a:gsLst>
              <a:gs pos="0">
                <a:srgbClr val="00B0F0">
                  <a:lumMod val="65000"/>
                  <a:lumOff val="35000"/>
                </a:srgbClr>
              </a:gs>
              <a:gs pos="50000">
                <a:srgbClr val="00B0F0">
                  <a:lumMod val="98000"/>
                  <a:lumOff val="2000"/>
                </a:srgbClr>
              </a:gs>
              <a:gs pos="100000">
                <a:srgbClr val="00B0F0">
                  <a:lumMod val="83000"/>
                </a:srgb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spcFirstLastPara="0" vert="horz" wrap="square" lIns="60960" tIns="282912" rIns="475952" bIns="362892" numCol="1" spcCol="1270" anchor="ctr" anchorCtr="0">
            <a:noAutofit/>
          </a:bodyPr>
          <a:lstStyle/>
          <a:p>
            <a:pPr marL="0" marR="0" lvl="0" indent="0" defTabSz="711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 请输入描述标题</a:t>
            </a:r>
          </a:p>
        </p:txBody>
      </p:sp>
      <p:sp>
        <p:nvSpPr>
          <p:cNvPr id="27" name="任意多边形 26"/>
          <p:cNvSpPr/>
          <p:nvPr/>
        </p:nvSpPr>
        <p:spPr>
          <a:xfrm>
            <a:off x="683568" y="2313358"/>
            <a:ext cx="2404247" cy="2189992"/>
          </a:xfrm>
          <a:custGeom>
            <a:avLst/>
            <a:gdLst>
              <a:gd name="connsiteX0" fmla="*/ 0 w 1877568"/>
              <a:gd name="connsiteY0" fmla="*/ 0 h 1710248"/>
              <a:gd name="connsiteX1" fmla="*/ 1877568 w 1877568"/>
              <a:gd name="connsiteY1" fmla="*/ 0 h 1710248"/>
              <a:gd name="connsiteX2" fmla="*/ 1877568 w 1877568"/>
              <a:gd name="connsiteY2" fmla="*/ 1710248 h 1710248"/>
              <a:gd name="connsiteX3" fmla="*/ 0 w 1877568"/>
              <a:gd name="connsiteY3" fmla="*/ 1710248 h 1710248"/>
              <a:gd name="connsiteX4" fmla="*/ 0 w 1877568"/>
              <a:gd name="connsiteY4" fmla="*/ 0 h 171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7568" h="1710248">
                <a:moveTo>
                  <a:pt x="0" y="0"/>
                </a:moveTo>
                <a:lnTo>
                  <a:pt x="1877568" y="0"/>
                </a:lnTo>
                <a:lnTo>
                  <a:pt x="1877568" y="1710248"/>
                </a:lnTo>
                <a:lnTo>
                  <a:pt x="0" y="1710248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00B0F0"/>
            </a:solidFill>
            <a:prstDash val="solid"/>
          </a:ln>
          <a:effectLst>
            <a:outerShdw blurRad="50800" dist="38100" dir="8100000" sx="106000" sy="106000" algn="tr" rotWithShape="0">
              <a:prstClr val="black">
                <a:alpha val="12000"/>
              </a:prstClr>
            </a:outerShdw>
          </a:effectLst>
          <a:scene3d>
            <a:camera prst="orthographicFront"/>
            <a:lightRig rig="balanced" dir="t"/>
          </a:scene3d>
          <a:sp3d extrusionH="76200">
            <a:extrusionClr>
              <a:srgbClr val="295AA6"/>
            </a:extrusionClr>
            <a:contourClr>
              <a:sysClr val="windowText" lastClr="000000"/>
            </a:contourClr>
          </a:sp3d>
        </p:spPr>
        <p:txBody>
          <a:bodyPr spcFirstLastPara="0" vert="horz" wrap="square" lIns="190500" tIns="190500" rIns="190500" bIns="190500" numCol="1" spcCol="1270" anchor="t" anchorCtr="0">
            <a:noAutofit/>
          </a:bodyPr>
          <a:lstStyle/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/>
              <a:ea typeface="微软雅黑" pitchFamily="34" charset="-122"/>
            </a:endParaRP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3087814" y="1815632"/>
            <a:ext cx="5401750" cy="1136850"/>
          </a:xfrm>
          <a:custGeom>
            <a:avLst/>
            <a:gdLst>
              <a:gd name="connsiteX0" fmla="*/ 0 w 4218432"/>
              <a:gd name="connsiteY0" fmla="*/ 221952 h 887809"/>
              <a:gd name="connsiteX1" fmla="*/ 3774528 w 4218432"/>
              <a:gd name="connsiteY1" fmla="*/ 221952 h 887809"/>
              <a:gd name="connsiteX2" fmla="*/ 3774528 w 4218432"/>
              <a:gd name="connsiteY2" fmla="*/ 0 h 887809"/>
              <a:gd name="connsiteX3" fmla="*/ 4218432 w 4218432"/>
              <a:gd name="connsiteY3" fmla="*/ 443905 h 887809"/>
              <a:gd name="connsiteX4" fmla="*/ 3774528 w 4218432"/>
              <a:gd name="connsiteY4" fmla="*/ 887809 h 887809"/>
              <a:gd name="connsiteX5" fmla="*/ 3774528 w 4218432"/>
              <a:gd name="connsiteY5" fmla="*/ 665857 h 887809"/>
              <a:gd name="connsiteX6" fmla="*/ 0 w 4218432"/>
              <a:gd name="connsiteY6" fmla="*/ 665857 h 887809"/>
              <a:gd name="connsiteX7" fmla="*/ 0 w 4218432"/>
              <a:gd name="connsiteY7" fmla="*/ 221952 h 887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18432" h="887809">
                <a:moveTo>
                  <a:pt x="0" y="221952"/>
                </a:moveTo>
                <a:lnTo>
                  <a:pt x="3774528" y="221952"/>
                </a:lnTo>
                <a:lnTo>
                  <a:pt x="3774528" y="0"/>
                </a:lnTo>
                <a:lnTo>
                  <a:pt x="4218432" y="443905"/>
                </a:lnTo>
                <a:lnTo>
                  <a:pt x="3774528" y="887809"/>
                </a:lnTo>
                <a:lnTo>
                  <a:pt x="3774528" y="665857"/>
                </a:lnTo>
                <a:lnTo>
                  <a:pt x="0" y="665857"/>
                </a:lnTo>
                <a:lnTo>
                  <a:pt x="0" y="221952"/>
                </a:lnTo>
                <a:close/>
              </a:path>
            </a:pathLst>
          </a:custGeom>
          <a:gradFill>
            <a:gsLst>
              <a:gs pos="0">
                <a:srgbClr val="F79646">
                  <a:lumMod val="90000"/>
                  <a:lumOff val="10000"/>
                </a:srgbClr>
              </a:gs>
              <a:gs pos="50000">
                <a:srgbClr val="F79646">
                  <a:lumMod val="70000"/>
                </a:srgbClr>
              </a:gs>
              <a:gs pos="100000">
                <a:srgbClr val="F79646">
                  <a:lumMod val="69000"/>
                </a:srgbClr>
              </a:gs>
            </a:gsLst>
            <a:lin ang="10800000" scaled="1"/>
          </a:gra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spcFirstLastPara="0" vert="horz" wrap="square" lIns="60960" tIns="282912" rIns="475952" bIns="362892" numCol="1" spcCol="1270" anchor="ctr" anchorCtr="0">
            <a:noAutofit/>
          </a:bodyPr>
          <a:lstStyle/>
          <a:p>
            <a:pPr marL="0" marR="0" lvl="0" indent="0" defTabSz="711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 请输入描述标题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3087814" y="2692308"/>
            <a:ext cx="2404247" cy="2189992"/>
          </a:xfrm>
          <a:custGeom>
            <a:avLst/>
            <a:gdLst>
              <a:gd name="connsiteX0" fmla="*/ 0 w 1877568"/>
              <a:gd name="connsiteY0" fmla="*/ 0 h 1710248"/>
              <a:gd name="connsiteX1" fmla="*/ 1877568 w 1877568"/>
              <a:gd name="connsiteY1" fmla="*/ 0 h 1710248"/>
              <a:gd name="connsiteX2" fmla="*/ 1877568 w 1877568"/>
              <a:gd name="connsiteY2" fmla="*/ 1710248 h 1710248"/>
              <a:gd name="connsiteX3" fmla="*/ 0 w 1877568"/>
              <a:gd name="connsiteY3" fmla="*/ 1710248 h 1710248"/>
              <a:gd name="connsiteX4" fmla="*/ 0 w 1877568"/>
              <a:gd name="connsiteY4" fmla="*/ 0 h 171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7568" h="1710248">
                <a:moveTo>
                  <a:pt x="0" y="0"/>
                </a:moveTo>
                <a:lnTo>
                  <a:pt x="1877568" y="0"/>
                </a:lnTo>
                <a:lnTo>
                  <a:pt x="1877568" y="1710248"/>
                </a:lnTo>
                <a:lnTo>
                  <a:pt x="0" y="1710248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00B0F0"/>
            </a:solidFill>
            <a:prstDash val="solid"/>
          </a:ln>
          <a:effectLst>
            <a:outerShdw blurRad="50800" dist="38100" dir="8100000" sx="106000" sy="106000" algn="tr" rotWithShape="0">
              <a:prstClr val="black">
                <a:alpha val="12000"/>
              </a:prstClr>
            </a:outerShdw>
          </a:effectLst>
          <a:scene3d>
            <a:camera prst="orthographicFront"/>
            <a:lightRig rig="balanced" dir="t"/>
          </a:scene3d>
          <a:sp3d extrusionH="76200">
            <a:extrusionClr>
              <a:srgbClr val="295AA6"/>
            </a:extrusionClr>
            <a:contourClr>
              <a:sysClr val="windowText" lastClr="000000"/>
            </a:contourClr>
          </a:sp3d>
        </p:spPr>
        <p:txBody>
          <a:bodyPr spcFirstLastPara="0" vert="horz" wrap="square" lIns="190500" tIns="190500" rIns="190500" bIns="190500" numCol="1" spcCol="1270" anchor="t" anchorCtr="0">
            <a:noAutofit/>
          </a:bodyPr>
          <a:lstStyle/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/>
              <a:ea typeface="微软雅黑" pitchFamily="34" charset="-122"/>
            </a:endParaRP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5492062" y="2194583"/>
            <a:ext cx="2997503" cy="1136850"/>
          </a:xfrm>
          <a:custGeom>
            <a:avLst/>
            <a:gdLst>
              <a:gd name="connsiteX0" fmla="*/ 0 w 2340864"/>
              <a:gd name="connsiteY0" fmla="*/ 221952 h 887809"/>
              <a:gd name="connsiteX1" fmla="*/ 1896960 w 2340864"/>
              <a:gd name="connsiteY1" fmla="*/ 221952 h 887809"/>
              <a:gd name="connsiteX2" fmla="*/ 1896960 w 2340864"/>
              <a:gd name="connsiteY2" fmla="*/ 0 h 887809"/>
              <a:gd name="connsiteX3" fmla="*/ 2340864 w 2340864"/>
              <a:gd name="connsiteY3" fmla="*/ 443905 h 887809"/>
              <a:gd name="connsiteX4" fmla="*/ 1896960 w 2340864"/>
              <a:gd name="connsiteY4" fmla="*/ 887809 h 887809"/>
              <a:gd name="connsiteX5" fmla="*/ 1896960 w 2340864"/>
              <a:gd name="connsiteY5" fmla="*/ 665857 h 887809"/>
              <a:gd name="connsiteX6" fmla="*/ 0 w 2340864"/>
              <a:gd name="connsiteY6" fmla="*/ 665857 h 887809"/>
              <a:gd name="connsiteX7" fmla="*/ 0 w 2340864"/>
              <a:gd name="connsiteY7" fmla="*/ 221952 h 887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0864" h="887809">
                <a:moveTo>
                  <a:pt x="0" y="221952"/>
                </a:moveTo>
                <a:lnTo>
                  <a:pt x="1896960" y="221952"/>
                </a:lnTo>
                <a:lnTo>
                  <a:pt x="1896960" y="0"/>
                </a:lnTo>
                <a:lnTo>
                  <a:pt x="2340864" y="443905"/>
                </a:lnTo>
                <a:lnTo>
                  <a:pt x="1896960" y="887809"/>
                </a:lnTo>
                <a:lnTo>
                  <a:pt x="1896960" y="665857"/>
                </a:lnTo>
                <a:lnTo>
                  <a:pt x="0" y="665857"/>
                </a:lnTo>
                <a:lnTo>
                  <a:pt x="0" y="221952"/>
                </a:lnTo>
                <a:close/>
              </a:path>
            </a:pathLst>
          </a:custGeom>
          <a:gradFill flip="none" rotWithShape="1">
            <a:gsLst>
              <a:gs pos="0">
                <a:srgbClr val="00B050">
                  <a:lumMod val="86000"/>
                  <a:lumOff val="14000"/>
                </a:srgbClr>
              </a:gs>
              <a:gs pos="50000">
                <a:srgbClr val="00B050">
                  <a:lumMod val="91000"/>
                </a:srgbClr>
              </a:gs>
              <a:gs pos="100000">
                <a:srgbClr val="00B050">
                  <a:lumMod val="8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spcFirstLastPara="0" vert="horz" wrap="square" lIns="60960" tIns="282912" rIns="475952" bIns="362892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请输入描述标题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5492062" y="3071258"/>
            <a:ext cx="2404247" cy="2157942"/>
          </a:xfrm>
          <a:custGeom>
            <a:avLst/>
            <a:gdLst>
              <a:gd name="connsiteX0" fmla="*/ 0 w 1877568"/>
              <a:gd name="connsiteY0" fmla="*/ 0 h 1685219"/>
              <a:gd name="connsiteX1" fmla="*/ 1877568 w 1877568"/>
              <a:gd name="connsiteY1" fmla="*/ 0 h 1685219"/>
              <a:gd name="connsiteX2" fmla="*/ 1877568 w 1877568"/>
              <a:gd name="connsiteY2" fmla="*/ 1685219 h 1685219"/>
              <a:gd name="connsiteX3" fmla="*/ 0 w 1877568"/>
              <a:gd name="connsiteY3" fmla="*/ 1685219 h 1685219"/>
              <a:gd name="connsiteX4" fmla="*/ 0 w 1877568"/>
              <a:gd name="connsiteY4" fmla="*/ 0 h 1685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7568" h="1685219">
                <a:moveTo>
                  <a:pt x="0" y="0"/>
                </a:moveTo>
                <a:lnTo>
                  <a:pt x="1877568" y="0"/>
                </a:lnTo>
                <a:lnTo>
                  <a:pt x="1877568" y="1685219"/>
                </a:lnTo>
                <a:lnTo>
                  <a:pt x="0" y="1685219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00B0F0"/>
            </a:solidFill>
            <a:prstDash val="solid"/>
          </a:ln>
          <a:effectLst>
            <a:outerShdw blurRad="50800" dist="38100" dir="8100000" sx="106000" sy="106000" algn="tr" rotWithShape="0">
              <a:prstClr val="black">
                <a:alpha val="12000"/>
              </a:prstClr>
            </a:outerShdw>
          </a:effectLst>
          <a:scene3d>
            <a:camera prst="orthographicFront"/>
            <a:lightRig rig="balanced" dir="t"/>
          </a:scene3d>
          <a:sp3d extrusionH="76200">
            <a:extrusionClr>
              <a:srgbClr val="295AA6"/>
            </a:extrusionClr>
            <a:contourClr>
              <a:sysClr val="windowText" lastClr="000000"/>
            </a:contourClr>
          </a:sp3d>
        </p:spPr>
        <p:txBody>
          <a:bodyPr spcFirstLastPara="0" vert="horz" wrap="square" lIns="190500" tIns="190500" rIns="190500" bIns="190500" numCol="1" spcCol="1270" anchor="t" anchorCtr="0">
            <a:noAutofit/>
          </a:bodyPr>
          <a:lstStyle/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  <a:p>
            <a:pPr marL="0" marR="0" lvl="0" indent="0" defTabSz="22225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微软雅黑" pitchFamily="34" charset="-122"/>
              </a:rPr>
              <a:t>请输入描述文字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22391</TotalTime>
  <Words>241</Words>
  <Application>Microsoft Office PowerPoint</Application>
  <PresentationFormat>全屏显示(4:3)</PresentationFormat>
  <Paragraphs>35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1079</cp:revision>
  <dcterms:created xsi:type="dcterms:W3CDTF">2009-02-11T05:37:22Z</dcterms:created>
  <dcterms:modified xsi:type="dcterms:W3CDTF">2013-12-17T15:51:56Z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