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5"/>
  </p:notesMasterIdLst>
  <p:handoutMasterIdLst>
    <p:handoutMasterId r:id="rId6"/>
  </p:handoutMasterIdLst>
  <p:sldIdLst>
    <p:sldId id="377" r:id="rId3"/>
    <p:sldId id="359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990099"/>
    <a:srgbClr val="FF3399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5672" autoAdjust="0"/>
  </p:normalViewPr>
  <p:slideViewPr>
    <p:cSldViewPr>
      <p:cViewPr>
        <p:scale>
          <a:sx n="90" d="100"/>
          <a:sy n="90" d="100"/>
        </p:scale>
        <p:origin x="-1602" y="-29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2013/12/19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2013/12/19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2013/12/19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组合 88"/>
          <p:cNvGrpSpPr/>
          <p:nvPr/>
        </p:nvGrpSpPr>
        <p:grpSpPr>
          <a:xfrm>
            <a:off x="2757432" y="1317120"/>
            <a:ext cx="3749186" cy="3767518"/>
            <a:chOff x="-114300" y="596900"/>
            <a:chExt cx="7420203" cy="7456487"/>
          </a:xfrm>
        </p:grpSpPr>
        <p:sp>
          <p:nvSpPr>
            <p:cNvPr id="90" name="Freeform 42"/>
            <p:cNvSpPr>
              <a:spLocks/>
            </p:cNvSpPr>
            <p:nvPr/>
          </p:nvSpPr>
          <p:spPr bwMode="auto">
            <a:xfrm>
              <a:off x="2281396" y="5037549"/>
              <a:ext cx="382587" cy="274637"/>
            </a:xfrm>
            <a:custGeom>
              <a:avLst/>
              <a:gdLst>
                <a:gd name="T0" fmla="*/ 8 w 102"/>
                <a:gd name="T1" fmla="*/ 46 h 73"/>
                <a:gd name="T2" fmla="*/ 53 w 102"/>
                <a:gd name="T3" fmla="*/ 73 h 73"/>
                <a:gd name="T4" fmla="*/ 102 w 102"/>
                <a:gd name="T5" fmla="*/ 68 h 73"/>
                <a:gd name="T6" fmla="*/ 81 w 102"/>
                <a:gd name="T7" fmla="*/ 42 h 73"/>
                <a:gd name="T8" fmla="*/ 15 w 102"/>
                <a:gd name="T9" fmla="*/ 0 h 73"/>
                <a:gd name="T10" fmla="*/ 0 w 102"/>
                <a:gd name="T11" fmla="*/ 40 h 73"/>
                <a:gd name="T12" fmla="*/ 8 w 102"/>
                <a:gd name="T13" fmla="*/ 46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2" h="73">
                  <a:moveTo>
                    <a:pt x="8" y="46"/>
                  </a:moveTo>
                  <a:cubicBezTo>
                    <a:pt x="53" y="73"/>
                    <a:pt x="53" y="73"/>
                    <a:pt x="53" y="73"/>
                  </a:cubicBezTo>
                  <a:cubicBezTo>
                    <a:pt x="102" y="68"/>
                    <a:pt x="102" y="68"/>
                    <a:pt x="102" y="68"/>
                  </a:cubicBezTo>
                  <a:cubicBezTo>
                    <a:pt x="81" y="42"/>
                    <a:pt x="81" y="42"/>
                    <a:pt x="81" y="42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5" y="0"/>
                    <a:pt x="5" y="25"/>
                    <a:pt x="0" y="40"/>
                  </a:cubicBezTo>
                  <a:lnTo>
                    <a:pt x="8" y="46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5070"/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1" name="Freeform 7"/>
            <p:cNvSpPr>
              <a:spLocks/>
            </p:cNvSpPr>
            <p:nvPr/>
          </p:nvSpPr>
          <p:spPr bwMode="auto">
            <a:xfrm>
              <a:off x="3255963" y="2371499"/>
              <a:ext cx="2970213" cy="1098550"/>
            </a:xfrm>
            <a:custGeom>
              <a:avLst/>
              <a:gdLst>
                <a:gd name="T0" fmla="*/ 0 w 792"/>
                <a:gd name="T1" fmla="*/ 293 h 293"/>
                <a:gd name="T2" fmla="*/ 75 w 792"/>
                <a:gd name="T3" fmla="*/ 214 h 293"/>
                <a:gd name="T4" fmla="*/ 155 w 792"/>
                <a:gd name="T5" fmla="*/ 148 h 293"/>
                <a:gd name="T6" fmla="*/ 268 w 792"/>
                <a:gd name="T7" fmla="*/ 78 h 293"/>
                <a:gd name="T8" fmla="*/ 364 w 792"/>
                <a:gd name="T9" fmla="*/ 36 h 293"/>
                <a:gd name="T10" fmla="*/ 464 w 792"/>
                <a:gd name="T11" fmla="*/ 9 h 293"/>
                <a:gd name="T12" fmla="*/ 544 w 792"/>
                <a:gd name="T13" fmla="*/ 1 h 293"/>
                <a:gd name="T14" fmla="*/ 598 w 792"/>
                <a:gd name="T15" fmla="*/ 5 h 293"/>
                <a:gd name="T16" fmla="*/ 698 w 792"/>
                <a:gd name="T17" fmla="*/ 34 h 293"/>
                <a:gd name="T18" fmla="*/ 792 w 792"/>
                <a:gd name="T19" fmla="*/ 88 h 293"/>
                <a:gd name="T20" fmla="*/ 696 w 792"/>
                <a:gd name="T21" fmla="*/ 41 h 293"/>
                <a:gd name="T22" fmla="*/ 597 w 792"/>
                <a:gd name="T23" fmla="*/ 15 h 293"/>
                <a:gd name="T24" fmla="*/ 544 w 792"/>
                <a:gd name="T25" fmla="*/ 10 h 293"/>
                <a:gd name="T26" fmla="*/ 466 w 792"/>
                <a:gd name="T27" fmla="*/ 18 h 293"/>
                <a:gd name="T28" fmla="*/ 367 w 792"/>
                <a:gd name="T29" fmla="*/ 45 h 293"/>
                <a:gd name="T30" fmla="*/ 273 w 792"/>
                <a:gd name="T31" fmla="*/ 86 h 293"/>
                <a:gd name="T32" fmla="*/ 160 w 792"/>
                <a:gd name="T33" fmla="*/ 155 h 293"/>
                <a:gd name="T34" fmla="*/ 79 w 792"/>
                <a:gd name="T35" fmla="*/ 219 h 293"/>
                <a:gd name="T36" fmla="*/ 0 w 792"/>
                <a:gd name="T37" fmla="*/ 293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792" h="293">
                  <a:moveTo>
                    <a:pt x="0" y="293"/>
                  </a:moveTo>
                  <a:cubicBezTo>
                    <a:pt x="13" y="276"/>
                    <a:pt x="43" y="244"/>
                    <a:pt x="75" y="214"/>
                  </a:cubicBezTo>
                  <a:cubicBezTo>
                    <a:pt x="106" y="184"/>
                    <a:pt x="140" y="158"/>
                    <a:pt x="155" y="148"/>
                  </a:cubicBezTo>
                  <a:cubicBezTo>
                    <a:pt x="171" y="136"/>
                    <a:pt x="220" y="102"/>
                    <a:pt x="268" y="78"/>
                  </a:cubicBezTo>
                  <a:cubicBezTo>
                    <a:pt x="317" y="52"/>
                    <a:pt x="364" y="36"/>
                    <a:pt x="364" y="36"/>
                  </a:cubicBezTo>
                  <a:cubicBezTo>
                    <a:pt x="364" y="36"/>
                    <a:pt x="410" y="19"/>
                    <a:pt x="464" y="9"/>
                  </a:cubicBezTo>
                  <a:cubicBezTo>
                    <a:pt x="491" y="4"/>
                    <a:pt x="520" y="0"/>
                    <a:pt x="544" y="1"/>
                  </a:cubicBezTo>
                  <a:cubicBezTo>
                    <a:pt x="568" y="1"/>
                    <a:pt x="588" y="4"/>
                    <a:pt x="598" y="5"/>
                  </a:cubicBezTo>
                  <a:cubicBezTo>
                    <a:pt x="616" y="8"/>
                    <a:pt x="658" y="17"/>
                    <a:pt x="698" y="34"/>
                  </a:cubicBezTo>
                  <a:cubicBezTo>
                    <a:pt x="739" y="51"/>
                    <a:pt x="776" y="75"/>
                    <a:pt x="792" y="88"/>
                  </a:cubicBezTo>
                  <a:cubicBezTo>
                    <a:pt x="774" y="78"/>
                    <a:pt x="736" y="56"/>
                    <a:pt x="696" y="41"/>
                  </a:cubicBezTo>
                  <a:cubicBezTo>
                    <a:pt x="656" y="26"/>
                    <a:pt x="614" y="17"/>
                    <a:pt x="597" y="15"/>
                  </a:cubicBezTo>
                  <a:cubicBezTo>
                    <a:pt x="587" y="13"/>
                    <a:pt x="568" y="10"/>
                    <a:pt x="544" y="10"/>
                  </a:cubicBezTo>
                  <a:cubicBezTo>
                    <a:pt x="520" y="10"/>
                    <a:pt x="492" y="13"/>
                    <a:pt x="466" y="18"/>
                  </a:cubicBezTo>
                  <a:cubicBezTo>
                    <a:pt x="413" y="28"/>
                    <a:pt x="367" y="45"/>
                    <a:pt x="367" y="45"/>
                  </a:cubicBezTo>
                  <a:cubicBezTo>
                    <a:pt x="367" y="45"/>
                    <a:pt x="321" y="61"/>
                    <a:pt x="273" y="86"/>
                  </a:cubicBezTo>
                  <a:cubicBezTo>
                    <a:pt x="225" y="111"/>
                    <a:pt x="176" y="144"/>
                    <a:pt x="160" y="155"/>
                  </a:cubicBezTo>
                  <a:cubicBezTo>
                    <a:pt x="146" y="166"/>
                    <a:pt x="112" y="191"/>
                    <a:pt x="79" y="219"/>
                  </a:cubicBezTo>
                  <a:cubicBezTo>
                    <a:pt x="46" y="247"/>
                    <a:pt x="16" y="278"/>
                    <a:pt x="0" y="293"/>
                  </a:cubicBezTo>
                  <a:close/>
                </a:path>
              </a:pathLst>
            </a:custGeom>
            <a:solidFill>
              <a:srgbClr val="952F01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2" name="Freeform 8"/>
            <p:cNvSpPr>
              <a:spLocks/>
            </p:cNvSpPr>
            <p:nvPr/>
          </p:nvSpPr>
          <p:spPr bwMode="auto">
            <a:xfrm>
              <a:off x="6567488" y="2512787"/>
              <a:ext cx="492125" cy="1938338"/>
            </a:xfrm>
            <a:custGeom>
              <a:avLst/>
              <a:gdLst>
                <a:gd name="T0" fmla="*/ 111 w 131"/>
                <a:gd name="T1" fmla="*/ 517 h 517"/>
                <a:gd name="T2" fmla="*/ 121 w 131"/>
                <a:gd name="T3" fmla="*/ 388 h 517"/>
                <a:gd name="T4" fmla="*/ 119 w 131"/>
                <a:gd name="T5" fmla="*/ 307 h 517"/>
                <a:gd name="T6" fmla="*/ 111 w 131"/>
                <a:gd name="T7" fmla="*/ 245 h 517"/>
                <a:gd name="T8" fmla="*/ 98 w 131"/>
                <a:gd name="T9" fmla="*/ 184 h 517"/>
                <a:gd name="T10" fmla="*/ 70 w 131"/>
                <a:gd name="T11" fmla="*/ 108 h 517"/>
                <a:gd name="T12" fmla="*/ 40 w 131"/>
                <a:gd name="T13" fmla="*/ 53 h 517"/>
                <a:gd name="T14" fmla="*/ 0 w 131"/>
                <a:gd name="T15" fmla="*/ 0 h 517"/>
                <a:gd name="T16" fmla="*/ 43 w 131"/>
                <a:gd name="T17" fmla="*/ 51 h 517"/>
                <a:gd name="T18" fmla="*/ 76 w 131"/>
                <a:gd name="T19" fmla="*/ 105 h 517"/>
                <a:gd name="T20" fmla="*/ 106 w 131"/>
                <a:gd name="T21" fmla="*/ 181 h 517"/>
                <a:gd name="T22" fmla="*/ 121 w 131"/>
                <a:gd name="T23" fmla="*/ 243 h 517"/>
                <a:gd name="T24" fmla="*/ 128 w 131"/>
                <a:gd name="T25" fmla="*/ 307 h 517"/>
                <a:gd name="T26" fmla="*/ 130 w 131"/>
                <a:gd name="T27" fmla="*/ 388 h 517"/>
                <a:gd name="T28" fmla="*/ 111 w 131"/>
                <a:gd name="T29" fmla="*/ 517 h 5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1" h="517">
                  <a:moveTo>
                    <a:pt x="111" y="517"/>
                  </a:moveTo>
                  <a:cubicBezTo>
                    <a:pt x="115" y="491"/>
                    <a:pt x="121" y="410"/>
                    <a:pt x="121" y="388"/>
                  </a:cubicBezTo>
                  <a:cubicBezTo>
                    <a:pt x="121" y="376"/>
                    <a:pt x="122" y="340"/>
                    <a:pt x="119" y="307"/>
                  </a:cubicBezTo>
                  <a:cubicBezTo>
                    <a:pt x="117" y="274"/>
                    <a:pt x="111" y="245"/>
                    <a:pt x="111" y="245"/>
                  </a:cubicBezTo>
                  <a:cubicBezTo>
                    <a:pt x="111" y="245"/>
                    <a:pt x="107" y="216"/>
                    <a:pt x="98" y="184"/>
                  </a:cubicBezTo>
                  <a:cubicBezTo>
                    <a:pt x="89" y="152"/>
                    <a:pt x="75" y="119"/>
                    <a:pt x="70" y="108"/>
                  </a:cubicBezTo>
                  <a:cubicBezTo>
                    <a:pt x="65" y="98"/>
                    <a:pt x="54" y="75"/>
                    <a:pt x="40" y="53"/>
                  </a:cubicBezTo>
                  <a:cubicBezTo>
                    <a:pt x="26" y="30"/>
                    <a:pt x="9" y="10"/>
                    <a:pt x="0" y="0"/>
                  </a:cubicBezTo>
                  <a:cubicBezTo>
                    <a:pt x="10" y="10"/>
                    <a:pt x="28" y="29"/>
                    <a:pt x="43" y="51"/>
                  </a:cubicBezTo>
                  <a:cubicBezTo>
                    <a:pt x="59" y="73"/>
                    <a:pt x="71" y="95"/>
                    <a:pt x="76" y="105"/>
                  </a:cubicBezTo>
                  <a:cubicBezTo>
                    <a:pt x="81" y="116"/>
                    <a:pt x="97" y="149"/>
                    <a:pt x="106" y="181"/>
                  </a:cubicBezTo>
                  <a:cubicBezTo>
                    <a:pt x="115" y="214"/>
                    <a:pt x="121" y="243"/>
                    <a:pt x="121" y="243"/>
                  </a:cubicBezTo>
                  <a:cubicBezTo>
                    <a:pt x="121" y="243"/>
                    <a:pt x="126" y="273"/>
                    <a:pt x="128" y="307"/>
                  </a:cubicBezTo>
                  <a:cubicBezTo>
                    <a:pt x="131" y="340"/>
                    <a:pt x="131" y="376"/>
                    <a:pt x="130" y="388"/>
                  </a:cubicBezTo>
                  <a:cubicBezTo>
                    <a:pt x="131" y="411"/>
                    <a:pt x="121" y="493"/>
                    <a:pt x="111" y="517"/>
                  </a:cubicBezTo>
                  <a:close/>
                </a:path>
              </a:pathLst>
            </a:custGeom>
            <a:solidFill>
              <a:srgbClr val="952F01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3" name="Freeform 9"/>
            <p:cNvSpPr>
              <a:spLocks/>
            </p:cNvSpPr>
            <p:nvPr/>
          </p:nvSpPr>
          <p:spPr bwMode="auto">
            <a:xfrm>
              <a:off x="5186590" y="4740276"/>
              <a:ext cx="2119313" cy="1296988"/>
            </a:xfrm>
            <a:custGeom>
              <a:avLst/>
              <a:gdLst>
                <a:gd name="T0" fmla="*/ 0 w 565"/>
                <a:gd name="T1" fmla="*/ 346 h 346"/>
                <a:gd name="T2" fmla="*/ 142 w 565"/>
                <a:gd name="T3" fmla="*/ 278 h 346"/>
                <a:gd name="T4" fmla="*/ 296 w 565"/>
                <a:gd name="T5" fmla="*/ 194 h 346"/>
                <a:gd name="T6" fmla="*/ 361 w 565"/>
                <a:gd name="T7" fmla="*/ 153 h 346"/>
                <a:gd name="T8" fmla="*/ 442 w 565"/>
                <a:gd name="T9" fmla="*/ 97 h 346"/>
                <a:gd name="T10" fmla="*/ 565 w 565"/>
                <a:gd name="T11" fmla="*/ 0 h 346"/>
                <a:gd name="T12" fmla="*/ 447 w 565"/>
                <a:gd name="T13" fmla="*/ 105 h 346"/>
                <a:gd name="T14" fmla="*/ 366 w 565"/>
                <a:gd name="T15" fmla="*/ 161 h 346"/>
                <a:gd name="T16" fmla="*/ 301 w 565"/>
                <a:gd name="T17" fmla="*/ 202 h 346"/>
                <a:gd name="T18" fmla="*/ 146 w 565"/>
                <a:gd name="T19" fmla="*/ 286 h 346"/>
                <a:gd name="T20" fmla="*/ 0 w 565"/>
                <a:gd name="T21" fmla="*/ 346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65" h="346">
                  <a:moveTo>
                    <a:pt x="0" y="346"/>
                  </a:moveTo>
                  <a:cubicBezTo>
                    <a:pt x="29" y="333"/>
                    <a:pt x="118" y="290"/>
                    <a:pt x="142" y="278"/>
                  </a:cubicBezTo>
                  <a:cubicBezTo>
                    <a:pt x="169" y="266"/>
                    <a:pt x="297" y="195"/>
                    <a:pt x="296" y="194"/>
                  </a:cubicBezTo>
                  <a:cubicBezTo>
                    <a:pt x="296" y="194"/>
                    <a:pt x="327" y="175"/>
                    <a:pt x="361" y="153"/>
                  </a:cubicBezTo>
                  <a:cubicBezTo>
                    <a:pt x="395" y="132"/>
                    <a:pt x="430" y="106"/>
                    <a:pt x="442" y="97"/>
                  </a:cubicBezTo>
                  <a:cubicBezTo>
                    <a:pt x="464" y="82"/>
                    <a:pt x="541" y="20"/>
                    <a:pt x="565" y="0"/>
                  </a:cubicBezTo>
                  <a:cubicBezTo>
                    <a:pt x="546" y="25"/>
                    <a:pt x="470" y="89"/>
                    <a:pt x="447" y="105"/>
                  </a:cubicBezTo>
                  <a:cubicBezTo>
                    <a:pt x="436" y="114"/>
                    <a:pt x="400" y="139"/>
                    <a:pt x="366" y="161"/>
                  </a:cubicBezTo>
                  <a:cubicBezTo>
                    <a:pt x="332" y="184"/>
                    <a:pt x="301" y="202"/>
                    <a:pt x="301" y="202"/>
                  </a:cubicBezTo>
                  <a:cubicBezTo>
                    <a:pt x="302" y="203"/>
                    <a:pt x="173" y="275"/>
                    <a:pt x="146" y="286"/>
                  </a:cubicBezTo>
                  <a:cubicBezTo>
                    <a:pt x="122" y="299"/>
                    <a:pt x="31" y="338"/>
                    <a:pt x="0" y="346"/>
                  </a:cubicBezTo>
                  <a:close/>
                </a:path>
              </a:pathLst>
            </a:custGeom>
            <a:solidFill>
              <a:srgbClr val="952F01"/>
            </a:soli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94" name="Group 12"/>
            <p:cNvGrpSpPr>
              <a:grpSpLocks noChangeAspect="1"/>
            </p:cNvGrpSpPr>
            <p:nvPr/>
          </p:nvGrpSpPr>
          <p:grpSpPr bwMode="auto">
            <a:xfrm>
              <a:off x="1816100" y="596900"/>
              <a:ext cx="5475288" cy="5440363"/>
              <a:chOff x="1156" y="376"/>
              <a:chExt cx="3449" cy="3427"/>
            </a:xfrm>
          </p:grpSpPr>
          <p:sp>
            <p:nvSpPr>
              <p:cNvPr id="146" name="Freeform 13"/>
              <p:cNvSpPr>
                <a:spLocks/>
              </p:cNvSpPr>
              <p:nvPr/>
            </p:nvSpPr>
            <p:spPr bwMode="auto">
              <a:xfrm>
                <a:off x="1204" y="607"/>
                <a:ext cx="2192" cy="1564"/>
              </a:xfrm>
              <a:custGeom>
                <a:avLst/>
                <a:gdLst>
                  <a:gd name="T0" fmla="*/ 364 w 928"/>
                  <a:gd name="T1" fmla="*/ 662 h 662"/>
                  <a:gd name="T2" fmla="*/ 0 w 928"/>
                  <a:gd name="T3" fmla="*/ 387 h 662"/>
                  <a:gd name="T4" fmla="*/ 2 w 928"/>
                  <a:gd name="T5" fmla="*/ 358 h 662"/>
                  <a:gd name="T6" fmla="*/ 604 w 928"/>
                  <a:gd name="T7" fmla="*/ 13 h 662"/>
                  <a:gd name="T8" fmla="*/ 918 w 928"/>
                  <a:gd name="T9" fmla="*/ 373 h 662"/>
                  <a:gd name="T10" fmla="*/ 899 w 928"/>
                  <a:gd name="T11" fmla="*/ 375 h 662"/>
                  <a:gd name="T12" fmla="*/ 364 w 928"/>
                  <a:gd name="T13" fmla="*/ 662 h 6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28" h="662">
                    <a:moveTo>
                      <a:pt x="364" y="662"/>
                    </a:moveTo>
                    <a:cubicBezTo>
                      <a:pt x="0" y="387"/>
                      <a:pt x="0" y="387"/>
                      <a:pt x="0" y="387"/>
                    </a:cubicBezTo>
                    <a:cubicBezTo>
                      <a:pt x="2" y="358"/>
                      <a:pt x="2" y="358"/>
                      <a:pt x="2" y="358"/>
                    </a:cubicBezTo>
                    <a:cubicBezTo>
                      <a:pt x="2" y="358"/>
                      <a:pt x="252" y="46"/>
                      <a:pt x="604" y="13"/>
                    </a:cubicBezTo>
                    <a:cubicBezTo>
                      <a:pt x="748" y="0"/>
                      <a:pt x="928" y="121"/>
                      <a:pt x="918" y="373"/>
                    </a:cubicBezTo>
                    <a:cubicBezTo>
                      <a:pt x="899" y="375"/>
                      <a:pt x="899" y="375"/>
                      <a:pt x="899" y="375"/>
                    </a:cubicBezTo>
                    <a:cubicBezTo>
                      <a:pt x="899" y="375"/>
                      <a:pt x="634" y="369"/>
                      <a:pt x="364" y="662"/>
                    </a:cubicBezTo>
                    <a:close/>
                  </a:path>
                </a:pathLst>
              </a:custGeom>
              <a:gradFill flip="none" rotWithShape="1">
                <a:gsLst>
                  <a:gs pos="55000">
                    <a:srgbClr val="EA6400"/>
                  </a:gs>
                  <a:gs pos="100000">
                    <a:srgbClr val="FF9443"/>
                  </a:gs>
                  <a:gs pos="0">
                    <a:srgbClr val="5B1D01"/>
                  </a:gs>
                  <a:gs pos="76000">
                    <a:srgbClr val="FF7711"/>
                  </a:gs>
                </a:gsLst>
                <a:lin ang="8100000" scaled="1"/>
                <a:tileRect/>
              </a:gradFill>
              <a:ln w="63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47" name="Freeform 14"/>
              <p:cNvSpPr>
                <a:spLocks/>
              </p:cNvSpPr>
              <p:nvPr/>
            </p:nvSpPr>
            <p:spPr bwMode="auto">
              <a:xfrm>
                <a:off x="3011" y="1757"/>
                <a:ext cx="545" cy="2046"/>
              </a:xfrm>
              <a:custGeom>
                <a:avLst/>
                <a:gdLst>
                  <a:gd name="T0" fmla="*/ 110 w 231"/>
                  <a:gd name="T1" fmla="*/ 866 h 866"/>
                  <a:gd name="T2" fmla="*/ 55 w 231"/>
                  <a:gd name="T3" fmla="*/ 810 h 866"/>
                  <a:gd name="T4" fmla="*/ 0 w 231"/>
                  <a:gd name="T5" fmla="*/ 22 h 866"/>
                  <a:gd name="T6" fmla="*/ 89 w 231"/>
                  <a:gd name="T7" fmla="*/ 0 h 866"/>
                  <a:gd name="T8" fmla="*/ 149 w 231"/>
                  <a:gd name="T9" fmla="*/ 89 h 866"/>
                  <a:gd name="T10" fmla="*/ 144 w 231"/>
                  <a:gd name="T11" fmla="*/ 829 h 866"/>
                  <a:gd name="T12" fmla="*/ 110 w 231"/>
                  <a:gd name="T13" fmla="*/ 866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1" h="866">
                    <a:moveTo>
                      <a:pt x="110" y="866"/>
                    </a:moveTo>
                    <a:cubicBezTo>
                      <a:pt x="55" y="810"/>
                      <a:pt x="55" y="810"/>
                      <a:pt x="55" y="810"/>
                    </a:cubicBezTo>
                    <a:cubicBezTo>
                      <a:pt x="100" y="405"/>
                      <a:pt x="0" y="22"/>
                      <a:pt x="0" y="22"/>
                    </a:cubicBezTo>
                    <a:cubicBezTo>
                      <a:pt x="89" y="0"/>
                      <a:pt x="89" y="0"/>
                      <a:pt x="89" y="0"/>
                    </a:cubicBezTo>
                    <a:cubicBezTo>
                      <a:pt x="149" y="89"/>
                      <a:pt x="149" y="89"/>
                      <a:pt x="149" y="89"/>
                    </a:cubicBezTo>
                    <a:cubicBezTo>
                      <a:pt x="149" y="89"/>
                      <a:pt x="231" y="488"/>
                      <a:pt x="144" y="829"/>
                    </a:cubicBezTo>
                    <a:lnTo>
                      <a:pt x="110" y="866"/>
                    </a:lnTo>
                    <a:close/>
                  </a:path>
                </a:pathLst>
              </a:custGeom>
              <a:gradFill flip="none" rotWithShape="1">
                <a:gsLst>
                  <a:gs pos="55000">
                    <a:srgbClr val="EA6400"/>
                  </a:gs>
                  <a:gs pos="100000">
                    <a:srgbClr val="FF9443"/>
                  </a:gs>
                  <a:gs pos="0">
                    <a:srgbClr val="5B1D01"/>
                  </a:gs>
                  <a:gs pos="76000">
                    <a:srgbClr val="FF7711"/>
                  </a:gs>
                </a:gsLst>
                <a:lin ang="13500000" scaled="1"/>
                <a:tileRect/>
              </a:gradFill>
              <a:ln w="63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48" name="Freeform 15"/>
              <p:cNvSpPr>
                <a:spLocks/>
              </p:cNvSpPr>
              <p:nvPr/>
            </p:nvSpPr>
            <p:spPr bwMode="auto">
              <a:xfrm>
                <a:off x="3221" y="730"/>
                <a:ext cx="1384" cy="3073"/>
              </a:xfrm>
              <a:custGeom>
                <a:avLst/>
                <a:gdLst>
                  <a:gd name="T0" fmla="*/ 0 w 586"/>
                  <a:gd name="T1" fmla="*/ 435 h 1301"/>
                  <a:gd name="T2" fmla="*/ 21 w 586"/>
                  <a:gd name="T3" fmla="*/ 1301 h 1301"/>
                  <a:gd name="T4" fmla="*/ 586 w 586"/>
                  <a:gd name="T5" fmla="*/ 955 h 1301"/>
                  <a:gd name="T6" fmla="*/ 504 w 586"/>
                  <a:gd name="T7" fmla="*/ 882 h 1301"/>
                  <a:gd name="T8" fmla="*/ 511 w 586"/>
                  <a:gd name="T9" fmla="*/ 621 h 1301"/>
                  <a:gd name="T10" fmla="*/ 393 w 586"/>
                  <a:gd name="T11" fmla="*/ 365 h 1301"/>
                  <a:gd name="T12" fmla="*/ 27 w 586"/>
                  <a:gd name="T13" fmla="*/ 0 h 1301"/>
                  <a:gd name="T14" fmla="*/ 7 w 586"/>
                  <a:gd name="T15" fmla="*/ 22 h 1301"/>
                  <a:gd name="T16" fmla="*/ 78 w 586"/>
                  <a:gd name="T17" fmla="*/ 446 h 1301"/>
                  <a:gd name="T18" fmla="*/ 35 w 586"/>
                  <a:gd name="T19" fmla="*/ 466 h 1301"/>
                  <a:gd name="T20" fmla="*/ 0 w 586"/>
                  <a:gd name="T21" fmla="*/ 435 h 1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6" h="1301">
                    <a:moveTo>
                      <a:pt x="0" y="435"/>
                    </a:moveTo>
                    <a:cubicBezTo>
                      <a:pt x="0" y="435"/>
                      <a:pt x="96" y="863"/>
                      <a:pt x="21" y="1301"/>
                    </a:cubicBezTo>
                    <a:cubicBezTo>
                      <a:pt x="21" y="1301"/>
                      <a:pt x="355" y="1175"/>
                      <a:pt x="586" y="955"/>
                    </a:cubicBezTo>
                    <a:cubicBezTo>
                      <a:pt x="504" y="882"/>
                      <a:pt x="504" y="882"/>
                      <a:pt x="504" y="882"/>
                    </a:cubicBezTo>
                    <a:cubicBezTo>
                      <a:pt x="504" y="882"/>
                      <a:pt x="532" y="761"/>
                      <a:pt x="511" y="621"/>
                    </a:cubicBezTo>
                    <a:cubicBezTo>
                      <a:pt x="494" y="507"/>
                      <a:pt x="445" y="418"/>
                      <a:pt x="393" y="365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124" y="179"/>
                      <a:pt x="78" y="446"/>
                    </a:cubicBezTo>
                    <a:cubicBezTo>
                      <a:pt x="35" y="466"/>
                      <a:pt x="35" y="466"/>
                      <a:pt x="35" y="466"/>
                    </a:cubicBezTo>
                    <a:lnTo>
                      <a:pt x="0" y="435"/>
                    </a:ln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13500000" scaled="1"/>
                <a:tileRect/>
              </a:gradFill>
              <a:ln w="63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49" name="Freeform 16"/>
              <p:cNvSpPr>
                <a:spLocks/>
              </p:cNvSpPr>
              <p:nvPr/>
            </p:nvSpPr>
            <p:spPr bwMode="auto">
              <a:xfrm>
                <a:off x="3221" y="730"/>
                <a:ext cx="772" cy="3073"/>
              </a:xfrm>
              <a:custGeom>
                <a:avLst/>
                <a:gdLst>
                  <a:gd name="T0" fmla="*/ 315 w 327"/>
                  <a:gd name="T1" fmla="*/ 533 h 1301"/>
                  <a:gd name="T2" fmla="*/ 21 w 327"/>
                  <a:gd name="T3" fmla="*/ 1301 h 1301"/>
                  <a:gd name="T4" fmla="*/ 0 w 327"/>
                  <a:gd name="T5" fmla="*/ 435 h 1301"/>
                  <a:gd name="T6" fmla="*/ 35 w 327"/>
                  <a:gd name="T7" fmla="*/ 466 h 1301"/>
                  <a:gd name="T8" fmla="*/ 78 w 327"/>
                  <a:gd name="T9" fmla="*/ 446 h 1301"/>
                  <a:gd name="T10" fmla="*/ 7 w 327"/>
                  <a:gd name="T11" fmla="*/ 22 h 1301"/>
                  <a:gd name="T12" fmla="*/ 27 w 327"/>
                  <a:gd name="T13" fmla="*/ 0 h 1301"/>
                  <a:gd name="T14" fmla="*/ 287 w 327"/>
                  <a:gd name="T15" fmla="*/ 260 h 1301"/>
                  <a:gd name="T16" fmla="*/ 315 w 327"/>
                  <a:gd name="T17" fmla="*/ 533 h 13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27" h="1301">
                    <a:moveTo>
                      <a:pt x="315" y="533"/>
                    </a:moveTo>
                    <a:cubicBezTo>
                      <a:pt x="327" y="911"/>
                      <a:pt x="21" y="1301"/>
                      <a:pt x="21" y="1301"/>
                    </a:cubicBezTo>
                    <a:cubicBezTo>
                      <a:pt x="96" y="863"/>
                      <a:pt x="0" y="435"/>
                      <a:pt x="0" y="435"/>
                    </a:cubicBezTo>
                    <a:cubicBezTo>
                      <a:pt x="35" y="466"/>
                      <a:pt x="35" y="466"/>
                      <a:pt x="35" y="466"/>
                    </a:cubicBezTo>
                    <a:cubicBezTo>
                      <a:pt x="78" y="446"/>
                      <a:pt x="78" y="446"/>
                      <a:pt x="78" y="446"/>
                    </a:cubicBezTo>
                    <a:cubicBezTo>
                      <a:pt x="124" y="179"/>
                      <a:pt x="7" y="22"/>
                      <a:pt x="7" y="22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7" y="260"/>
                      <a:pt x="287" y="260"/>
                      <a:pt x="287" y="260"/>
                    </a:cubicBezTo>
                    <a:cubicBezTo>
                      <a:pt x="301" y="335"/>
                      <a:pt x="312" y="426"/>
                      <a:pt x="315" y="533"/>
                    </a:cubicBezTo>
                    <a:close/>
                  </a:path>
                </a:pathLst>
              </a:custGeom>
              <a:gradFill flip="none" rotWithShape="1">
                <a:gsLst>
                  <a:gs pos="27000">
                    <a:srgbClr val="FF7711"/>
                  </a:gs>
                  <a:gs pos="59000">
                    <a:srgbClr val="FFAA01"/>
                  </a:gs>
                  <a:gs pos="100000">
                    <a:srgbClr val="FECE02"/>
                  </a:gs>
                  <a:gs pos="0">
                    <a:srgbClr val="C73E01"/>
                  </a:gs>
                  <a:gs pos="80000">
                    <a:srgbClr val="FFC000"/>
                  </a:gs>
                </a:gsLst>
                <a:lin ang="2700000" scaled="1"/>
                <a:tileRect/>
              </a:gradFill>
              <a:ln w="63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50" name="Freeform 17"/>
              <p:cNvSpPr>
                <a:spLocks/>
              </p:cNvSpPr>
              <p:nvPr/>
            </p:nvSpPr>
            <p:spPr bwMode="auto">
              <a:xfrm>
                <a:off x="1156" y="376"/>
                <a:ext cx="2431" cy="1606"/>
              </a:xfrm>
              <a:custGeom>
                <a:avLst/>
                <a:gdLst>
                  <a:gd name="T0" fmla="*/ 20 w 1029"/>
                  <a:gd name="T1" fmla="*/ 485 h 680"/>
                  <a:gd name="T2" fmla="*/ 0 w 1029"/>
                  <a:gd name="T3" fmla="*/ 451 h 680"/>
                  <a:gd name="T4" fmla="*/ 525 w 1029"/>
                  <a:gd name="T5" fmla="*/ 85 h 680"/>
                  <a:gd name="T6" fmla="*/ 998 w 1029"/>
                  <a:gd name="T7" fmla="*/ 344 h 680"/>
                  <a:gd name="T8" fmla="*/ 981 w 1029"/>
                  <a:gd name="T9" fmla="*/ 680 h 680"/>
                  <a:gd name="T10" fmla="*/ 909 w 1029"/>
                  <a:gd name="T11" fmla="*/ 616 h 680"/>
                  <a:gd name="T12" fmla="*/ 826 w 1029"/>
                  <a:gd name="T13" fmla="*/ 220 h 680"/>
                  <a:gd name="T14" fmla="*/ 358 w 1029"/>
                  <a:gd name="T15" fmla="*/ 212 h 680"/>
                  <a:gd name="T16" fmla="*/ 20 w 1029"/>
                  <a:gd name="T17" fmla="*/ 485 h 6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29" h="680">
                    <a:moveTo>
                      <a:pt x="20" y="485"/>
                    </a:moveTo>
                    <a:cubicBezTo>
                      <a:pt x="0" y="451"/>
                      <a:pt x="0" y="451"/>
                      <a:pt x="0" y="451"/>
                    </a:cubicBezTo>
                    <a:cubicBezTo>
                      <a:pt x="0" y="451"/>
                      <a:pt x="231" y="170"/>
                      <a:pt x="525" y="85"/>
                    </a:cubicBezTo>
                    <a:cubicBezTo>
                      <a:pt x="820" y="0"/>
                      <a:pt x="965" y="164"/>
                      <a:pt x="998" y="344"/>
                    </a:cubicBezTo>
                    <a:cubicBezTo>
                      <a:pt x="1029" y="514"/>
                      <a:pt x="981" y="680"/>
                      <a:pt x="981" y="680"/>
                    </a:cubicBezTo>
                    <a:cubicBezTo>
                      <a:pt x="909" y="616"/>
                      <a:pt x="909" y="616"/>
                      <a:pt x="909" y="616"/>
                    </a:cubicBezTo>
                    <a:cubicBezTo>
                      <a:pt x="909" y="616"/>
                      <a:pt x="961" y="355"/>
                      <a:pt x="826" y="220"/>
                    </a:cubicBezTo>
                    <a:cubicBezTo>
                      <a:pt x="691" y="85"/>
                      <a:pt x="489" y="147"/>
                      <a:pt x="358" y="212"/>
                    </a:cubicBezTo>
                    <a:cubicBezTo>
                      <a:pt x="228" y="277"/>
                      <a:pt x="85" y="411"/>
                      <a:pt x="20" y="485"/>
                    </a:cubicBezTo>
                    <a:close/>
                  </a:path>
                </a:pathLst>
              </a:custGeom>
              <a:gradFill flip="none" rotWithShape="1">
                <a:gsLst>
                  <a:gs pos="92000">
                    <a:srgbClr val="FF7711"/>
                  </a:gs>
                  <a:gs pos="14000">
                    <a:srgbClr val="FFAA01"/>
                  </a:gs>
                  <a:gs pos="64000">
                    <a:srgbClr val="FECE02"/>
                  </a:gs>
                  <a:gs pos="0">
                    <a:srgbClr val="C73E01"/>
                  </a:gs>
                  <a:gs pos="34000">
                    <a:srgbClr val="FFE389"/>
                  </a:gs>
                </a:gsLst>
                <a:lin ang="10800000" scaled="1"/>
                <a:tileRect/>
              </a:gradFill>
              <a:ln w="63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51" name="Freeform 16"/>
              <p:cNvSpPr>
                <a:spLocks/>
              </p:cNvSpPr>
              <p:nvPr/>
            </p:nvSpPr>
            <p:spPr bwMode="auto">
              <a:xfrm>
                <a:off x="3221" y="1755"/>
                <a:ext cx="744" cy="2045"/>
              </a:xfrm>
              <a:custGeom>
                <a:avLst/>
                <a:gdLst>
                  <a:gd name="T0" fmla="*/ 315 w 327"/>
                  <a:gd name="T1" fmla="*/ 533 h 1301"/>
                  <a:gd name="T2" fmla="*/ 21 w 327"/>
                  <a:gd name="T3" fmla="*/ 1301 h 1301"/>
                  <a:gd name="T4" fmla="*/ 0 w 327"/>
                  <a:gd name="T5" fmla="*/ 435 h 1301"/>
                  <a:gd name="T6" fmla="*/ 35 w 327"/>
                  <a:gd name="T7" fmla="*/ 466 h 1301"/>
                  <a:gd name="T8" fmla="*/ 78 w 327"/>
                  <a:gd name="T9" fmla="*/ 446 h 1301"/>
                  <a:gd name="T10" fmla="*/ 7 w 327"/>
                  <a:gd name="T11" fmla="*/ 22 h 1301"/>
                  <a:gd name="T12" fmla="*/ 27 w 327"/>
                  <a:gd name="T13" fmla="*/ 0 h 1301"/>
                  <a:gd name="T14" fmla="*/ 287 w 327"/>
                  <a:gd name="T15" fmla="*/ 260 h 1301"/>
                  <a:gd name="T16" fmla="*/ 315 w 327"/>
                  <a:gd name="T17" fmla="*/ 533 h 1301"/>
                  <a:gd name="connsiteX0" fmla="*/ 9633 w 9643"/>
                  <a:gd name="connsiteY0" fmla="*/ 4097 h 10000"/>
                  <a:gd name="connsiteX1" fmla="*/ 642 w 9643"/>
                  <a:gd name="connsiteY1" fmla="*/ 10000 h 10000"/>
                  <a:gd name="connsiteX2" fmla="*/ 0 w 9643"/>
                  <a:gd name="connsiteY2" fmla="*/ 3344 h 10000"/>
                  <a:gd name="connsiteX3" fmla="*/ 1070 w 9643"/>
                  <a:gd name="connsiteY3" fmla="*/ 3582 h 10000"/>
                  <a:gd name="connsiteX4" fmla="*/ 2385 w 9643"/>
                  <a:gd name="connsiteY4" fmla="*/ 3428 h 10000"/>
                  <a:gd name="connsiteX5" fmla="*/ 826 w 9643"/>
                  <a:gd name="connsiteY5" fmla="*/ 0 h 10000"/>
                  <a:gd name="connsiteX6" fmla="*/ 8777 w 9643"/>
                  <a:gd name="connsiteY6" fmla="*/ 1998 h 10000"/>
                  <a:gd name="connsiteX7" fmla="*/ 9633 w 9643"/>
                  <a:gd name="connsiteY7" fmla="*/ 4097 h 10000"/>
                  <a:gd name="connsiteX0" fmla="*/ 9990 w 10000"/>
                  <a:gd name="connsiteY0" fmla="*/ 2106 h 8009"/>
                  <a:gd name="connsiteX1" fmla="*/ 666 w 10000"/>
                  <a:gd name="connsiteY1" fmla="*/ 8009 h 8009"/>
                  <a:gd name="connsiteX2" fmla="*/ 0 w 10000"/>
                  <a:gd name="connsiteY2" fmla="*/ 1353 h 8009"/>
                  <a:gd name="connsiteX3" fmla="*/ 1110 w 10000"/>
                  <a:gd name="connsiteY3" fmla="*/ 1591 h 8009"/>
                  <a:gd name="connsiteX4" fmla="*/ 2473 w 10000"/>
                  <a:gd name="connsiteY4" fmla="*/ 1437 h 8009"/>
                  <a:gd name="connsiteX5" fmla="*/ 9102 w 10000"/>
                  <a:gd name="connsiteY5" fmla="*/ 7 h 8009"/>
                  <a:gd name="connsiteX6" fmla="*/ 9990 w 10000"/>
                  <a:gd name="connsiteY6" fmla="*/ 2106 h 8009"/>
                  <a:gd name="connsiteX0" fmla="*/ 9990 w 10000"/>
                  <a:gd name="connsiteY0" fmla="*/ 941 h 8311"/>
                  <a:gd name="connsiteX1" fmla="*/ 666 w 10000"/>
                  <a:gd name="connsiteY1" fmla="*/ 8311 h 8311"/>
                  <a:gd name="connsiteX2" fmla="*/ 0 w 10000"/>
                  <a:gd name="connsiteY2" fmla="*/ 0 h 8311"/>
                  <a:gd name="connsiteX3" fmla="*/ 1110 w 10000"/>
                  <a:gd name="connsiteY3" fmla="*/ 298 h 8311"/>
                  <a:gd name="connsiteX4" fmla="*/ 2473 w 10000"/>
                  <a:gd name="connsiteY4" fmla="*/ 105 h 8311"/>
                  <a:gd name="connsiteX5" fmla="*/ 9990 w 10000"/>
                  <a:gd name="connsiteY5" fmla="*/ 941 h 8311"/>
                  <a:gd name="connsiteX0" fmla="*/ 9990 w 10000"/>
                  <a:gd name="connsiteY0" fmla="*/ 1132 h 10000"/>
                  <a:gd name="connsiteX1" fmla="*/ 666 w 10000"/>
                  <a:gd name="connsiteY1" fmla="*/ 10000 h 10000"/>
                  <a:gd name="connsiteX2" fmla="*/ 0 w 10000"/>
                  <a:gd name="connsiteY2" fmla="*/ 0 h 10000"/>
                  <a:gd name="connsiteX3" fmla="*/ 1110 w 10000"/>
                  <a:gd name="connsiteY3" fmla="*/ 359 h 10000"/>
                  <a:gd name="connsiteX4" fmla="*/ 9990 w 10000"/>
                  <a:gd name="connsiteY4" fmla="*/ 1132 h 10000"/>
                  <a:gd name="connsiteX0" fmla="*/ 10318 w 10328"/>
                  <a:gd name="connsiteY0" fmla="*/ 1866 h 10734"/>
                  <a:gd name="connsiteX1" fmla="*/ 994 w 10328"/>
                  <a:gd name="connsiteY1" fmla="*/ 10734 h 10734"/>
                  <a:gd name="connsiteX2" fmla="*/ 328 w 10328"/>
                  <a:gd name="connsiteY2" fmla="*/ 734 h 10734"/>
                  <a:gd name="connsiteX3" fmla="*/ 10318 w 10328"/>
                  <a:gd name="connsiteY3" fmla="*/ 1866 h 10734"/>
                  <a:gd name="connsiteX0" fmla="*/ 10318 w 10328"/>
                  <a:gd name="connsiteY0" fmla="*/ 1866 h 10734"/>
                  <a:gd name="connsiteX1" fmla="*/ 994 w 10328"/>
                  <a:gd name="connsiteY1" fmla="*/ 10734 h 10734"/>
                  <a:gd name="connsiteX2" fmla="*/ 328 w 10328"/>
                  <a:gd name="connsiteY2" fmla="*/ 734 h 10734"/>
                  <a:gd name="connsiteX3" fmla="*/ 10318 w 10328"/>
                  <a:gd name="connsiteY3" fmla="*/ 1866 h 10734"/>
                  <a:gd name="connsiteX0" fmla="*/ 10318 w 10328"/>
                  <a:gd name="connsiteY0" fmla="*/ 1235 h 10103"/>
                  <a:gd name="connsiteX1" fmla="*/ 994 w 10328"/>
                  <a:gd name="connsiteY1" fmla="*/ 10103 h 10103"/>
                  <a:gd name="connsiteX2" fmla="*/ 328 w 10328"/>
                  <a:gd name="connsiteY2" fmla="*/ 103 h 10103"/>
                  <a:gd name="connsiteX3" fmla="*/ 10318 w 10328"/>
                  <a:gd name="connsiteY3" fmla="*/ 1235 h 10103"/>
                  <a:gd name="connsiteX0" fmla="*/ 10318 w 10328"/>
                  <a:gd name="connsiteY0" fmla="*/ 1235 h 10103"/>
                  <a:gd name="connsiteX1" fmla="*/ 994 w 10328"/>
                  <a:gd name="connsiteY1" fmla="*/ 10103 h 10103"/>
                  <a:gd name="connsiteX2" fmla="*/ 328 w 10328"/>
                  <a:gd name="connsiteY2" fmla="*/ 103 h 10103"/>
                  <a:gd name="connsiteX3" fmla="*/ 10318 w 10328"/>
                  <a:gd name="connsiteY3" fmla="*/ 1235 h 10103"/>
                  <a:gd name="connsiteX0" fmla="*/ 10318 w 10328"/>
                  <a:gd name="connsiteY0" fmla="*/ 1136 h 10004"/>
                  <a:gd name="connsiteX1" fmla="*/ 994 w 10328"/>
                  <a:gd name="connsiteY1" fmla="*/ 10004 h 10004"/>
                  <a:gd name="connsiteX2" fmla="*/ 328 w 10328"/>
                  <a:gd name="connsiteY2" fmla="*/ 4 h 10004"/>
                  <a:gd name="connsiteX3" fmla="*/ 10318 w 10328"/>
                  <a:gd name="connsiteY3" fmla="*/ 1136 h 10004"/>
                  <a:gd name="connsiteX0" fmla="*/ 9990 w 10000"/>
                  <a:gd name="connsiteY0" fmla="*/ 1136 h 10004"/>
                  <a:gd name="connsiteX1" fmla="*/ 666 w 10000"/>
                  <a:gd name="connsiteY1" fmla="*/ 10004 h 10004"/>
                  <a:gd name="connsiteX2" fmla="*/ 0 w 10000"/>
                  <a:gd name="connsiteY2" fmla="*/ 4 h 10004"/>
                  <a:gd name="connsiteX3" fmla="*/ 9990 w 10000"/>
                  <a:gd name="connsiteY3" fmla="*/ 1136 h 10004"/>
                  <a:gd name="connsiteX0" fmla="*/ 9990 w 10000"/>
                  <a:gd name="connsiteY0" fmla="*/ 1136 h 10004"/>
                  <a:gd name="connsiteX1" fmla="*/ 666 w 10000"/>
                  <a:gd name="connsiteY1" fmla="*/ 10004 h 10004"/>
                  <a:gd name="connsiteX2" fmla="*/ 0 w 10000"/>
                  <a:gd name="connsiteY2" fmla="*/ 4 h 10004"/>
                  <a:gd name="connsiteX3" fmla="*/ 9990 w 10000"/>
                  <a:gd name="connsiteY3" fmla="*/ 1136 h 10004"/>
                  <a:gd name="connsiteX0" fmla="*/ 9990 w 10000"/>
                  <a:gd name="connsiteY0" fmla="*/ 1136 h 10004"/>
                  <a:gd name="connsiteX1" fmla="*/ 666 w 10000"/>
                  <a:gd name="connsiteY1" fmla="*/ 10004 h 10004"/>
                  <a:gd name="connsiteX2" fmla="*/ 0 w 10000"/>
                  <a:gd name="connsiteY2" fmla="*/ 4 h 10004"/>
                  <a:gd name="connsiteX3" fmla="*/ 9990 w 10000"/>
                  <a:gd name="connsiteY3" fmla="*/ 1136 h 10004"/>
                  <a:gd name="connsiteX0" fmla="*/ 9990 w 10000"/>
                  <a:gd name="connsiteY0" fmla="*/ 1132 h 10000"/>
                  <a:gd name="connsiteX1" fmla="*/ 666 w 10000"/>
                  <a:gd name="connsiteY1" fmla="*/ 10000 h 10000"/>
                  <a:gd name="connsiteX2" fmla="*/ 0 w 10000"/>
                  <a:gd name="connsiteY2" fmla="*/ 0 h 10000"/>
                  <a:gd name="connsiteX3" fmla="*/ 9990 w 10000"/>
                  <a:gd name="connsiteY3" fmla="*/ 1132 h 10000"/>
                  <a:gd name="connsiteX0" fmla="*/ 9990 w 10000"/>
                  <a:gd name="connsiteY0" fmla="*/ 1132 h 10000"/>
                  <a:gd name="connsiteX1" fmla="*/ 666 w 10000"/>
                  <a:gd name="connsiteY1" fmla="*/ 10000 h 10000"/>
                  <a:gd name="connsiteX2" fmla="*/ 0 w 10000"/>
                  <a:gd name="connsiteY2" fmla="*/ 0 h 10000"/>
                  <a:gd name="connsiteX3" fmla="*/ 9990 w 10000"/>
                  <a:gd name="connsiteY3" fmla="*/ 1132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10000" h="10000">
                    <a:moveTo>
                      <a:pt x="9990" y="1132"/>
                    </a:moveTo>
                    <a:cubicBezTo>
                      <a:pt x="10370" y="5496"/>
                      <a:pt x="666" y="10000"/>
                      <a:pt x="666" y="10000"/>
                    </a:cubicBezTo>
                    <a:cubicBezTo>
                      <a:pt x="3045" y="4942"/>
                      <a:pt x="413" y="1523"/>
                      <a:pt x="0" y="0"/>
                    </a:cubicBezTo>
                    <a:lnTo>
                      <a:pt x="9990" y="1132"/>
                    </a:lnTo>
                    <a:close/>
                  </a:path>
                </a:pathLst>
              </a:custGeom>
              <a:gradFill flip="none" rotWithShape="1">
                <a:gsLst>
                  <a:gs pos="55000">
                    <a:sysClr val="window" lastClr="FFFFFF">
                      <a:alpha val="9000"/>
                    </a:sysClr>
                  </a:gs>
                  <a:gs pos="100000">
                    <a:srgbClr val="FF9443">
                      <a:alpha val="0"/>
                    </a:srgbClr>
                  </a:gs>
                  <a:gs pos="0">
                    <a:sysClr val="window" lastClr="FFFFFF"/>
                  </a:gs>
                  <a:gs pos="76000">
                    <a:srgbClr val="FF7711">
                      <a:alpha val="0"/>
                    </a:srgbClr>
                  </a:gs>
                </a:gsLst>
                <a:path path="circle">
                  <a:fillToRect l="50000" t="50000" r="50000" b="50000"/>
                </a:path>
                <a:tileRect/>
              </a:gradFill>
              <a:ln w="6350" cap="flat" cmpd="sng" algn="ctr">
                <a:noFill/>
                <a:prstDash val="solid"/>
              </a:ln>
              <a:effectLst/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grpSp>
          <p:nvGrpSpPr>
            <p:cNvPr id="95" name="Group 23"/>
            <p:cNvGrpSpPr>
              <a:grpSpLocks noChangeAspect="1"/>
            </p:cNvGrpSpPr>
            <p:nvPr/>
          </p:nvGrpSpPr>
          <p:grpSpPr bwMode="auto">
            <a:xfrm>
              <a:off x="1854200" y="801688"/>
              <a:ext cx="3806826" cy="5230812"/>
              <a:chOff x="1180" y="505"/>
              <a:chExt cx="2398" cy="3295"/>
            </a:xfrm>
          </p:grpSpPr>
          <p:sp>
            <p:nvSpPr>
              <p:cNvPr id="143" name="Freeform 24"/>
              <p:cNvSpPr>
                <a:spLocks/>
              </p:cNvSpPr>
              <p:nvPr/>
            </p:nvSpPr>
            <p:spPr bwMode="auto">
              <a:xfrm>
                <a:off x="1228" y="666"/>
                <a:ext cx="2137" cy="1162"/>
              </a:xfrm>
              <a:custGeom>
                <a:avLst/>
                <a:gdLst>
                  <a:gd name="T0" fmla="*/ 889 w 905"/>
                  <a:gd name="T1" fmla="*/ 492 h 492"/>
                  <a:gd name="T2" fmla="*/ 894 w 905"/>
                  <a:gd name="T3" fmla="*/ 329 h 492"/>
                  <a:gd name="T4" fmla="*/ 857 w 905"/>
                  <a:gd name="T5" fmla="*/ 179 h 492"/>
                  <a:gd name="T6" fmla="*/ 814 w 905"/>
                  <a:gd name="T7" fmla="*/ 112 h 492"/>
                  <a:gd name="T8" fmla="*/ 720 w 905"/>
                  <a:gd name="T9" fmla="*/ 43 h 492"/>
                  <a:gd name="T10" fmla="*/ 568 w 905"/>
                  <a:gd name="T11" fmla="*/ 22 h 492"/>
                  <a:gd name="T12" fmla="*/ 418 w 905"/>
                  <a:gd name="T13" fmla="*/ 58 h 492"/>
                  <a:gd name="T14" fmla="*/ 241 w 905"/>
                  <a:gd name="T15" fmla="*/ 152 h 492"/>
                  <a:gd name="T16" fmla="*/ 118 w 905"/>
                  <a:gd name="T17" fmla="*/ 248 h 492"/>
                  <a:gd name="T18" fmla="*/ 0 w 905"/>
                  <a:gd name="T19" fmla="*/ 361 h 492"/>
                  <a:gd name="T20" fmla="*/ 114 w 905"/>
                  <a:gd name="T21" fmla="*/ 243 h 492"/>
                  <a:gd name="T22" fmla="*/ 236 w 905"/>
                  <a:gd name="T23" fmla="*/ 144 h 492"/>
                  <a:gd name="T24" fmla="*/ 305 w 905"/>
                  <a:gd name="T25" fmla="*/ 100 h 492"/>
                  <a:gd name="T26" fmla="*/ 415 w 905"/>
                  <a:gd name="T27" fmla="*/ 49 h 492"/>
                  <a:gd name="T28" fmla="*/ 568 w 905"/>
                  <a:gd name="T29" fmla="*/ 12 h 492"/>
                  <a:gd name="T30" fmla="*/ 723 w 905"/>
                  <a:gd name="T31" fmla="*/ 34 h 492"/>
                  <a:gd name="T32" fmla="*/ 822 w 905"/>
                  <a:gd name="T33" fmla="*/ 106 h 492"/>
                  <a:gd name="T34" fmla="*/ 865 w 905"/>
                  <a:gd name="T35" fmla="*/ 175 h 492"/>
                  <a:gd name="T36" fmla="*/ 901 w 905"/>
                  <a:gd name="T37" fmla="*/ 329 h 492"/>
                  <a:gd name="T38" fmla="*/ 889 w 905"/>
                  <a:gd name="T39" fmla="*/ 492 h 4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05" h="492">
                    <a:moveTo>
                      <a:pt x="889" y="492"/>
                    </a:moveTo>
                    <a:cubicBezTo>
                      <a:pt x="893" y="461"/>
                      <a:pt x="899" y="394"/>
                      <a:pt x="894" y="329"/>
                    </a:cubicBezTo>
                    <a:cubicBezTo>
                      <a:pt x="889" y="264"/>
                      <a:pt x="869" y="203"/>
                      <a:pt x="857" y="179"/>
                    </a:cubicBezTo>
                    <a:cubicBezTo>
                      <a:pt x="851" y="166"/>
                      <a:pt x="838" y="139"/>
                      <a:pt x="814" y="112"/>
                    </a:cubicBezTo>
                    <a:cubicBezTo>
                      <a:pt x="791" y="85"/>
                      <a:pt x="757" y="58"/>
                      <a:pt x="720" y="43"/>
                    </a:cubicBezTo>
                    <a:cubicBezTo>
                      <a:pt x="644" y="10"/>
                      <a:pt x="567" y="23"/>
                      <a:pt x="568" y="22"/>
                    </a:cubicBezTo>
                    <a:cubicBezTo>
                      <a:pt x="569" y="21"/>
                      <a:pt x="494" y="28"/>
                      <a:pt x="418" y="58"/>
                    </a:cubicBezTo>
                    <a:cubicBezTo>
                      <a:pt x="341" y="86"/>
                      <a:pt x="265" y="134"/>
                      <a:pt x="241" y="152"/>
                    </a:cubicBezTo>
                    <a:cubicBezTo>
                      <a:pt x="219" y="167"/>
                      <a:pt x="167" y="205"/>
                      <a:pt x="118" y="248"/>
                    </a:cubicBezTo>
                    <a:cubicBezTo>
                      <a:pt x="69" y="291"/>
                      <a:pt x="22" y="338"/>
                      <a:pt x="0" y="361"/>
                    </a:cubicBezTo>
                    <a:cubicBezTo>
                      <a:pt x="20" y="336"/>
                      <a:pt x="65" y="287"/>
                      <a:pt x="114" y="243"/>
                    </a:cubicBezTo>
                    <a:cubicBezTo>
                      <a:pt x="162" y="199"/>
                      <a:pt x="213" y="160"/>
                      <a:pt x="236" y="144"/>
                    </a:cubicBezTo>
                    <a:cubicBezTo>
                      <a:pt x="248" y="136"/>
                      <a:pt x="273" y="119"/>
                      <a:pt x="305" y="100"/>
                    </a:cubicBezTo>
                    <a:cubicBezTo>
                      <a:pt x="337" y="82"/>
                      <a:pt x="376" y="64"/>
                      <a:pt x="415" y="49"/>
                    </a:cubicBezTo>
                    <a:cubicBezTo>
                      <a:pt x="492" y="19"/>
                      <a:pt x="568" y="12"/>
                      <a:pt x="568" y="12"/>
                    </a:cubicBezTo>
                    <a:cubicBezTo>
                      <a:pt x="567" y="13"/>
                      <a:pt x="645" y="0"/>
                      <a:pt x="723" y="34"/>
                    </a:cubicBezTo>
                    <a:cubicBezTo>
                      <a:pt x="762" y="50"/>
                      <a:pt x="797" y="78"/>
                      <a:pt x="822" y="106"/>
                    </a:cubicBezTo>
                    <a:cubicBezTo>
                      <a:pt x="846" y="134"/>
                      <a:pt x="859" y="161"/>
                      <a:pt x="865" y="175"/>
                    </a:cubicBezTo>
                    <a:cubicBezTo>
                      <a:pt x="878" y="200"/>
                      <a:pt x="898" y="263"/>
                      <a:pt x="901" y="329"/>
                    </a:cubicBezTo>
                    <a:cubicBezTo>
                      <a:pt x="905" y="395"/>
                      <a:pt x="896" y="461"/>
                      <a:pt x="889" y="492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44" name="Freeform 25"/>
              <p:cNvSpPr>
                <a:spLocks/>
              </p:cNvSpPr>
              <p:nvPr/>
            </p:nvSpPr>
            <p:spPr bwMode="auto">
              <a:xfrm>
                <a:off x="3245" y="1755"/>
                <a:ext cx="130" cy="2045"/>
              </a:xfrm>
              <a:custGeom>
                <a:avLst/>
                <a:gdLst>
                  <a:gd name="T0" fmla="*/ 0 w 55"/>
                  <a:gd name="T1" fmla="*/ 0 h 866"/>
                  <a:gd name="T2" fmla="*/ 37 w 55"/>
                  <a:gd name="T3" fmla="*/ 203 h 866"/>
                  <a:gd name="T4" fmla="*/ 49 w 55"/>
                  <a:gd name="T5" fmla="*/ 332 h 866"/>
                  <a:gd name="T6" fmla="*/ 53 w 55"/>
                  <a:gd name="T7" fmla="*/ 432 h 866"/>
                  <a:gd name="T8" fmla="*/ 55 w 55"/>
                  <a:gd name="T9" fmla="*/ 533 h 866"/>
                  <a:gd name="T10" fmla="*/ 50 w 55"/>
                  <a:gd name="T11" fmla="*/ 662 h 866"/>
                  <a:gd name="T12" fmla="*/ 21 w 55"/>
                  <a:gd name="T13" fmla="*/ 866 h 866"/>
                  <a:gd name="T14" fmla="*/ 40 w 55"/>
                  <a:gd name="T15" fmla="*/ 662 h 866"/>
                  <a:gd name="T16" fmla="*/ 45 w 55"/>
                  <a:gd name="T17" fmla="*/ 533 h 866"/>
                  <a:gd name="T18" fmla="*/ 44 w 55"/>
                  <a:gd name="T19" fmla="*/ 433 h 866"/>
                  <a:gd name="T20" fmla="*/ 39 w 55"/>
                  <a:gd name="T21" fmla="*/ 332 h 866"/>
                  <a:gd name="T22" fmla="*/ 27 w 55"/>
                  <a:gd name="T23" fmla="*/ 204 h 866"/>
                  <a:gd name="T24" fmla="*/ 0 w 55"/>
                  <a:gd name="T25" fmla="*/ 0 h 8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5" h="866">
                    <a:moveTo>
                      <a:pt x="0" y="0"/>
                    </a:moveTo>
                    <a:cubicBezTo>
                      <a:pt x="13" y="40"/>
                      <a:pt x="34" y="168"/>
                      <a:pt x="37" y="203"/>
                    </a:cubicBezTo>
                    <a:cubicBezTo>
                      <a:pt x="39" y="222"/>
                      <a:pt x="45" y="279"/>
                      <a:pt x="49" y="332"/>
                    </a:cubicBezTo>
                    <a:cubicBezTo>
                      <a:pt x="52" y="384"/>
                      <a:pt x="53" y="432"/>
                      <a:pt x="53" y="432"/>
                    </a:cubicBezTo>
                    <a:cubicBezTo>
                      <a:pt x="53" y="432"/>
                      <a:pt x="55" y="480"/>
                      <a:pt x="55" y="533"/>
                    </a:cubicBezTo>
                    <a:cubicBezTo>
                      <a:pt x="54" y="586"/>
                      <a:pt x="51" y="643"/>
                      <a:pt x="50" y="662"/>
                    </a:cubicBezTo>
                    <a:cubicBezTo>
                      <a:pt x="49" y="698"/>
                      <a:pt x="33" y="827"/>
                      <a:pt x="21" y="866"/>
                    </a:cubicBezTo>
                    <a:cubicBezTo>
                      <a:pt x="27" y="826"/>
                      <a:pt x="39" y="697"/>
                      <a:pt x="40" y="662"/>
                    </a:cubicBezTo>
                    <a:cubicBezTo>
                      <a:pt x="42" y="643"/>
                      <a:pt x="45" y="585"/>
                      <a:pt x="45" y="533"/>
                    </a:cubicBezTo>
                    <a:cubicBezTo>
                      <a:pt x="46" y="480"/>
                      <a:pt x="44" y="433"/>
                      <a:pt x="44" y="433"/>
                    </a:cubicBezTo>
                    <a:cubicBezTo>
                      <a:pt x="44" y="433"/>
                      <a:pt x="43" y="385"/>
                      <a:pt x="39" y="332"/>
                    </a:cubicBezTo>
                    <a:cubicBezTo>
                      <a:pt x="36" y="280"/>
                      <a:pt x="30" y="223"/>
                      <a:pt x="27" y="204"/>
                    </a:cubicBezTo>
                    <a:cubicBezTo>
                      <a:pt x="24" y="169"/>
                      <a:pt x="7" y="41"/>
                      <a:pt x="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45" name="Freeform 26"/>
              <p:cNvSpPr>
                <a:spLocks/>
              </p:cNvSpPr>
              <p:nvPr/>
            </p:nvSpPr>
            <p:spPr bwMode="auto">
              <a:xfrm>
                <a:off x="1180" y="505"/>
                <a:ext cx="2398" cy="1474"/>
              </a:xfrm>
              <a:custGeom>
                <a:avLst/>
                <a:gdLst>
                  <a:gd name="T0" fmla="*/ 0 w 1015"/>
                  <a:gd name="T1" fmla="*/ 395 h 624"/>
                  <a:gd name="T2" fmla="*/ 134 w 1015"/>
                  <a:gd name="T3" fmla="*/ 255 h 624"/>
                  <a:gd name="T4" fmla="*/ 281 w 1015"/>
                  <a:gd name="T5" fmla="*/ 140 h 624"/>
                  <a:gd name="T6" fmla="*/ 495 w 1015"/>
                  <a:gd name="T7" fmla="*/ 33 h 624"/>
                  <a:gd name="T8" fmla="*/ 679 w 1015"/>
                  <a:gd name="T9" fmla="*/ 1 h 624"/>
                  <a:gd name="T10" fmla="*/ 736 w 1015"/>
                  <a:gd name="T11" fmla="*/ 6 h 624"/>
                  <a:gd name="T12" fmla="*/ 858 w 1015"/>
                  <a:gd name="T13" fmla="*/ 52 h 624"/>
                  <a:gd name="T14" fmla="*/ 956 w 1015"/>
                  <a:gd name="T15" fmla="*/ 157 h 624"/>
                  <a:gd name="T16" fmla="*/ 993 w 1015"/>
                  <a:gd name="T17" fmla="*/ 247 h 624"/>
                  <a:gd name="T18" fmla="*/ 1012 w 1015"/>
                  <a:gd name="T19" fmla="*/ 432 h 624"/>
                  <a:gd name="T20" fmla="*/ 981 w 1015"/>
                  <a:gd name="T21" fmla="*/ 624 h 624"/>
                  <a:gd name="T22" fmla="*/ 1005 w 1015"/>
                  <a:gd name="T23" fmla="*/ 432 h 624"/>
                  <a:gd name="T24" fmla="*/ 984 w 1015"/>
                  <a:gd name="T25" fmla="*/ 249 h 624"/>
                  <a:gd name="T26" fmla="*/ 947 w 1015"/>
                  <a:gd name="T27" fmla="*/ 162 h 624"/>
                  <a:gd name="T28" fmla="*/ 852 w 1015"/>
                  <a:gd name="T29" fmla="*/ 60 h 624"/>
                  <a:gd name="T30" fmla="*/ 734 w 1015"/>
                  <a:gd name="T31" fmla="*/ 15 h 624"/>
                  <a:gd name="T32" fmla="*/ 679 w 1015"/>
                  <a:gd name="T33" fmla="*/ 11 h 624"/>
                  <a:gd name="T34" fmla="*/ 498 w 1015"/>
                  <a:gd name="T35" fmla="*/ 42 h 624"/>
                  <a:gd name="T36" fmla="*/ 287 w 1015"/>
                  <a:gd name="T37" fmla="*/ 148 h 624"/>
                  <a:gd name="T38" fmla="*/ 139 w 1015"/>
                  <a:gd name="T39" fmla="*/ 260 h 624"/>
                  <a:gd name="T40" fmla="*/ 0 w 1015"/>
                  <a:gd name="T41" fmla="*/ 395 h 6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5" h="624">
                    <a:moveTo>
                      <a:pt x="0" y="395"/>
                    </a:moveTo>
                    <a:cubicBezTo>
                      <a:pt x="23" y="365"/>
                      <a:pt x="76" y="307"/>
                      <a:pt x="134" y="255"/>
                    </a:cubicBezTo>
                    <a:cubicBezTo>
                      <a:pt x="192" y="203"/>
                      <a:pt x="254" y="158"/>
                      <a:pt x="281" y="140"/>
                    </a:cubicBezTo>
                    <a:cubicBezTo>
                      <a:pt x="311" y="120"/>
                      <a:pt x="402" y="64"/>
                      <a:pt x="495" y="33"/>
                    </a:cubicBezTo>
                    <a:cubicBezTo>
                      <a:pt x="588" y="0"/>
                      <a:pt x="679" y="0"/>
                      <a:pt x="679" y="1"/>
                    </a:cubicBezTo>
                    <a:cubicBezTo>
                      <a:pt x="679" y="1"/>
                      <a:pt x="702" y="1"/>
                      <a:pt x="736" y="6"/>
                    </a:cubicBezTo>
                    <a:cubicBezTo>
                      <a:pt x="770" y="11"/>
                      <a:pt x="816" y="25"/>
                      <a:pt x="858" y="52"/>
                    </a:cubicBezTo>
                    <a:cubicBezTo>
                      <a:pt x="899" y="79"/>
                      <a:pt x="934" y="119"/>
                      <a:pt x="956" y="157"/>
                    </a:cubicBezTo>
                    <a:cubicBezTo>
                      <a:pt x="977" y="195"/>
                      <a:pt x="988" y="229"/>
                      <a:pt x="993" y="247"/>
                    </a:cubicBezTo>
                    <a:cubicBezTo>
                      <a:pt x="1003" y="278"/>
                      <a:pt x="1015" y="355"/>
                      <a:pt x="1012" y="432"/>
                    </a:cubicBezTo>
                    <a:cubicBezTo>
                      <a:pt x="1009" y="510"/>
                      <a:pt x="993" y="588"/>
                      <a:pt x="981" y="624"/>
                    </a:cubicBezTo>
                    <a:cubicBezTo>
                      <a:pt x="990" y="587"/>
                      <a:pt x="1004" y="510"/>
                      <a:pt x="1005" y="432"/>
                    </a:cubicBezTo>
                    <a:cubicBezTo>
                      <a:pt x="1007" y="355"/>
                      <a:pt x="994" y="280"/>
                      <a:pt x="984" y="249"/>
                    </a:cubicBezTo>
                    <a:cubicBezTo>
                      <a:pt x="979" y="232"/>
                      <a:pt x="969" y="199"/>
                      <a:pt x="947" y="162"/>
                    </a:cubicBezTo>
                    <a:cubicBezTo>
                      <a:pt x="926" y="125"/>
                      <a:pt x="893" y="86"/>
                      <a:pt x="852" y="60"/>
                    </a:cubicBezTo>
                    <a:cubicBezTo>
                      <a:pt x="813" y="33"/>
                      <a:pt x="768" y="20"/>
                      <a:pt x="734" y="15"/>
                    </a:cubicBezTo>
                    <a:cubicBezTo>
                      <a:pt x="701" y="10"/>
                      <a:pt x="679" y="11"/>
                      <a:pt x="679" y="11"/>
                    </a:cubicBezTo>
                    <a:cubicBezTo>
                      <a:pt x="679" y="10"/>
                      <a:pt x="590" y="10"/>
                      <a:pt x="498" y="42"/>
                    </a:cubicBezTo>
                    <a:cubicBezTo>
                      <a:pt x="406" y="72"/>
                      <a:pt x="316" y="129"/>
                      <a:pt x="287" y="148"/>
                    </a:cubicBezTo>
                    <a:cubicBezTo>
                      <a:pt x="259" y="166"/>
                      <a:pt x="197" y="209"/>
                      <a:pt x="139" y="260"/>
                    </a:cubicBezTo>
                    <a:cubicBezTo>
                      <a:pt x="80" y="311"/>
                      <a:pt x="25" y="367"/>
                      <a:pt x="0" y="39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sp>
          <p:nvSpPr>
            <p:cNvPr id="96" name="Freeform 31"/>
            <p:cNvSpPr>
              <a:spLocks/>
            </p:cNvSpPr>
            <p:nvPr/>
          </p:nvSpPr>
          <p:spPr bwMode="auto">
            <a:xfrm>
              <a:off x="314325" y="3138488"/>
              <a:ext cx="2117725" cy="847725"/>
            </a:xfrm>
            <a:custGeom>
              <a:avLst/>
              <a:gdLst>
                <a:gd name="T0" fmla="*/ 0 w 565"/>
                <a:gd name="T1" fmla="*/ 220 h 226"/>
                <a:gd name="T2" fmla="*/ 541 w 565"/>
                <a:gd name="T3" fmla="*/ 0 h 226"/>
                <a:gd name="T4" fmla="*/ 565 w 565"/>
                <a:gd name="T5" fmla="*/ 25 h 226"/>
                <a:gd name="T6" fmla="*/ 530 w 565"/>
                <a:gd name="T7" fmla="*/ 73 h 226"/>
                <a:gd name="T8" fmla="*/ 127 w 565"/>
                <a:gd name="T9" fmla="*/ 226 h 226"/>
                <a:gd name="T10" fmla="*/ 0 w 565"/>
                <a:gd name="T11" fmla="*/ 220 h 2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65" h="226">
                  <a:moveTo>
                    <a:pt x="0" y="220"/>
                  </a:moveTo>
                  <a:cubicBezTo>
                    <a:pt x="230" y="87"/>
                    <a:pt x="541" y="0"/>
                    <a:pt x="541" y="0"/>
                  </a:cubicBezTo>
                  <a:cubicBezTo>
                    <a:pt x="565" y="25"/>
                    <a:pt x="565" y="25"/>
                    <a:pt x="565" y="25"/>
                  </a:cubicBezTo>
                  <a:cubicBezTo>
                    <a:pt x="530" y="73"/>
                    <a:pt x="530" y="73"/>
                    <a:pt x="530" y="73"/>
                  </a:cubicBezTo>
                  <a:cubicBezTo>
                    <a:pt x="530" y="73"/>
                    <a:pt x="270" y="150"/>
                    <a:pt x="127" y="226"/>
                  </a:cubicBezTo>
                  <a:lnTo>
                    <a:pt x="0" y="220"/>
                  </a:lnTo>
                  <a:close/>
                </a:path>
              </a:pathLst>
            </a:custGeom>
            <a:gradFill flip="none" rotWithShape="1">
              <a:gsLst>
                <a:gs pos="10000">
                  <a:srgbClr val="0083B8"/>
                </a:gs>
                <a:gs pos="56000">
                  <a:srgbClr val="21C0FF"/>
                </a:gs>
                <a:gs pos="100000">
                  <a:srgbClr val="9FE4FF"/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7" name="Freeform 32"/>
            <p:cNvSpPr>
              <a:spLocks/>
            </p:cNvSpPr>
            <p:nvPr/>
          </p:nvSpPr>
          <p:spPr bwMode="auto">
            <a:xfrm>
              <a:off x="314325" y="3929063"/>
              <a:ext cx="644525" cy="296862"/>
            </a:xfrm>
            <a:custGeom>
              <a:avLst/>
              <a:gdLst>
                <a:gd name="T0" fmla="*/ 0 w 406"/>
                <a:gd name="T1" fmla="*/ 21 h 187"/>
                <a:gd name="T2" fmla="*/ 120 w 406"/>
                <a:gd name="T3" fmla="*/ 0 h 187"/>
                <a:gd name="T4" fmla="*/ 170 w 406"/>
                <a:gd name="T5" fmla="*/ 2 h 187"/>
                <a:gd name="T6" fmla="*/ 406 w 406"/>
                <a:gd name="T7" fmla="*/ 154 h 187"/>
                <a:gd name="T8" fmla="*/ 269 w 406"/>
                <a:gd name="T9" fmla="*/ 187 h 187"/>
                <a:gd name="T10" fmla="*/ 245 w 406"/>
                <a:gd name="T11" fmla="*/ 175 h 187"/>
                <a:gd name="T12" fmla="*/ 0 w 406"/>
                <a:gd name="T13" fmla="*/ 21 h 1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6" h="187">
                  <a:moveTo>
                    <a:pt x="0" y="21"/>
                  </a:moveTo>
                  <a:lnTo>
                    <a:pt x="120" y="0"/>
                  </a:lnTo>
                  <a:lnTo>
                    <a:pt x="170" y="2"/>
                  </a:lnTo>
                  <a:lnTo>
                    <a:pt x="406" y="154"/>
                  </a:lnTo>
                  <a:lnTo>
                    <a:pt x="269" y="187"/>
                  </a:lnTo>
                  <a:lnTo>
                    <a:pt x="245" y="175"/>
                  </a:lnTo>
                  <a:lnTo>
                    <a:pt x="0" y="21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5070"/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8" name="Freeform 33"/>
            <p:cNvSpPr>
              <a:spLocks/>
            </p:cNvSpPr>
            <p:nvPr/>
          </p:nvSpPr>
          <p:spPr bwMode="auto">
            <a:xfrm>
              <a:off x="3805238" y="5630862"/>
              <a:ext cx="1852613" cy="1350962"/>
            </a:xfrm>
            <a:custGeom>
              <a:avLst/>
              <a:gdLst>
                <a:gd name="T0" fmla="*/ 1167 w 1167"/>
                <a:gd name="T1" fmla="*/ 839 h 851"/>
                <a:gd name="T2" fmla="*/ 1060 w 1167"/>
                <a:gd name="T3" fmla="*/ 678 h 851"/>
                <a:gd name="T4" fmla="*/ 14 w 1167"/>
                <a:gd name="T5" fmla="*/ 0 h 851"/>
                <a:gd name="T6" fmla="*/ 0 w 1167"/>
                <a:gd name="T7" fmla="*/ 59 h 851"/>
                <a:gd name="T8" fmla="*/ 101 w 1167"/>
                <a:gd name="T9" fmla="*/ 225 h 851"/>
                <a:gd name="T10" fmla="*/ 1082 w 1167"/>
                <a:gd name="T11" fmla="*/ 851 h 851"/>
                <a:gd name="T12" fmla="*/ 1167 w 1167"/>
                <a:gd name="T13" fmla="*/ 839 h 8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67" h="851">
                  <a:moveTo>
                    <a:pt x="1167" y="839"/>
                  </a:moveTo>
                  <a:lnTo>
                    <a:pt x="1060" y="678"/>
                  </a:lnTo>
                  <a:lnTo>
                    <a:pt x="14" y="0"/>
                  </a:lnTo>
                  <a:lnTo>
                    <a:pt x="0" y="59"/>
                  </a:lnTo>
                  <a:lnTo>
                    <a:pt x="101" y="225"/>
                  </a:lnTo>
                  <a:lnTo>
                    <a:pt x="1082" y="851"/>
                  </a:lnTo>
                  <a:lnTo>
                    <a:pt x="1167" y="839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83B8"/>
                </a:gs>
                <a:gs pos="56000">
                  <a:srgbClr val="2DC3FF"/>
                </a:gs>
                <a:gs pos="100000">
                  <a:srgbClr val="9FE4FF"/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99" name="Freeform 34"/>
            <p:cNvSpPr>
              <a:spLocks/>
            </p:cNvSpPr>
            <p:nvPr/>
          </p:nvSpPr>
          <p:spPr bwMode="auto">
            <a:xfrm>
              <a:off x="-114300" y="3232150"/>
              <a:ext cx="2774950" cy="4105274"/>
            </a:xfrm>
            <a:custGeom>
              <a:avLst/>
              <a:gdLst>
                <a:gd name="T0" fmla="*/ 165 w 740"/>
                <a:gd name="T1" fmla="*/ 186 h 1095"/>
                <a:gd name="T2" fmla="*/ 679 w 740"/>
                <a:gd name="T3" fmla="*/ 0 h 1095"/>
                <a:gd name="T4" fmla="*/ 740 w 740"/>
                <a:gd name="T5" fmla="*/ 546 h 1095"/>
                <a:gd name="T6" fmla="*/ 656 w 740"/>
                <a:gd name="T7" fmla="*/ 493 h 1095"/>
                <a:gd name="T8" fmla="*/ 636 w 740"/>
                <a:gd name="T9" fmla="*/ 916 h 1095"/>
                <a:gd name="T10" fmla="*/ 628 w 740"/>
                <a:gd name="T11" fmla="*/ 944 h 1095"/>
                <a:gd name="T12" fmla="*/ 235 w 740"/>
                <a:gd name="T13" fmla="*/ 270 h 1095"/>
                <a:gd name="T14" fmla="*/ 266 w 740"/>
                <a:gd name="T15" fmla="*/ 249 h 1095"/>
                <a:gd name="T16" fmla="*/ 165 w 740"/>
                <a:gd name="T17" fmla="*/ 186 h 10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0" h="1095">
                  <a:moveTo>
                    <a:pt x="165" y="186"/>
                  </a:moveTo>
                  <a:cubicBezTo>
                    <a:pt x="165" y="186"/>
                    <a:pt x="421" y="67"/>
                    <a:pt x="679" y="0"/>
                  </a:cubicBezTo>
                  <a:cubicBezTo>
                    <a:pt x="679" y="0"/>
                    <a:pt x="673" y="291"/>
                    <a:pt x="740" y="546"/>
                  </a:cubicBezTo>
                  <a:cubicBezTo>
                    <a:pt x="656" y="493"/>
                    <a:pt x="656" y="493"/>
                    <a:pt x="656" y="493"/>
                  </a:cubicBezTo>
                  <a:cubicBezTo>
                    <a:pt x="656" y="493"/>
                    <a:pt x="573" y="724"/>
                    <a:pt x="636" y="916"/>
                  </a:cubicBezTo>
                  <a:cubicBezTo>
                    <a:pt x="628" y="944"/>
                    <a:pt x="628" y="944"/>
                    <a:pt x="628" y="944"/>
                  </a:cubicBezTo>
                  <a:cubicBezTo>
                    <a:pt x="628" y="944"/>
                    <a:pt x="0" y="1095"/>
                    <a:pt x="235" y="270"/>
                  </a:cubicBezTo>
                  <a:cubicBezTo>
                    <a:pt x="266" y="249"/>
                    <a:pt x="266" y="249"/>
                    <a:pt x="266" y="249"/>
                  </a:cubicBezTo>
                  <a:lnTo>
                    <a:pt x="165" y="186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5070"/>
                </a:gs>
                <a:gs pos="34000">
                  <a:srgbClr val="005070"/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00" name="Freeform 35"/>
            <p:cNvSpPr>
              <a:spLocks/>
            </p:cNvSpPr>
            <p:nvPr/>
          </p:nvSpPr>
          <p:spPr bwMode="auto">
            <a:xfrm>
              <a:off x="1116013" y="5875337"/>
              <a:ext cx="4541838" cy="2178050"/>
            </a:xfrm>
            <a:custGeom>
              <a:avLst/>
              <a:gdLst>
                <a:gd name="T0" fmla="*/ 740 w 1211"/>
                <a:gd name="T1" fmla="*/ 0 h 581"/>
                <a:gd name="T2" fmla="*/ 763 w 1211"/>
                <a:gd name="T3" fmla="*/ 3 h 581"/>
                <a:gd name="T4" fmla="*/ 1211 w 1211"/>
                <a:gd name="T5" fmla="*/ 290 h 581"/>
                <a:gd name="T6" fmla="*/ 830 w 1211"/>
                <a:gd name="T7" fmla="*/ 530 h 581"/>
                <a:gd name="T8" fmla="*/ 474 w 1211"/>
                <a:gd name="T9" fmla="*/ 529 h 581"/>
                <a:gd name="T10" fmla="*/ 0 w 1211"/>
                <a:gd name="T11" fmla="*/ 300 h 581"/>
                <a:gd name="T12" fmla="*/ 22 w 1211"/>
                <a:gd name="T13" fmla="*/ 251 h 581"/>
                <a:gd name="T14" fmla="*/ 740 w 1211"/>
                <a:gd name="T15" fmla="*/ 0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11" h="581">
                  <a:moveTo>
                    <a:pt x="740" y="0"/>
                  </a:moveTo>
                  <a:cubicBezTo>
                    <a:pt x="763" y="3"/>
                    <a:pt x="763" y="3"/>
                    <a:pt x="763" y="3"/>
                  </a:cubicBezTo>
                  <a:cubicBezTo>
                    <a:pt x="1211" y="290"/>
                    <a:pt x="1211" y="290"/>
                    <a:pt x="1211" y="290"/>
                  </a:cubicBezTo>
                  <a:cubicBezTo>
                    <a:pt x="1211" y="290"/>
                    <a:pt x="1051" y="459"/>
                    <a:pt x="830" y="530"/>
                  </a:cubicBezTo>
                  <a:cubicBezTo>
                    <a:pt x="672" y="581"/>
                    <a:pt x="546" y="563"/>
                    <a:pt x="474" y="529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22" y="251"/>
                    <a:pt x="22" y="251"/>
                    <a:pt x="22" y="251"/>
                  </a:cubicBezTo>
                  <a:cubicBezTo>
                    <a:pt x="22" y="251"/>
                    <a:pt x="306" y="406"/>
                    <a:pt x="740" y="0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5070"/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01" name="Freeform 36"/>
            <p:cNvSpPr>
              <a:spLocks/>
            </p:cNvSpPr>
            <p:nvPr/>
          </p:nvSpPr>
          <p:spPr bwMode="auto">
            <a:xfrm>
              <a:off x="1116013" y="5875337"/>
              <a:ext cx="3719513" cy="1754187"/>
            </a:xfrm>
            <a:custGeom>
              <a:avLst/>
              <a:gdLst>
                <a:gd name="T0" fmla="*/ 348 w 992"/>
                <a:gd name="T1" fmla="*/ 468 h 468"/>
                <a:gd name="T2" fmla="*/ 0 w 992"/>
                <a:gd name="T3" fmla="*/ 300 h 468"/>
                <a:gd name="T4" fmla="*/ 22 w 992"/>
                <a:gd name="T5" fmla="*/ 251 h 468"/>
                <a:gd name="T6" fmla="*/ 740 w 992"/>
                <a:gd name="T7" fmla="*/ 0 h 468"/>
                <a:gd name="T8" fmla="*/ 763 w 992"/>
                <a:gd name="T9" fmla="*/ 3 h 468"/>
                <a:gd name="T10" fmla="*/ 992 w 992"/>
                <a:gd name="T11" fmla="*/ 149 h 468"/>
                <a:gd name="T12" fmla="*/ 348 w 992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2" h="468">
                  <a:moveTo>
                    <a:pt x="348" y="468"/>
                  </a:moveTo>
                  <a:cubicBezTo>
                    <a:pt x="0" y="300"/>
                    <a:pt x="0" y="300"/>
                    <a:pt x="0" y="300"/>
                  </a:cubicBezTo>
                  <a:cubicBezTo>
                    <a:pt x="22" y="251"/>
                    <a:pt x="22" y="251"/>
                    <a:pt x="22" y="251"/>
                  </a:cubicBezTo>
                  <a:cubicBezTo>
                    <a:pt x="22" y="251"/>
                    <a:pt x="306" y="406"/>
                    <a:pt x="740" y="0"/>
                  </a:cubicBezTo>
                  <a:cubicBezTo>
                    <a:pt x="763" y="3"/>
                    <a:pt x="763" y="3"/>
                    <a:pt x="763" y="3"/>
                  </a:cubicBezTo>
                  <a:cubicBezTo>
                    <a:pt x="992" y="149"/>
                    <a:pt x="992" y="149"/>
                    <a:pt x="992" y="149"/>
                  </a:cubicBezTo>
                  <a:cubicBezTo>
                    <a:pt x="947" y="194"/>
                    <a:pt x="665" y="462"/>
                    <a:pt x="348" y="468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5070"/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02" name="Freeform 47"/>
            <p:cNvSpPr>
              <a:spLocks/>
            </p:cNvSpPr>
            <p:nvPr/>
          </p:nvSpPr>
          <p:spPr bwMode="auto">
            <a:xfrm>
              <a:off x="490539" y="3240498"/>
              <a:ext cx="1928812" cy="696913"/>
            </a:xfrm>
            <a:custGeom>
              <a:avLst/>
              <a:gdLst>
                <a:gd name="T0" fmla="*/ 0 w 514"/>
                <a:gd name="T1" fmla="*/ 186 h 186"/>
                <a:gd name="T2" fmla="*/ 117 w 514"/>
                <a:gd name="T3" fmla="*/ 132 h 186"/>
                <a:gd name="T4" fmla="*/ 252 w 514"/>
                <a:gd name="T5" fmla="*/ 80 h 186"/>
                <a:gd name="T6" fmla="*/ 389 w 514"/>
                <a:gd name="T7" fmla="*/ 33 h 186"/>
                <a:gd name="T8" fmla="*/ 514 w 514"/>
                <a:gd name="T9" fmla="*/ 0 h 186"/>
                <a:gd name="T10" fmla="*/ 391 w 514"/>
                <a:gd name="T11" fmla="*/ 39 h 186"/>
                <a:gd name="T12" fmla="*/ 254 w 514"/>
                <a:gd name="T13" fmla="*/ 86 h 186"/>
                <a:gd name="T14" fmla="*/ 120 w 514"/>
                <a:gd name="T15" fmla="*/ 138 h 186"/>
                <a:gd name="T16" fmla="*/ 0 w 514"/>
                <a:gd name="T17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14" h="186">
                  <a:moveTo>
                    <a:pt x="0" y="186"/>
                  </a:moveTo>
                  <a:cubicBezTo>
                    <a:pt x="22" y="173"/>
                    <a:pt x="97" y="140"/>
                    <a:pt x="117" y="132"/>
                  </a:cubicBezTo>
                  <a:cubicBezTo>
                    <a:pt x="139" y="122"/>
                    <a:pt x="252" y="79"/>
                    <a:pt x="252" y="80"/>
                  </a:cubicBezTo>
                  <a:cubicBezTo>
                    <a:pt x="252" y="79"/>
                    <a:pt x="365" y="39"/>
                    <a:pt x="389" y="33"/>
                  </a:cubicBezTo>
                  <a:cubicBezTo>
                    <a:pt x="410" y="26"/>
                    <a:pt x="488" y="4"/>
                    <a:pt x="514" y="0"/>
                  </a:cubicBezTo>
                  <a:cubicBezTo>
                    <a:pt x="489" y="8"/>
                    <a:pt x="412" y="32"/>
                    <a:pt x="391" y="39"/>
                  </a:cubicBezTo>
                  <a:cubicBezTo>
                    <a:pt x="368" y="46"/>
                    <a:pt x="254" y="85"/>
                    <a:pt x="254" y="86"/>
                  </a:cubicBezTo>
                  <a:cubicBezTo>
                    <a:pt x="254" y="85"/>
                    <a:pt x="142" y="128"/>
                    <a:pt x="120" y="138"/>
                  </a:cubicBezTo>
                  <a:cubicBezTo>
                    <a:pt x="99" y="146"/>
                    <a:pt x="24" y="177"/>
                    <a:pt x="0" y="186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grpSp>
          <p:nvGrpSpPr>
            <p:cNvPr id="134" name="Group 54"/>
            <p:cNvGrpSpPr>
              <a:grpSpLocks noChangeAspect="1"/>
            </p:cNvGrpSpPr>
            <p:nvPr/>
          </p:nvGrpSpPr>
          <p:grpSpPr bwMode="auto">
            <a:xfrm>
              <a:off x="2146301" y="3247231"/>
              <a:ext cx="3479800" cy="4767262"/>
              <a:chOff x="1788" y="657"/>
              <a:chExt cx="2192" cy="3003"/>
            </a:xfrm>
          </p:grpSpPr>
          <p:sp>
            <p:nvSpPr>
              <p:cNvPr id="140" name="Freeform 55"/>
              <p:cNvSpPr>
                <a:spLocks/>
              </p:cNvSpPr>
              <p:nvPr/>
            </p:nvSpPr>
            <p:spPr bwMode="auto">
              <a:xfrm>
                <a:off x="1788" y="1822"/>
                <a:ext cx="486" cy="1677"/>
              </a:xfrm>
              <a:custGeom>
                <a:avLst/>
                <a:gdLst>
                  <a:gd name="T0" fmla="*/ 50 w 206"/>
                  <a:gd name="T1" fmla="*/ 0 h 710"/>
                  <a:gd name="T2" fmla="*/ 29 w 206"/>
                  <a:gd name="T3" fmla="*/ 90 h 710"/>
                  <a:gd name="T4" fmla="*/ 16 w 206"/>
                  <a:gd name="T5" fmla="*/ 178 h 710"/>
                  <a:gd name="T6" fmla="*/ 12 w 206"/>
                  <a:gd name="T7" fmla="*/ 292 h 710"/>
                  <a:gd name="T8" fmla="*/ 23 w 206"/>
                  <a:gd name="T9" fmla="*/ 379 h 710"/>
                  <a:gd name="T10" fmla="*/ 49 w 206"/>
                  <a:gd name="T11" fmla="*/ 463 h 710"/>
                  <a:gd name="T12" fmla="*/ 98 w 206"/>
                  <a:gd name="T13" fmla="*/ 566 h 710"/>
                  <a:gd name="T14" fmla="*/ 145 w 206"/>
                  <a:gd name="T15" fmla="*/ 641 h 710"/>
                  <a:gd name="T16" fmla="*/ 206 w 206"/>
                  <a:gd name="T17" fmla="*/ 710 h 710"/>
                  <a:gd name="T18" fmla="*/ 139 w 206"/>
                  <a:gd name="T19" fmla="*/ 645 h 710"/>
                  <a:gd name="T20" fmla="*/ 89 w 206"/>
                  <a:gd name="T21" fmla="*/ 570 h 710"/>
                  <a:gd name="T22" fmla="*/ 41 w 206"/>
                  <a:gd name="T23" fmla="*/ 466 h 710"/>
                  <a:gd name="T24" fmla="*/ 14 w 206"/>
                  <a:gd name="T25" fmla="*/ 381 h 710"/>
                  <a:gd name="T26" fmla="*/ 2 w 206"/>
                  <a:gd name="T27" fmla="*/ 292 h 710"/>
                  <a:gd name="T28" fmla="*/ 7 w 206"/>
                  <a:gd name="T29" fmla="*/ 177 h 710"/>
                  <a:gd name="T30" fmla="*/ 22 w 206"/>
                  <a:gd name="T31" fmla="*/ 89 h 710"/>
                  <a:gd name="T32" fmla="*/ 50 w 206"/>
                  <a:gd name="T33" fmla="*/ 0 h 7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06" h="710">
                    <a:moveTo>
                      <a:pt x="50" y="0"/>
                    </a:moveTo>
                    <a:cubicBezTo>
                      <a:pt x="46" y="18"/>
                      <a:pt x="36" y="54"/>
                      <a:pt x="29" y="90"/>
                    </a:cubicBezTo>
                    <a:cubicBezTo>
                      <a:pt x="22" y="127"/>
                      <a:pt x="18" y="163"/>
                      <a:pt x="16" y="178"/>
                    </a:cubicBezTo>
                    <a:cubicBezTo>
                      <a:pt x="14" y="195"/>
                      <a:pt x="9" y="245"/>
                      <a:pt x="12" y="292"/>
                    </a:cubicBezTo>
                    <a:cubicBezTo>
                      <a:pt x="14" y="338"/>
                      <a:pt x="23" y="379"/>
                      <a:pt x="23" y="379"/>
                    </a:cubicBezTo>
                    <a:cubicBezTo>
                      <a:pt x="23" y="379"/>
                      <a:pt x="32" y="420"/>
                      <a:pt x="49" y="463"/>
                    </a:cubicBezTo>
                    <a:cubicBezTo>
                      <a:pt x="66" y="506"/>
                      <a:pt x="89" y="551"/>
                      <a:pt x="98" y="566"/>
                    </a:cubicBezTo>
                    <a:cubicBezTo>
                      <a:pt x="105" y="579"/>
                      <a:pt x="123" y="611"/>
                      <a:pt x="145" y="641"/>
                    </a:cubicBezTo>
                    <a:cubicBezTo>
                      <a:pt x="166" y="671"/>
                      <a:pt x="193" y="697"/>
                      <a:pt x="206" y="710"/>
                    </a:cubicBezTo>
                    <a:cubicBezTo>
                      <a:pt x="191" y="700"/>
                      <a:pt x="162" y="674"/>
                      <a:pt x="139" y="645"/>
                    </a:cubicBezTo>
                    <a:cubicBezTo>
                      <a:pt x="116" y="616"/>
                      <a:pt x="97" y="584"/>
                      <a:pt x="89" y="570"/>
                    </a:cubicBezTo>
                    <a:cubicBezTo>
                      <a:pt x="81" y="556"/>
                      <a:pt x="57" y="510"/>
                      <a:pt x="41" y="466"/>
                    </a:cubicBezTo>
                    <a:cubicBezTo>
                      <a:pt x="23" y="423"/>
                      <a:pt x="13" y="381"/>
                      <a:pt x="14" y="381"/>
                    </a:cubicBezTo>
                    <a:cubicBezTo>
                      <a:pt x="14" y="381"/>
                      <a:pt x="4" y="339"/>
                      <a:pt x="2" y="292"/>
                    </a:cubicBezTo>
                    <a:cubicBezTo>
                      <a:pt x="0" y="245"/>
                      <a:pt x="5" y="194"/>
                      <a:pt x="7" y="177"/>
                    </a:cubicBezTo>
                    <a:cubicBezTo>
                      <a:pt x="8" y="162"/>
                      <a:pt x="14" y="125"/>
                      <a:pt x="22" y="89"/>
                    </a:cubicBezTo>
                    <a:cubicBezTo>
                      <a:pt x="31" y="53"/>
                      <a:pt x="43" y="17"/>
                      <a:pt x="50" y="0"/>
                    </a:cubicBezTo>
                    <a:close/>
                  </a:path>
                </a:pathLst>
              </a:custGeom>
              <a:solidFill>
                <a:srgbClr val="005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41" name="Freeform 56"/>
              <p:cNvSpPr>
                <a:spLocks/>
              </p:cNvSpPr>
              <p:nvPr/>
            </p:nvSpPr>
            <p:spPr bwMode="auto">
              <a:xfrm>
                <a:off x="1953" y="657"/>
                <a:ext cx="151" cy="1290"/>
              </a:xfrm>
              <a:custGeom>
                <a:avLst/>
                <a:gdLst>
                  <a:gd name="T0" fmla="*/ 3 w 64"/>
                  <a:gd name="T1" fmla="*/ 0 h 546"/>
                  <a:gd name="T2" fmla="*/ 9 w 64"/>
                  <a:gd name="T3" fmla="*/ 130 h 546"/>
                  <a:gd name="T4" fmla="*/ 20 w 64"/>
                  <a:gd name="T5" fmla="*/ 275 h 546"/>
                  <a:gd name="T6" fmla="*/ 40 w 64"/>
                  <a:gd name="T7" fmla="*/ 418 h 546"/>
                  <a:gd name="T8" fmla="*/ 64 w 64"/>
                  <a:gd name="T9" fmla="*/ 546 h 546"/>
                  <a:gd name="T10" fmla="*/ 33 w 64"/>
                  <a:gd name="T11" fmla="*/ 419 h 546"/>
                  <a:gd name="T12" fmla="*/ 13 w 64"/>
                  <a:gd name="T13" fmla="*/ 275 h 546"/>
                  <a:gd name="T14" fmla="*/ 2 w 64"/>
                  <a:gd name="T15" fmla="*/ 130 h 546"/>
                  <a:gd name="T16" fmla="*/ 3 w 64"/>
                  <a:gd name="T17" fmla="*/ 0 h 5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4" h="546">
                    <a:moveTo>
                      <a:pt x="3" y="0"/>
                    </a:moveTo>
                    <a:cubicBezTo>
                      <a:pt x="4" y="26"/>
                      <a:pt x="7" y="108"/>
                      <a:pt x="9" y="130"/>
                    </a:cubicBezTo>
                    <a:cubicBezTo>
                      <a:pt x="9" y="154"/>
                      <a:pt x="19" y="275"/>
                      <a:pt x="20" y="275"/>
                    </a:cubicBezTo>
                    <a:cubicBezTo>
                      <a:pt x="19" y="275"/>
                      <a:pt x="35" y="395"/>
                      <a:pt x="40" y="418"/>
                    </a:cubicBezTo>
                    <a:cubicBezTo>
                      <a:pt x="43" y="440"/>
                      <a:pt x="59" y="520"/>
                      <a:pt x="64" y="546"/>
                    </a:cubicBezTo>
                    <a:cubicBezTo>
                      <a:pt x="55" y="522"/>
                      <a:pt x="37" y="441"/>
                      <a:pt x="33" y="419"/>
                    </a:cubicBezTo>
                    <a:cubicBezTo>
                      <a:pt x="28" y="396"/>
                      <a:pt x="12" y="275"/>
                      <a:pt x="13" y="275"/>
                    </a:cubicBezTo>
                    <a:cubicBezTo>
                      <a:pt x="12" y="275"/>
                      <a:pt x="2" y="155"/>
                      <a:pt x="2" y="130"/>
                    </a:cubicBezTo>
                    <a:cubicBezTo>
                      <a:pt x="1" y="108"/>
                      <a:pt x="0" y="26"/>
                      <a:pt x="3" y="0"/>
                    </a:cubicBezTo>
                    <a:close/>
                  </a:path>
                </a:pathLst>
              </a:custGeom>
              <a:solidFill>
                <a:srgbClr val="005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  <p:sp>
            <p:nvSpPr>
              <p:cNvPr id="142" name="Freeform 57"/>
              <p:cNvSpPr>
                <a:spLocks/>
              </p:cNvSpPr>
              <p:nvPr/>
            </p:nvSpPr>
            <p:spPr bwMode="auto">
              <a:xfrm>
                <a:off x="2239" y="3008"/>
                <a:ext cx="1741" cy="652"/>
              </a:xfrm>
              <a:custGeom>
                <a:avLst/>
                <a:gdLst>
                  <a:gd name="T0" fmla="*/ 737 w 737"/>
                  <a:gd name="T1" fmla="*/ 0 h 276"/>
                  <a:gd name="T2" fmla="*/ 666 w 737"/>
                  <a:gd name="T3" fmla="*/ 68 h 276"/>
                  <a:gd name="T4" fmla="*/ 591 w 737"/>
                  <a:gd name="T5" fmla="*/ 127 h 276"/>
                  <a:gd name="T6" fmla="*/ 487 w 737"/>
                  <a:gd name="T7" fmla="*/ 190 h 276"/>
                  <a:gd name="T8" fmla="*/ 400 w 737"/>
                  <a:gd name="T9" fmla="*/ 230 h 276"/>
                  <a:gd name="T10" fmla="*/ 310 w 737"/>
                  <a:gd name="T11" fmla="*/ 259 h 276"/>
                  <a:gd name="T12" fmla="*/ 189 w 737"/>
                  <a:gd name="T13" fmla="*/ 276 h 276"/>
                  <a:gd name="T14" fmla="*/ 94 w 737"/>
                  <a:gd name="T15" fmla="*/ 269 h 276"/>
                  <a:gd name="T16" fmla="*/ 0 w 737"/>
                  <a:gd name="T17" fmla="*/ 239 h 276"/>
                  <a:gd name="T18" fmla="*/ 94 w 737"/>
                  <a:gd name="T19" fmla="*/ 264 h 276"/>
                  <a:gd name="T20" fmla="*/ 188 w 737"/>
                  <a:gd name="T21" fmla="*/ 268 h 276"/>
                  <a:gd name="T22" fmla="*/ 307 w 737"/>
                  <a:gd name="T23" fmla="*/ 249 h 276"/>
                  <a:gd name="T24" fmla="*/ 397 w 737"/>
                  <a:gd name="T25" fmla="*/ 221 h 276"/>
                  <a:gd name="T26" fmla="*/ 482 w 737"/>
                  <a:gd name="T27" fmla="*/ 182 h 276"/>
                  <a:gd name="T28" fmla="*/ 586 w 737"/>
                  <a:gd name="T29" fmla="*/ 119 h 276"/>
                  <a:gd name="T30" fmla="*/ 662 w 737"/>
                  <a:gd name="T31" fmla="*/ 63 h 276"/>
                  <a:gd name="T32" fmla="*/ 737 w 737"/>
                  <a:gd name="T33" fmla="*/ 0 h 2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37" h="276">
                    <a:moveTo>
                      <a:pt x="737" y="0"/>
                    </a:moveTo>
                    <a:cubicBezTo>
                      <a:pt x="725" y="14"/>
                      <a:pt x="697" y="43"/>
                      <a:pt x="666" y="68"/>
                    </a:cubicBezTo>
                    <a:cubicBezTo>
                      <a:pt x="636" y="94"/>
                      <a:pt x="605" y="117"/>
                      <a:pt x="591" y="127"/>
                    </a:cubicBezTo>
                    <a:cubicBezTo>
                      <a:pt x="576" y="137"/>
                      <a:pt x="531" y="167"/>
                      <a:pt x="487" y="190"/>
                    </a:cubicBezTo>
                    <a:cubicBezTo>
                      <a:pt x="443" y="213"/>
                      <a:pt x="400" y="229"/>
                      <a:pt x="400" y="230"/>
                    </a:cubicBezTo>
                    <a:cubicBezTo>
                      <a:pt x="400" y="229"/>
                      <a:pt x="358" y="247"/>
                      <a:pt x="310" y="259"/>
                    </a:cubicBezTo>
                    <a:cubicBezTo>
                      <a:pt x="261" y="271"/>
                      <a:pt x="207" y="275"/>
                      <a:pt x="189" y="276"/>
                    </a:cubicBezTo>
                    <a:cubicBezTo>
                      <a:pt x="172" y="276"/>
                      <a:pt x="133" y="276"/>
                      <a:pt x="94" y="269"/>
                    </a:cubicBezTo>
                    <a:cubicBezTo>
                      <a:pt x="54" y="263"/>
                      <a:pt x="17" y="248"/>
                      <a:pt x="0" y="239"/>
                    </a:cubicBezTo>
                    <a:cubicBezTo>
                      <a:pt x="18" y="247"/>
                      <a:pt x="55" y="259"/>
                      <a:pt x="94" y="264"/>
                    </a:cubicBezTo>
                    <a:cubicBezTo>
                      <a:pt x="133" y="269"/>
                      <a:pt x="172" y="269"/>
                      <a:pt x="188" y="268"/>
                    </a:cubicBezTo>
                    <a:cubicBezTo>
                      <a:pt x="206" y="267"/>
                      <a:pt x="260" y="262"/>
                      <a:pt x="307" y="249"/>
                    </a:cubicBezTo>
                    <a:cubicBezTo>
                      <a:pt x="355" y="238"/>
                      <a:pt x="397" y="221"/>
                      <a:pt x="397" y="221"/>
                    </a:cubicBezTo>
                    <a:cubicBezTo>
                      <a:pt x="397" y="221"/>
                      <a:pt x="439" y="205"/>
                      <a:pt x="482" y="182"/>
                    </a:cubicBezTo>
                    <a:cubicBezTo>
                      <a:pt x="526" y="159"/>
                      <a:pt x="571" y="129"/>
                      <a:pt x="586" y="119"/>
                    </a:cubicBezTo>
                    <a:cubicBezTo>
                      <a:pt x="599" y="110"/>
                      <a:pt x="631" y="88"/>
                      <a:pt x="662" y="63"/>
                    </a:cubicBezTo>
                    <a:cubicBezTo>
                      <a:pt x="693" y="39"/>
                      <a:pt x="723" y="12"/>
                      <a:pt x="737" y="0"/>
                    </a:cubicBezTo>
                    <a:close/>
                  </a:path>
                </a:pathLst>
              </a:custGeom>
              <a:solidFill>
                <a:srgbClr val="00507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宋体"/>
                </a:endParaRPr>
              </a:p>
            </p:txBody>
          </p:sp>
        </p:grpSp>
        <p:sp>
          <p:nvSpPr>
            <p:cNvPr id="135" name="Freeform 36"/>
            <p:cNvSpPr>
              <a:spLocks/>
            </p:cNvSpPr>
            <p:nvPr/>
          </p:nvSpPr>
          <p:spPr bwMode="auto">
            <a:xfrm>
              <a:off x="1196975" y="5932487"/>
              <a:ext cx="3719513" cy="1754187"/>
            </a:xfrm>
            <a:custGeom>
              <a:avLst/>
              <a:gdLst>
                <a:gd name="T0" fmla="*/ 348 w 992"/>
                <a:gd name="T1" fmla="*/ 468 h 468"/>
                <a:gd name="T2" fmla="*/ 0 w 992"/>
                <a:gd name="T3" fmla="*/ 300 h 468"/>
                <a:gd name="T4" fmla="*/ 22 w 992"/>
                <a:gd name="T5" fmla="*/ 251 h 468"/>
                <a:gd name="T6" fmla="*/ 740 w 992"/>
                <a:gd name="T7" fmla="*/ 0 h 468"/>
                <a:gd name="T8" fmla="*/ 763 w 992"/>
                <a:gd name="T9" fmla="*/ 3 h 468"/>
                <a:gd name="T10" fmla="*/ 992 w 992"/>
                <a:gd name="T11" fmla="*/ 149 h 468"/>
                <a:gd name="T12" fmla="*/ 348 w 992"/>
                <a:gd name="T13" fmla="*/ 468 h 4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92" h="468">
                  <a:moveTo>
                    <a:pt x="348" y="468"/>
                  </a:moveTo>
                  <a:cubicBezTo>
                    <a:pt x="0" y="300"/>
                    <a:pt x="0" y="300"/>
                    <a:pt x="0" y="300"/>
                  </a:cubicBezTo>
                  <a:cubicBezTo>
                    <a:pt x="22" y="251"/>
                    <a:pt x="22" y="251"/>
                    <a:pt x="22" y="251"/>
                  </a:cubicBezTo>
                  <a:cubicBezTo>
                    <a:pt x="22" y="251"/>
                    <a:pt x="306" y="406"/>
                    <a:pt x="740" y="0"/>
                  </a:cubicBezTo>
                  <a:cubicBezTo>
                    <a:pt x="763" y="3"/>
                    <a:pt x="763" y="3"/>
                    <a:pt x="763" y="3"/>
                  </a:cubicBezTo>
                  <a:cubicBezTo>
                    <a:pt x="992" y="149"/>
                    <a:pt x="992" y="149"/>
                    <a:pt x="992" y="149"/>
                  </a:cubicBezTo>
                  <a:cubicBezTo>
                    <a:pt x="947" y="194"/>
                    <a:pt x="665" y="462"/>
                    <a:pt x="348" y="468"/>
                  </a:cubicBezTo>
                  <a:close/>
                </a:path>
              </a:pathLst>
            </a:custGeom>
            <a:gradFill flip="none" rotWithShape="1">
              <a:gsLst>
                <a:gs pos="17000">
                  <a:srgbClr val="005070"/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9FE4FF"/>
                </a:gs>
              </a:gsLst>
              <a:lin ang="189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6" name="Freeform 37"/>
            <p:cNvSpPr>
              <a:spLocks/>
            </p:cNvSpPr>
            <p:nvPr/>
          </p:nvSpPr>
          <p:spPr bwMode="auto">
            <a:xfrm>
              <a:off x="190500" y="4165600"/>
              <a:ext cx="3786188" cy="3105149"/>
            </a:xfrm>
            <a:custGeom>
              <a:avLst/>
              <a:gdLst>
                <a:gd name="T0" fmla="*/ 1010 w 1010"/>
                <a:gd name="T1" fmla="*/ 459 h 828"/>
                <a:gd name="T2" fmla="*/ 970 w 1010"/>
                <a:gd name="T3" fmla="*/ 391 h 828"/>
                <a:gd name="T4" fmla="*/ 608 w 1010"/>
                <a:gd name="T5" fmla="*/ 646 h 828"/>
                <a:gd name="T6" fmla="*/ 152 w 1010"/>
                <a:gd name="T7" fmla="*/ 517 h 828"/>
                <a:gd name="T8" fmla="*/ 185 w 1010"/>
                <a:gd name="T9" fmla="*/ 0 h 828"/>
                <a:gd name="T10" fmla="*/ 137 w 1010"/>
                <a:gd name="T11" fmla="*/ 11 h 828"/>
                <a:gd name="T12" fmla="*/ 90 w 1010"/>
                <a:gd name="T13" fmla="*/ 575 h 828"/>
                <a:gd name="T14" fmla="*/ 657 w 1010"/>
                <a:gd name="T15" fmla="*/ 720 h 828"/>
                <a:gd name="T16" fmla="*/ 1010 w 1010"/>
                <a:gd name="T17" fmla="*/ 459 h 8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10" h="828">
                  <a:moveTo>
                    <a:pt x="1010" y="459"/>
                  </a:moveTo>
                  <a:cubicBezTo>
                    <a:pt x="970" y="391"/>
                    <a:pt x="970" y="391"/>
                    <a:pt x="970" y="391"/>
                  </a:cubicBezTo>
                  <a:cubicBezTo>
                    <a:pt x="880" y="482"/>
                    <a:pt x="755" y="585"/>
                    <a:pt x="608" y="646"/>
                  </a:cubicBezTo>
                  <a:cubicBezTo>
                    <a:pt x="462" y="707"/>
                    <a:pt x="247" y="727"/>
                    <a:pt x="152" y="517"/>
                  </a:cubicBezTo>
                  <a:cubicBezTo>
                    <a:pt x="57" y="306"/>
                    <a:pt x="185" y="0"/>
                    <a:pt x="185" y="0"/>
                  </a:cubicBezTo>
                  <a:cubicBezTo>
                    <a:pt x="137" y="11"/>
                    <a:pt x="137" y="11"/>
                    <a:pt x="137" y="11"/>
                  </a:cubicBezTo>
                  <a:cubicBezTo>
                    <a:pt x="137" y="11"/>
                    <a:pt x="0" y="327"/>
                    <a:pt x="90" y="575"/>
                  </a:cubicBezTo>
                  <a:cubicBezTo>
                    <a:pt x="180" y="823"/>
                    <a:pt x="436" y="828"/>
                    <a:pt x="657" y="720"/>
                  </a:cubicBezTo>
                  <a:cubicBezTo>
                    <a:pt x="878" y="612"/>
                    <a:pt x="1010" y="459"/>
                    <a:pt x="1010" y="459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005070"/>
                </a:gs>
                <a:gs pos="54591">
                  <a:srgbClr val="8FDFFF"/>
                </a:gs>
                <a:gs pos="85000">
                  <a:srgbClr val="2DC3FF"/>
                </a:gs>
                <a:gs pos="32000">
                  <a:srgbClr val="9FE4FF"/>
                </a:gs>
              </a:gsLst>
              <a:lin ang="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7" name="Freeform 49"/>
            <p:cNvSpPr>
              <a:spLocks/>
            </p:cNvSpPr>
            <p:nvPr/>
          </p:nvSpPr>
          <p:spPr bwMode="auto">
            <a:xfrm>
              <a:off x="382589" y="4215223"/>
              <a:ext cx="3581400" cy="2932113"/>
            </a:xfrm>
            <a:custGeom>
              <a:avLst/>
              <a:gdLst>
                <a:gd name="T0" fmla="*/ 82 w 955"/>
                <a:gd name="T1" fmla="*/ 0 h 782"/>
                <a:gd name="T2" fmla="*/ 26 w 955"/>
                <a:gd name="T3" fmla="*/ 195 h 782"/>
                <a:gd name="T4" fmla="*/ 8 w 955"/>
                <a:gd name="T5" fmla="*/ 389 h 782"/>
                <a:gd name="T6" fmla="*/ 69 w 955"/>
                <a:gd name="T7" fmla="*/ 628 h 782"/>
                <a:gd name="T8" fmla="*/ 160 w 955"/>
                <a:gd name="T9" fmla="*/ 724 h 782"/>
                <a:gd name="T10" fmla="*/ 212 w 955"/>
                <a:gd name="T11" fmla="*/ 751 h 782"/>
                <a:gd name="T12" fmla="*/ 269 w 955"/>
                <a:gd name="T13" fmla="*/ 767 h 782"/>
                <a:gd name="T14" fmla="*/ 403 w 955"/>
                <a:gd name="T15" fmla="*/ 768 h 782"/>
                <a:gd name="T16" fmla="*/ 638 w 955"/>
                <a:gd name="T17" fmla="*/ 687 h 782"/>
                <a:gd name="T18" fmla="*/ 802 w 955"/>
                <a:gd name="T19" fmla="*/ 582 h 782"/>
                <a:gd name="T20" fmla="*/ 955 w 955"/>
                <a:gd name="T21" fmla="*/ 448 h 782"/>
                <a:gd name="T22" fmla="*/ 805 w 955"/>
                <a:gd name="T23" fmla="*/ 586 h 782"/>
                <a:gd name="T24" fmla="*/ 641 w 955"/>
                <a:gd name="T25" fmla="*/ 693 h 782"/>
                <a:gd name="T26" fmla="*/ 404 w 955"/>
                <a:gd name="T27" fmla="*/ 775 h 782"/>
                <a:gd name="T28" fmla="*/ 268 w 955"/>
                <a:gd name="T29" fmla="*/ 773 h 782"/>
                <a:gd name="T30" fmla="*/ 210 w 955"/>
                <a:gd name="T31" fmla="*/ 757 h 782"/>
                <a:gd name="T32" fmla="*/ 157 w 955"/>
                <a:gd name="T33" fmla="*/ 730 h 782"/>
                <a:gd name="T34" fmla="*/ 63 w 955"/>
                <a:gd name="T35" fmla="*/ 631 h 782"/>
                <a:gd name="T36" fmla="*/ 1 w 955"/>
                <a:gd name="T37" fmla="*/ 389 h 782"/>
                <a:gd name="T38" fmla="*/ 21 w 955"/>
                <a:gd name="T39" fmla="*/ 194 h 782"/>
                <a:gd name="T40" fmla="*/ 82 w 955"/>
                <a:gd name="T41" fmla="*/ 0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955" h="782">
                  <a:moveTo>
                    <a:pt x="82" y="0"/>
                  </a:moveTo>
                  <a:cubicBezTo>
                    <a:pt x="68" y="36"/>
                    <a:pt x="42" y="115"/>
                    <a:pt x="26" y="195"/>
                  </a:cubicBezTo>
                  <a:cubicBezTo>
                    <a:pt x="10" y="275"/>
                    <a:pt x="7" y="355"/>
                    <a:pt x="8" y="389"/>
                  </a:cubicBezTo>
                  <a:cubicBezTo>
                    <a:pt x="8" y="425"/>
                    <a:pt x="15" y="540"/>
                    <a:pt x="69" y="628"/>
                  </a:cubicBezTo>
                  <a:cubicBezTo>
                    <a:pt x="94" y="671"/>
                    <a:pt x="130" y="705"/>
                    <a:pt x="160" y="724"/>
                  </a:cubicBezTo>
                  <a:cubicBezTo>
                    <a:pt x="190" y="743"/>
                    <a:pt x="213" y="750"/>
                    <a:pt x="212" y="751"/>
                  </a:cubicBezTo>
                  <a:cubicBezTo>
                    <a:pt x="213" y="750"/>
                    <a:pt x="234" y="760"/>
                    <a:pt x="269" y="767"/>
                  </a:cubicBezTo>
                  <a:cubicBezTo>
                    <a:pt x="304" y="773"/>
                    <a:pt x="353" y="776"/>
                    <a:pt x="403" y="768"/>
                  </a:cubicBezTo>
                  <a:cubicBezTo>
                    <a:pt x="505" y="756"/>
                    <a:pt x="606" y="705"/>
                    <a:pt x="638" y="687"/>
                  </a:cubicBezTo>
                  <a:cubicBezTo>
                    <a:pt x="668" y="671"/>
                    <a:pt x="737" y="631"/>
                    <a:pt x="802" y="582"/>
                  </a:cubicBezTo>
                  <a:cubicBezTo>
                    <a:pt x="868" y="534"/>
                    <a:pt x="928" y="477"/>
                    <a:pt x="955" y="448"/>
                  </a:cubicBezTo>
                  <a:cubicBezTo>
                    <a:pt x="930" y="479"/>
                    <a:pt x="870" y="537"/>
                    <a:pt x="805" y="586"/>
                  </a:cubicBezTo>
                  <a:cubicBezTo>
                    <a:pt x="741" y="636"/>
                    <a:pt x="671" y="677"/>
                    <a:pt x="641" y="693"/>
                  </a:cubicBezTo>
                  <a:cubicBezTo>
                    <a:pt x="609" y="711"/>
                    <a:pt x="507" y="763"/>
                    <a:pt x="404" y="775"/>
                  </a:cubicBezTo>
                  <a:cubicBezTo>
                    <a:pt x="353" y="782"/>
                    <a:pt x="303" y="780"/>
                    <a:pt x="268" y="773"/>
                  </a:cubicBezTo>
                  <a:cubicBezTo>
                    <a:pt x="232" y="766"/>
                    <a:pt x="210" y="757"/>
                    <a:pt x="210" y="757"/>
                  </a:cubicBezTo>
                  <a:cubicBezTo>
                    <a:pt x="210" y="757"/>
                    <a:pt x="187" y="750"/>
                    <a:pt x="157" y="730"/>
                  </a:cubicBezTo>
                  <a:cubicBezTo>
                    <a:pt x="126" y="711"/>
                    <a:pt x="89" y="676"/>
                    <a:pt x="63" y="631"/>
                  </a:cubicBezTo>
                  <a:cubicBezTo>
                    <a:pt x="8" y="541"/>
                    <a:pt x="1" y="425"/>
                    <a:pt x="1" y="389"/>
                  </a:cubicBezTo>
                  <a:cubicBezTo>
                    <a:pt x="0" y="355"/>
                    <a:pt x="4" y="274"/>
                    <a:pt x="21" y="194"/>
                  </a:cubicBezTo>
                  <a:cubicBezTo>
                    <a:pt x="38" y="114"/>
                    <a:pt x="66" y="36"/>
                    <a:pt x="82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8" name="Freeform 50"/>
            <p:cNvSpPr>
              <a:spLocks/>
            </p:cNvSpPr>
            <p:nvPr/>
          </p:nvSpPr>
          <p:spPr bwMode="auto">
            <a:xfrm>
              <a:off x="600076" y="4173948"/>
              <a:ext cx="3214687" cy="2598738"/>
            </a:xfrm>
            <a:custGeom>
              <a:avLst/>
              <a:gdLst>
                <a:gd name="T0" fmla="*/ 857 w 857"/>
                <a:gd name="T1" fmla="*/ 391 h 693"/>
                <a:gd name="T2" fmla="*/ 723 w 857"/>
                <a:gd name="T3" fmla="*/ 514 h 693"/>
                <a:gd name="T4" fmla="*/ 577 w 857"/>
                <a:gd name="T5" fmla="*/ 610 h 693"/>
                <a:gd name="T6" fmla="*/ 367 w 857"/>
                <a:gd name="T7" fmla="*/ 686 h 693"/>
                <a:gd name="T8" fmla="*/ 245 w 857"/>
                <a:gd name="T9" fmla="*/ 686 h 693"/>
                <a:gd name="T10" fmla="*/ 193 w 857"/>
                <a:gd name="T11" fmla="*/ 672 h 693"/>
                <a:gd name="T12" fmla="*/ 146 w 857"/>
                <a:gd name="T13" fmla="*/ 649 h 693"/>
                <a:gd name="T14" fmla="*/ 60 w 857"/>
                <a:gd name="T15" fmla="*/ 562 h 693"/>
                <a:gd name="T16" fmla="*/ 11 w 857"/>
                <a:gd name="T17" fmla="*/ 438 h 693"/>
                <a:gd name="T18" fmla="*/ 1 w 857"/>
                <a:gd name="T19" fmla="*/ 348 h 693"/>
                <a:gd name="T20" fmla="*/ 19 w 857"/>
                <a:gd name="T21" fmla="*/ 174 h 693"/>
                <a:gd name="T22" fmla="*/ 72 w 857"/>
                <a:gd name="T23" fmla="*/ 0 h 693"/>
                <a:gd name="T24" fmla="*/ 23 w 857"/>
                <a:gd name="T25" fmla="*/ 175 h 693"/>
                <a:gd name="T26" fmla="*/ 8 w 857"/>
                <a:gd name="T27" fmla="*/ 348 h 693"/>
                <a:gd name="T28" fmla="*/ 66 w 857"/>
                <a:gd name="T29" fmla="*/ 559 h 693"/>
                <a:gd name="T30" fmla="*/ 149 w 857"/>
                <a:gd name="T31" fmla="*/ 643 h 693"/>
                <a:gd name="T32" fmla="*/ 196 w 857"/>
                <a:gd name="T33" fmla="*/ 666 h 693"/>
                <a:gd name="T34" fmla="*/ 246 w 857"/>
                <a:gd name="T35" fmla="*/ 679 h 693"/>
                <a:gd name="T36" fmla="*/ 366 w 857"/>
                <a:gd name="T37" fmla="*/ 679 h 693"/>
                <a:gd name="T38" fmla="*/ 574 w 857"/>
                <a:gd name="T39" fmla="*/ 604 h 693"/>
                <a:gd name="T40" fmla="*/ 720 w 857"/>
                <a:gd name="T41" fmla="*/ 510 h 693"/>
                <a:gd name="T42" fmla="*/ 857 w 857"/>
                <a:gd name="T43" fmla="*/ 391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857" h="693">
                  <a:moveTo>
                    <a:pt x="857" y="391"/>
                  </a:moveTo>
                  <a:cubicBezTo>
                    <a:pt x="833" y="417"/>
                    <a:pt x="780" y="469"/>
                    <a:pt x="723" y="514"/>
                  </a:cubicBezTo>
                  <a:cubicBezTo>
                    <a:pt x="666" y="559"/>
                    <a:pt x="604" y="596"/>
                    <a:pt x="577" y="610"/>
                  </a:cubicBezTo>
                  <a:cubicBezTo>
                    <a:pt x="549" y="626"/>
                    <a:pt x="459" y="673"/>
                    <a:pt x="367" y="686"/>
                  </a:cubicBezTo>
                  <a:cubicBezTo>
                    <a:pt x="321" y="693"/>
                    <a:pt x="277" y="691"/>
                    <a:pt x="245" y="686"/>
                  </a:cubicBezTo>
                  <a:cubicBezTo>
                    <a:pt x="213" y="680"/>
                    <a:pt x="193" y="672"/>
                    <a:pt x="193" y="672"/>
                  </a:cubicBezTo>
                  <a:cubicBezTo>
                    <a:pt x="194" y="672"/>
                    <a:pt x="173" y="666"/>
                    <a:pt x="146" y="649"/>
                  </a:cubicBezTo>
                  <a:cubicBezTo>
                    <a:pt x="118" y="632"/>
                    <a:pt x="84" y="602"/>
                    <a:pt x="60" y="562"/>
                  </a:cubicBezTo>
                  <a:cubicBezTo>
                    <a:pt x="35" y="523"/>
                    <a:pt x="18" y="478"/>
                    <a:pt x="11" y="438"/>
                  </a:cubicBezTo>
                  <a:cubicBezTo>
                    <a:pt x="2" y="398"/>
                    <a:pt x="1" y="364"/>
                    <a:pt x="1" y="348"/>
                  </a:cubicBezTo>
                  <a:cubicBezTo>
                    <a:pt x="0" y="317"/>
                    <a:pt x="3" y="245"/>
                    <a:pt x="19" y="174"/>
                  </a:cubicBezTo>
                  <a:cubicBezTo>
                    <a:pt x="33" y="103"/>
                    <a:pt x="58" y="33"/>
                    <a:pt x="72" y="0"/>
                  </a:cubicBezTo>
                  <a:cubicBezTo>
                    <a:pt x="60" y="33"/>
                    <a:pt x="37" y="104"/>
                    <a:pt x="23" y="175"/>
                  </a:cubicBezTo>
                  <a:cubicBezTo>
                    <a:pt x="9" y="246"/>
                    <a:pt x="6" y="317"/>
                    <a:pt x="8" y="348"/>
                  </a:cubicBezTo>
                  <a:cubicBezTo>
                    <a:pt x="8" y="380"/>
                    <a:pt x="14" y="482"/>
                    <a:pt x="66" y="559"/>
                  </a:cubicBezTo>
                  <a:cubicBezTo>
                    <a:pt x="89" y="597"/>
                    <a:pt x="122" y="627"/>
                    <a:pt x="149" y="643"/>
                  </a:cubicBezTo>
                  <a:cubicBezTo>
                    <a:pt x="176" y="660"/>
                    <a:pt x="196" y="666"/>
                    <a:pt x="196" y="666"/>
                  </a:cubicBezTo>
                  <a:cubicBezTo>
                    <a:pt x="196" y="666"/>
                    <a:pt x="215" y="674"/>
                    <a:pt x="246" y="679"/>
                  </a:cubicBezTo>
                  <a:cubicBezTo>
                    <a:pt x="277" y="685"/>
                    <a:pt x="321" y="686"/>
                    <a:pt x="366" y="679"/>
                  </a:cubicBezTo>
                  <a:cubicBezTo>
                    <a:pt x="456" y="667"/>
                    <a:pt x="545" y="620"/>
                    <a:pt x="574" y="604"/>
                  </a:cubicBezTo>
                  <a:cubicBezTo>
                    <a:pt x="601" y="590"/>
                    <a:pt x="662" y="554"/>
                    <a:pt x="720" y="510"/>
                  </a:cubicBezTo>
                  <a:cubicBezTo>
                    <a:pt x="778" y="466"/>
                    <a:pt x="831" y="415"/>
                    <a:pt x="857" y="391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39" name="Freeform 48"/>
            <p:cNvSpPr>
              <a:spLocks/>
            </p:cNvSpPr>
            <p:nvPr/>
          </p:nvSpPr>
          <p:spPr bwMode="auto">
            <a:xfrm>
              <a:off x="3963989" y="5894798"/>
              <a:ext cx="1681162" cy="1076325"/>
            </a:xfrm>
            <a:custGeom>
              <a:avLst/>
              <a:gdLst>
                <a:gd name="T0" fmla="*/ 0 w 448"/>
                <a:gd name="T1" fmla="*/ 0 h 287"/>
                <a:gd name="T2" fmla="*/ 108 w 448"/>
                <a:gd name="T3" fmla="*/ 65 h 287"/>
                <a:gd name="T4" fmla="*/ 226 w 448"/>
                <a:gd name="T5" fmla="*/ 140 h 287"/>
                <a:gd name="T6" fmla="*/ 344 w 448"/>
                <a:gd name="T7" fmla="*/ 216 h 287"/>
                <a:gd name="T8" fmla="*/ 448 w 448"/>
                <a:gd name="T9" fmla="*/ 287 h 287"/>
                <a:gd name="T10" fmla="*/ 341 w 448"/>
                <a:gd name="T11" fmla="*/ 222 h 287"/>
                <a:gd name="T12" fmla="*/ 223 w 448"/>
                <a:gd name="T13" fmla="*/ 147 h 287"/>
                <a:gd name="T14" fmla="*/ 104 w 448"/>
                <a:gd name="T15" fmla="*/ 71 h 287"/>
                <a:gd name="T16" fmla="*/ 0 w 448"/>
                <a:gd name="T17" fmla="*/ 0 h 2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8" h="287">
                  <a:moveTo>
                    <a:pt x="0" y="0"/>
                  </a:moveTo>
                  <a:cubicBezTo>
                    <a:pt x="23" y="11"/>
                    <a:pt x="90" y="53"/>
                    <a:pt x="108" y="65"/>
                  </a:cubicBezTo>
                  <a:cubicBezTo>
                    <a:pt x="128" y="77"/>
                    <a:pt x="226" y="140"/>
                    <a:pt x="226" y="140"/>
                  </a:cubicBezTo>
                  <a:cubicBezTo>
                    <a:pt x="226" y="140"/>
                    <a:pt x="325" y="203"/>
                    <a:pt x="344" y="216"/>
                  </a:cubicBezTo>
                  <a:cubicBezTo>
                    <a:pt x="363" y="227"/>
                    <a:pt x="429" y="271"/>
                    <a:pt x="448" y="287"/>
                  </a:cubicBezTo>
                  <a:cubicBezTo>
                    <a:pt x="426" y="276"/>
                    <a:pt x="359" y="234"/>
                    <a:pt x="341" y="222"/>
                  </a:cubicBezTo>
                  <a:cubicBezTo>
                    <a:pt x="321" y="210"/>
                    <a:pt x="223" y="147"/>
                    <a:pt x="223" y="147"/>
                  </a:cubicBezTo>
                  <a:cubicBezTo>
                    <a:pt x="223" y="147"/>
                    <a:pt x="124" y="84"/>
                    <a:pt x="104" y="71"/>
                  </a:cubicBezTo>
                  <a:cubicBezTo>
                    <a:pt x="86" y="60"/>
                    <a:pt x="19" y="16"/>
                    <a:pt x="0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152" name="椭圆 151"/>
          <p:cNvSpPr/>
          <p:nvPr/>
        </p:nvSpPr>
        <p:spPr>
          <a:xfrm>
            <a:off x="1806152" y="5190065"/>
            <a:ext cx="5617122" cy="877290"/>
          </a:xfrm>
          <a:prstGeom prst="ellipse">
            <a:avLst/>
          </a:prstGeom>
          <a:gradFill flip="none" rotWithShape="1">
            <a:gsLst>
              <a:gs pos="51000">
                <a:sysClr val="windowText" lastClr="000000">
                  <a:lumMod val="50000"/>
                  <a:lumOff val="50000"/>
                  <a:alpha val="41000"/>
                </a:sysClr>
              </a:gs>
              <a:gs pos="0">
                <a:sysClr val="windowText" lastClr="000000">
                  <a:lumMod val="75000"/>
                  <a:lumOff val="25000"/>
                </a:sysClr>
              </a:gs>
              <a:gs pos="78000">
                <a:sysClr val="window" lastClr="FFFFFF">
                  <a:lumMod val="95000"/>
                  <a:alpha val="0"/>
                </a:sysClr>
              </a:gs>
              <a:gs pos="100000">
                <a:sysClr val="window" lastClr="FFFFFF">
                  <a:alpha val="0"/>
                </a:sysClr>
              </a:gs>
            </a:gsLst>
            <a:path path="shape">
              <a:fillToRect l="50000" t="50000" r="50000" b="50000"/>
            </a:path>
            <a:tileRect/>
          </a:gradFill>
          <a:ln w="635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grpSp>
        <p:nvGrpSpPr>
          <p:cNvPr id="153" name="Group 61"/>
          <p:cNvGrpSpPr>
            <a:grpSpLocks noChangeAspect="1"/>
          </p:cNvGrpSpPr>
          <p:nvPr/>
        </p:nvGrpSpPr>
        <p:grpSpPr bwMode="auto">
          <a:xfrm>
            <a:off x="6311900" y="1268760"/>
            <a:ext cx="1933575" cy="1293812"/>
            <a:chOff x="3976" y="981"/>
            <a:chExt cx="1218" cy="815"/>
          </a:xfrm>
        </p:grpSpPr>
        <p:sp>
          <p:nvSpPr>
            <p:cNvPr id="154" name="Rectangle 62"/>
            <p:cNvSpPr>
              <a:spLocks noChangeArrowheads="1"/>
            </p:cNvSpPr>
            <p:nvPr/>
          </p:nvSpPr>
          <p:spPr bwMode="auto">
            <a:xfrm>
              <a:off x="3976" y="1203"/>
              <a:ext cx="1218" cy="503"/>
            </a:xfrm>
            <a:prstGeom prst="rect">
              <a:avLst/>
            </a:prstGeom>
            <a:solidFill>
              <a:sysClr val="window" lastClr="FFFFFF">
                <a:alpha val="65000"/>
              </a:sysClr>
            </a:solidFill>
            <a:ln w="9525">
              <a:gradFill flip="none" rotWithShape="1">
                <a:gsLst>
                  <a:gs pos="0">
                    <a:srgbClr val="C85600"/>
                  </a:gs>
                  <a:gs pos="50000">
                    <a:srgbClr val="FF7711"/>
                  </a:gs>
                  <a:gs pos="100000">
                    <a:srgbClr val="CC5700"/>
                  </a:gs>
                </a:gsLst>
                <a:lin ang="2700000" scaled="1"/>
                <a:tileRect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55" name="Freeform 63"/>
            <p:cNvSpPr>
              <a:spLocks/>
            </p:cNvSpPr>
            <p:nvPr/>
          </p:nvSpPr>
          <p:spPr bwMode="auto">
            <a:xfrm>
              <a:off x="4342" y="1706"/>
              <a:ext cx="252" cy="90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55000">
                  <a:srgbClr val="EA6400"/>
                </a:gs>
                <a:gs pos="100000">
                  <a:srgbClr val="FF9443"/>
                </a:gs>
                <a:gs pos="0">
                  <a:srgbClr val="5B1D01"/>
                </a:gs>
                <a:gs pos="76000">
                  <a:srgbClr val="FF7711"/>
                </a:gs>
              </a:gsLst>
              <a:lin ang="81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56" name="Freeform 64"/>
            <p:cNvSpPr>
              <a:spLocks/>
            </p:cNvSpPr>
            <p:nvPr/>
          </p:nvSpPr>
          <p:spPr bwMode="auto">
            <a:xfrm>
              <a:off x="3976" y="981"/>
              <a:ext cx="858" cy="222"/>
            </a:xfrm>
            <a:custGeom>
              <a:avLst/>
              <a:gdLst>
                <a:gd name="T0" fmla="*/ 750 w 858"/>
                <a:gd name="T1" fmla="*/ 0 h 108"/>
                <a:gd name="T2" fmla="*/ 0 w 858"/>
                <a:gd name="T3" fmla="*/ 0 h 108"/>
                <a:gd name="T4" fmla="*/ 0 w 858"/>
                <a:gd name="T5" fmla="*/ 108 h 108"/>
                <a:gd name="T6" fmla="*/ 858 w 858"/>
                <a:gd name="T7" fmla="*/ 108 h 108"/>
                <a:gd name="T8" fmla="*/ 750 w 858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8" h="108">
                  <a:moveTo>
                    <a:pt x="750" y="0"/>
                  </a:moveTo>
                  <a:lnTo>
                    <a:pt x="0" y="0"/>
                  </a:lnTo>
                  <a:lnTo>
                    <a:pt x="0" y="108"/>
                  </a:lnTo>
                  <a:lnTo>
                    <a:pt x="858" y="108"/>
                  </a:lnTo>
                  <a:lnTo>
                    <a:pt x="750" y="0"/>
                  </a:lnTo>
                  <a:close/>
                </a:path>
              </a:pathLst>
            </a:custGeom>
            <a:gradFill flip="none" rotWithShape="1">
              <a:gsLst>
                <a:gs pos="55000">
                  <a:srgbClr val="EA6400"/>
                </a:gs>
                <a:gs pos="100000">
                  <a:srgbClr val="FF9443"/>
                </a:gs>
                <a:gs pos="0">
                  <a:srgbClr val="5B1D01"/>
                </a:gs>
                <a:gs pos="76000">
                  <a:srgbClr val="FF7711"/>
                </a:gs>
              </a:gsLst>
              <a:lin ang="81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grpSp>
        <p:nvGrpSpPr>
          <p:cNvPr id="157" name="Group 61"/>
          <p:cNvGrpSpPr>
            <a:grpSpLocks noChangeAspect="1"/>
          </p:cNvGrpSpPr>
          <p:nvPr/>
        </p:nvGrpSpPr>
        <p:grpSpPr bwMode="auto">
          <a:xfrm flipV="1">
            <a:off x="1129462" y="4104505"/>
            <a:ext cx="2098675" cy="1150937"/>
            <a:chOff x="3976" y="1203"/>
            <a:chExt cx="1322" cy="725"/>
          </a:xfrm>
        </p:grpSpPr>
        <p:sp>
          <p:nvSpPr>
            <p:cNvPr id="158" name="Rectangle 62"/>
            <p:cNvSpPr>
              <a:spLocks noChangeArrowheads="1"/>
            </p:cNvSpPr>
            <p:nvPr/>
          </p:nvSpPr>
          <p:spPr bwMode="auto">
            <a:xfrm>
              <a:off x="3976" y="1203"/>
              <a:ext cx="1218" cy="503"/>
            </a:xfrm>
            <a:prstGeom prst="rect">
              <a:avLst/>
            </a:prstGeom>
            <a:solidFill>
              <a:sysClr val="window" lastClr="FFFFFF">
                <a:alpha val="65000"/>
              </a:sysClr>
            </a:solidFill>
            <a:ln w="9525">
              <a:gradFill flip="none" rotWithShape="1">
                <a:gsLst>
                  <a:gs pos="0">
                    <a:srgbClr val="006B96"/>
                  </a:gs>
                  <a:gs pos="50000">
                    <a:srgbClr val="0083B8"/>
                  </a:gs>
                  <a:gs pos="100000">
                    <a:srgbClr val="006892"/>
                  </a:gs>
                </a:gsLst>
                <a:lin ang="2700000" scaled="1"/>
                <a:tileRect/>
              </a:gradFill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59" name="Freeform 63"/>
            <p:cNvSpPr>
              <a:spLocks/>
            </p:cNvSpPr>
            <p:nvPr/>
          </p:nvSpPr>
          <p:spPr bwMode="auto">
            <a:xfrm rot="16200000">
              <a:off x="5127" y="1421"/>
              <a:ext cx="252" cy="90"/>
            </a:xfrm>
            <a:custGeom>
              <a:avLst/>
              <a:gdLst>
                <a:gd name="T0" fmla="*/ 14 w 42"/>
                <a:gd name="T1" fmla="*/ 0 h 15"/>
                <a:gd name="T2" fmla="*/ 0 w 42"/>
                <a:gd name="T3" fmla="*/ 15 h 15"/>
                <a:gd name="T4" fmla="*/ 42 w 42"/>
                <a:gd name="T5" fmla="*/ 0 h 15"/>
                <a:gd name="T6" fmla="*/ 14 w 42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2" h="15">
                  <a:moveTo>
                    <a:pt x="14" y="0"/>
                  </a:moveTo>
                  <a:cubicBezTo>
                    <a:pt x="12" y="0"/>
                    <a:pt x="0" y="15"/>
                    <a:pt x="0" y="15"/>
                  </a:cubicBezTo>
                  <a:cubicBezTo>
                    <a:pt x="42" y="0"/>
                    <a:pt x="42" y="0"/>
                    <a:pt x="42" y="0"/>
                  </a:cubicBezTo>
                  <a:lnTo>
                    <a:pt x="14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5070"/>
                </a:gs>
                <a:gs pos="34000">
                  <a:srgbClr val="005070"/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08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  <p:sp>
          <p:nvSpPr>
            <p:cNvPr id="160" name="Freeform 64"/>
            <p:cNvSpPr>
              <a:spLocks/>
            </p:cNvSpPr>
            <p:nvPr/>
          </p:nvSpPr>
          <p:spPr bwMode="auto">
            <a:xfrm flipV="1">
              <a:off x="3976" y="1706"/>
              <a:ext cx="858" cy="222"/>
            </a:xfrm>
            <a:custGeom>
              <a:avLst/>
              <a:gdLst>
                <a:gd name="T0" fmla="*/ 750 w 858"/>
                <a:gd name="T1" fmla="*/ 0 h 108"/>
                <a:gd name="T2" fmla="*/ 0 w 858"/>
                <a:gd name="T3" fmla="*/ 0 h 108"/>
                <a:gd name="T4" fmla="*/ 0 w 858"/>
                <a:gd name="T5" fmla="*/ 108 h 108"/>
                <a:gd name="T6" fmla="*/ 858 w 858"/>
                <a:gd name="T7" fmla="*/ 108 h 108"/>
                <a:gd name="T8" fmla="*/ 750 w 858"/>
                <a:gd name="T9" fmla="*/ 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58" h="108">
                  <a:moveTo>
                    <a:pt x="750" y="0"/>
                  </a:moveTo>
                  <a:lnTo>
                    <a:pt x="0" y="0"/>
                  </a:lnTo>
                  <a:lnTo>
                    <a:pt x="0" y="108"/>
                  </a:lnTo>
                  <a:lnTo>
                    <a:pt x="858" y="108"/>
                  </a:lnTo>
                  <a:lnTo>
                    <a:pt x="75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5070"/>
                </a:gs>
                <a:gs pos="34000">
                  <a:srgbClr val="005070"/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18900000" scaled="1"/>
              <a:tileRect/>
            </a:gradFill>
            <a:ln w="635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400" b="0" i="0" u="none" strike="noStrike" kern="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宋体"/>
              </a:endParaRPr>
            </a:p>
          </p:txBody>
        </p:sp>
      </p:grpSp>
      <p:sp>
        <p:nvSpPr>
          <p:cNvPr id="161" name="TextBox 11"/>
          <p:cNvSpPr txBox="1">
            <a:spLocks noChangeArrowheads="1"/>
          </p:cNvSpPr>
          <p:nvPr/>
        </p:nvSpPr>
        <p:spPr bwMode="auto">
          <a:xfrm flipH="1">
            <a:off x="6098916" y="1282631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2" name="TextBox 11"/>
          <p:cNvSpPr txBox="1">
            <a:spLocks noChangeArrowheads="1"/>
          </p:cNvSpPr>
          <p:nvPr/>
        </p:nvSpPr>
        <p:spPr bwMode="auto">
          <a:xfrm flipH="1">
            <a:off x="986348" y="4096613"/>
            <a:ext cx="1456585" cy="338554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6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  <a:r>
              <a:rPr lang="zh-CN" altLang="en-US" sz="16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endParaRPr lang="en-US" altLang="zh-CN" sz="160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3" name="TextBox 11"/>
          <p:cNvSpPr txBox="1">
            <a:spLocks noChangeArrowheads="1"/>
          </p:cNvSpPr>
          <p:nvPr/>
        </p:nvSpPr>
        <p:spPr bwMode="auto">
          <a:xfrm flipH="1">
            <a:off x="6358866" y="2020441"/>
            <a:ext cx="1839641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点击此处添加文本    </a:t>
            </a:r>
            <a:endParaRPr lang="en-US" altLang="zh-CN" sz="1400" kern="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2" name="TextBox 11"/>
          <p:cNvSpPr txBox="1">
            <a:spLocks noChangeArrowheads="1"/>
          </p:cNvSpPr>
          <p:nvPr/>
        </p:nvSpPr>
        <p:spPr bwMode="auto">
          <a:xfrm flipH="1">
            <a:off x="6358866" y="1749275"/>
            <a:ext cx="1839641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点击此处添加文本    </a:t>
            </a:r>
            <a:endParaRPr lang="en-US" altLang="zh-CN" sz="1400" kern="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3" name="TextBox 11"/>
          <p:cNvSpPr txBox="1">
            <a:spLocks noChangeArrowheads="1"/>
          </p:cNvSpPr>
          <p:nvPr/>
        </p:nvSpPr>
        <p:spPr bwMode="auto">
          <a:xfrm flipH="1">
            <a:off x="1190716" y="4856186"/>
            <a:ext cx="1839641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点击此处添加文本    </a:t>
            </a:r>
            <a:endParaRPr lang="en-US" altLang="zh-CN" sz="1400" kern="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74" name="TextBox 11"/>
          <p:cNvSpPr txBox="1">
            <a:spLocks noChangeArrowheads="1"/>
          </p:cNvSpPr>
          <p:nvPr/>
        </p:nvSpPr>
        <p:spPr bwMode="auto">
          <a:xfrm flipH="1">
            <a:off x="1190716" y="4585020"/>
            <a:ext cx="1839641" cy="307777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itchFamily="34" charset="-122"/>
                <a:ea typeface="微软雅黑" pitchFamily="34" charset="-122"/>
              </a:rPr>
              <a:t>点击此处添加文本    </a:t>
            </a:r>
            <a:endParaRPr lang="en-US" altLang="zh-CN" sz="1400" kern="0" dirty="0" smtClean="0">
              <a:solidFill>
                <a:prstClr val="black">
                  <a:lumMod val="50000"/>
                  <a:lumOff val="50000"/>
                </a:prstClr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35416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9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22458</TotalTime>
  <Words>165</Words>
  <Application>Microsoft Office PowerPoint</Application>
  <PresentationFormat>全屏显示(4:3)</PresentationFormat>
  <Paragraphs>21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lenovo</cp:lastModifiedBy>
  <cp:revision>1332</cp:revision>
  <dcterms:created xsi:type="dcterms:W3CDTF">2009-02-11T05:37:22Z</dcterms:created>
  <dcterms:modified xsi:type="dcterms:W3CDTF">2013-12-19T14:02:09Z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