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handoutMasterIdLst>
    <p:handoutMasterId r:id="rId7"/>
  </p:handoutMasterIdLst>
  <p:sldIdLst>
    <p:sldId id="256" r:id="rId3"/>
    <p:sldId id="257" r:id="rId4"/>
    <p:sldId id="258" r:id="rId5"/>
    <p:sldId id="259" r:id="rId6"/>
  </p:sldIdLst>
  <p:sldSz cx="9144000" cy="5715000" type="screen16x10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18" d="100"/>
          <a:sy n="118" d="100"/>
        </p:scale>
        <p:origin x="-594" y="-90"/>
      </p:cViewPr>
      <p:guideLst>
        <p:guide orient="horz" pos="1127"/>
        <p:guide pos="29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9BDFC-606A-7541-BC05-040BC26A23A5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802D9-CA09-B34E-8E07-5DB6793D868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243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28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7352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32210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90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137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162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47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68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274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2677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49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31302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777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997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5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1238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6978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8307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4145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880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1257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03714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77538-EEFA-D247-B981-1A17F14378BC}" type="datetimeFigureOut">
              <a:rPr kumimoji="1" lang="zh-CN" altLang="en-US" smtClean="0"/>
              <a:t>2013/12/14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C4CED-1F63-E649-BBE7-CA93D52AF43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内容占位符 5" descr="1.jpg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72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5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2013/12/14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8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21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6" name="内容占位符 5" descr="1.jpg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728413"/>
          </a:xfrm>
        </p:spPr>
      </p:pic>
    </p:spTree>
    <p:extLst>
      <p:ext uri="{BB962C8B-B14F-4D97-AF65-F5344CB8AC3E}">
        <p14:creationId xmlns:p14="http://schemas.microsoft.com/office/powerpoint/2010/main" val="32022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内容占位符 4" descr="2.jpg"/>
          <p:cNvPicPr>
            <a:picLocks noGrp="1" noChangeAspect="1"/>
          </p:cNvPicPr>
          <p:nvPr>
            <p:ph idx="1"/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2" y="0"/>
            <a:ext cx="9173307" cy="5715000"/>
          </a:xfrm>
        </p:spPr>
      </p:pic>
    </p:spTree>
    <p:extLst>
      <p:ext uri="{BB962C8B-B14F-4D97-AF65-F5344CB8AC3E}">
        <p14:creationId xmlns:p14="http://schemas.microsoft.com/office/powerpoint/2010/main" val="14595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607099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58536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90567"/>
            <a:ext cx="5580620" cy="162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41096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41094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51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229</Words>
  <Application>Microsoft Office PowerPoint</Application>
  <PresentationFormat>全屏显示(16:10)</PresentationFormat>
  <Paragraphs>24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outline</dc:creator>
  <cp:lastModifiedBy>lenovo</cp:lastModifiedBy>
  <cp:revision>12</cp:revision>
  <dcterms:created xsi:type="dcterms:W3CDTF">2012-12-12T11:46:00Z</dcterms:created>
  <dcterms:modified xsi:type="dcterms:W3CDTF">2013-12-14T12:40:52Z</dcterms:modified>
</cp:coreProperties>
</file>