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  <p:sldId id="259" r:id="rId5"/>
    <p:sldId id="262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745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562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230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865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520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949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654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9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3465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9698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123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1pPr>
            <a:lvl2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2pPr>
            <a:lvl3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3pPr>
            <a:lvl4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4pPr>
            <a:lvl5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928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2682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4233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80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17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970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626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890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98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46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045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3AAEA-0798-4039-8574-F8B235556704}" type="datetimeFigureOut">
              <a:rPr lang="zh-CN" altLang="en-US" smtClean="0"/>
              <a:t>2013/12/14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257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140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3" Type="http://schemas.openxmlformats.org/officeDocument/2006/relationships/hyperlink" Target="http://www.1ppt.com/moban/" TargetMode="External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image" Target="../media/image3.jpg"/><Relationship Id="rId16" Type="http://schemas.openxmlformats.org/officeDocument/2006/relationships/hyperlink" Target="http://www.1ppt.com/shiti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028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9264" y="4653136"/>
            <a:ext cx="6624736" cy="2205894"/>
          </a:xfrm>
          <a:prstGeom prst="rect">
            <a:avLst/>
          </a:prstGeom>
          <a:solidFill>
            <a:schemeClr val="accent4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2519264" y="4891987"/>
            <a:ext cx="6624736" cy="1728192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那一片天空，很美。不经意抬头，却望见了不知名的宁静。</a:t>
            </a:r>
          </a:p>
          <a:p>
            <a:r>
              <a:rPr lang="zh-CN" altLang="en-US" sz="2000" dirty="0" smtClean="0">
                <a:solidFill>
                  <a:schemeClr val="bg1"/>
                </a:solidFill>
              </a:rPr>
              <a:t>夜，深了，静了，天光似水一样清凉温柔。</a:t>
            </a:r>
          </a:p>
          <a:p>
            <a:r>
              <a:rPr lang="zh-CN" altLang="en-US" sz="2000" dirty="0" smtClean="0">
                <a:solidFill>
                  <a:schemeClr val="bg1"/>
                </a:solidFill>
              </a:rPr>
              <a:t>越来越喜欢夜晚，虽然一片漆黑，却能体味到一直缺乏的安全感。</a:t>
            </a:r>
          </a:p>
          <a:p>
            <a:r>
              <a:rPr lang="zh-CN" altLang="en-US" sz="2000" dirty="0" smtClean="0">
                <a:solidFill>
                  <a:schemeClr val="bg1"/>
                </a:solidFill>
              </a:rPr>
              <a:t>因而，心也会变得少有的宁静，退去浮华，回归清澈透明。</a:t>
            </a:r>
          </a:p>
        </p:txBody>
      </p:sp>
    </p:spTree>
    <p:extLst>
      <p:ext uri="{BB962C8B-B14F-4D97-AF65-F5344CB8AC3E}">
        <p14:creationId xmlns:p14="http://schemas.microsoft.com/office/powerpoint/2010/main" val="289647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31640" y="6713984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5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6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7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3551098"/>
            <a:ext cx="3528392" cy="3306902"/>
          </a:xfrm>
          <a:prstGeom prst="rect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263894" y="3717032"/>
            <a:ext cx="3732042" cy="2664296"/>
          </a:xfrm>
        </p:spPr>
        <p:txBody>
          <a:bodyPr>
            <a:noAutofit/>
          </a:bodyPr>
          <a:lstStyle/>
          <a:p>
            <a:r>
              <a:rPr lang="zh-CN" altLang="zh-CN" sz="1800" dirty="0">
                <a:solidFill>
                  <a:schemeClr val="bg1"/>
                </a:solidFill>
              </a:rPr>
              <a:t>爱，我爱这个夏天。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爱，我爱那娇艳的花朵。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爱，我爱那茵茵的绿草。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爱，我爱那绵绵地细雨。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爱，我爱那温暖的阳光。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爱，我爱这个世界上所有的美好。</a:t>
            </a:r>
          </a:p>
          <a:p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28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325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红橙蓝绿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3300"/>
      </a:accent1>
      <a:accent2>
        <a:srgbClr val="FF9900"/>
      </a:accent2>
      <a:accent3>
        <a:srgbClr val="0099FF"/>
      </a:accent3>
      <a:accent4>
        <a:srgbClr val="99CC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352</Words>
  <Application>Microsoft Office PowerPoint</Application>
  <PresentationFormat>全屏显示(4:3)</PresentationFormat>
  <Paragraphs>34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>SENIOR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好好爱 只愿岁月静好</dc:title>
  <dc:creator>Guo Baocheng</dc:creator>
  <cp:lastModifiedBy>lenovo</cp:lastModifiedBy>
  <cp:revision>8</cp:revision>
  <dcterms:created xsi:type="dcterms:W3CDTF">2012-12-07T01:02:34Z</dcterms:created>
  <dcterms:modified xsi:type="dcterms:W3CDTF">2013-12-14T03:55:37Z</dcterms:modified>
</cp:coreProperties>
</file>