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5" descr="乐工作-悦生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1" y="645363"/>
            <a:ext cx="8928992" cy="608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24715" y="1331590"/>
            <a:ext cx="8667765" cy="4383237"/>
            <a:chOff x="-396552" y="971550"/>
            <a:chExt cx="9744075" cy="4927520"/>
          </a:xfrm>
        </p:grpSpPr>
        <p:pic>
          <p:nvPicPr>
            <p:cNvPr id="57" name="Picture 24" descr="0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9248" y="982663"/>
              <a:ext cx="4681538" cy="4664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Text Box 5"/>
            <p:cNvSpPr txBox="1">
              <a:spLocks noChangeArrowheads="1"/>
            </p:cNvSpPr>
            <p:nvPr/>
          </p:nvSpPr>
          <p:spPr bwMode="auto">
            <a:xfrm>
              <a:off x="3356298" y="2790825"/>
              <a:ext cx="1257300" cy="5189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rgbClr val="316996"/>
                  </a:solidFill>
                  <a:latin typeface="Calibri" pitchFamily="34" charset="0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59" name="Text Box 6"/>
            <p:cNvSpPr txBox="1">
              <a:spLocks noChangeArrowheads="1"/>
            </p:cNvSpPr>
            <p:nvPr/>
          </p:nvSpPr>
          <p:spPr bwMode="auto">
            <a:xfrm>
              <a:off x="3080073" y="3257550"/>
              <a:ext cx="1714500" cy="380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1600" b="1" smtClean="0">
                  <a:solidFill>
                    <a:srgbClr val="316996"/>
                  </a:solidFill>
                  <a:ea typeface="微软雅黑" pitchFamily="34" charset="-122"/>
                </a:rPr>
                <a:t>CONTENTS</a:t>
              </a:r>
              <a:endParaRPr lang="zh-CN" altLang="en-US" sz="1600" b="1" smtClean="0">
                <a:solidFill>
                  <a:srgbClr val="316996"/>
                </a:solidFill>
                <a:ea typeface="微软雅黑" pitchFamily="34" charset="-122"/>
              </a:endParaRPr>
            </a:p>
          </p:txBody>
        </p:sp>
        <p:sp>
          <p:nvSpPr>
            <p:cNvPr id="60" name="Text Box 7"/>
            <p:cNvSpPr txBox="1">
              <a:spLocks noChangeArrowheads="1"/>
            </p:cNvSpPr>
            <p:nvPr/>
          </p:nvSpPr>
          <p:spPr bwMode="auto">
            <a:xfrm>
              <a:off x="355923" y="1571625"/>
              <a:ext cx="2762250" cy="294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1050" smtClean="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/ </a:t>
              </a:r>
              <a:r>
                <a:rPr lang="zh-CN" altLang="en-US" sz="1050" smtClean="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快乐工作源于自己的选择</a:t>
              </a:r>
            </a:p>
          </p:txBody>
        </p:sp>
        <p:sp>
          <p:nvSpPr>
            <p:cNvPr id="61" name="Text Box 8"/>
            <p:cNvSpPr txBox="1">
              <a:spLocks noChangeArrowheads="1"/>
            </p:cNvSpPr>
            <p:nvPr/>
          </p:nvSpPr>
          <p:spPr bwMode="auto">
            <a:xfrm>
              <a:off x="-215577" y="1524000"/>
              <a:ext cx="733425" cy="345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400" smtClean="0">
                  <a:solidFill>
                    <a:srgbClr val="FFFFFF"/>
                  </a:solidFill>
                  <a:ea typeface="微软雅黑" pitchFamily="34" charset="-122"/>
                </a:rPr>
                <a:t>NO.1</a:t>
              </a:r>
              <a:endParaRPr lang="zh-CN" altLang="en-US" sz="1400" smtClean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2" name="Text Box 9"/>
            <p:cNvSpPr txBox="1">
              <a:spLocks noChangeArrowheads="1"/>
            </p:cNvSpPr>
            <p:nvPr/>
          </p:nvSpPr>
          <p:spPr bwMode="auto">
            <a:xfrm>
              <a:off x="174948" y="4676775"/>
              <a:ext cx="2762250" cy="294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050" smtClean="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/ 快乐工作不能缺少的要素</a:t>
              </a:r>
              <a:endParaRPr lang="zh-CN" altLang="en-US" sz="1050" smtClean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63" name="Text Box 10"/>
            <p:cNvSpPr txBox="1">
              <a:spLocks noChangeArrowheads="1"/>
            </p:cNvSpPr>
            <p:nvPr/>
          </p:nvSpPr>
          <p:spPr bwMode="auto">
            <a:xfrm>
              <a:off x="-396552" y="4629149"/>
              <a:ext cx="733425" cy="345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400" smtClean="0">
                  <a:solidFill>
                    <a:srgbClr val="FFFFFF"/>
                  </a:solidFill>
                  <a:ea typeface="微软雅黑" pitchFamily="34" charset="-122"/>
                </a:rPr>
                <a:t>NO.</a:t>
              </a:r>
              <a:r>
                <a:rPr lang="en-US" altLang="zh-CN" sz="1400" smtClean="0">
                  <a:solidFill>
                    <a:srgbClr val="FFFFFF"/>
                  </a:solidFill>
                  <a:ea typeface="微软雅黑" pitchFamily="34" charset="-122"/>
                </a:rPr>
                <a:t>3</a:t>
              </a:r>
              <a:endParaRPr lang="zh-CN" altLang="en-US" sz="1400" smtClean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4" name="Text Box 11"/>
            <p:cNvSpPr txBox="1">
              <a:spLocks noChangeArrowheads="1"/>
            </p:cNvSpPr>
            <p:nvPr/>
          </p:nvSpPr>
          <p:spPr bwMode="auto">
            <a:xfrm>
              <a:off x="2470472" y="5600700"/>
              <a:ext cx="2762250" cy="294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050" smtClean="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/ 展现自己的价值</a:t>
              </a:r>
              <a:endParaRPr lang="zh-CN" altLang="en-US" sz="1050" smtClean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65" name="Text Box 12"/>
            <p:cNvSpPr txBox="1">
              <a:spLocks noChangeArrowheads="1"/>
            </p:cNvSpPr>
            <p:nvPr/>
          </p:nvSpPr>
          <p:spPr bwMode="auto">
            <a:xfrm>
              <a:off x="1889448" y="5553075"/>
              <a:ext cx="733425" cy="345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400" smtClean="0">
                  <a:solidFill>
                    <a:srgbClr val="FFFFFF"/>
                  </a:solidFill>
                  <a:ea typeface="微软雅黑" pitchFamily="34" charset="-122"/>
                </a:rPr>
                <a:t>NO.</a:t>
              </a:r>
              <a:r>
                <a:rPr lang="en-US" altLang="zh-CN" sz="1400" smtClean="0">
                  <a:solidFill>
                    <a:srgbClr val="FFFFFF"/>
                  </a:solidFill>
                  <a:ea typeface="微软雅黑" pitchFamily="34" charset="-122"/>
                </a:rPr>
                <a:t>4</a:t>
              </a:r>
              <a:endParaRPr lang="zh-CN" altLang="en-US" sz="1400" smtClean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6" name="Text Box 13"/>
            <p:cNvSpPr txBox="1">
              <a:spLocks noChangeArrowheads="1"/>
            </p:cNvSpPr>
            <p:nvPr/>
          </p:nvSpPr>
          <p:spPr bwMode="auto">
            <a:xfrm>
              <a:off x="6347148" y="4552950"/>
              <a:ext cx="2762250" cy="294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050" smtClean="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/ 让快乐围绕在身边</a:t>
              </a:r>
              <a:endParaRPr lang="zh-CN" altLang="en-US" sz="1050" smtClean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67" name="Text Box 14"/>
            <p:cNvSpPr txBox="1">
              <a:spLocks noChangeArrowheads="1"/>
            </p:cNvSpPr>
            <p:nvPr/>
          </p:nvSpPr>
          <p:spPr bwMode="auto">
            <a:xfrm>
              <a:off x="5775648" y="4505325"/>
              <a:ext cx="733425" cy="345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400" smtClean="0">
                  <a:solidFill>
                    <a:srgbClr val="FFFFFF"/>
                  </a:solidFill>
                  <a:ea typeface="微软雅黑" pitchFamily="34" charset="-122"/>
                </a:rPr>
                <a:t>NO.</a:t>
              </a:r>
              <a:r>
                <a:rPr lang="en-US" altLang="zh-CN" sz="1400" smtClean="0">
                  <a:solidFill>
                    <a:srgbClr val="FFFFFF"/>
                  </a:solidFill>
                  <a:ea typeface="微软雅黑" pitchFamily="34" charset="-122"/>
                </a:rPr>
                <a:t>5</a:t>
              </a:r>
              <a:endParaRPr lang="zh-CN" altLang="en-US" sz="1400" smtClean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8" name="Text Box 16"/>
            <p:cNvSpPr txBox="1">
              <a:spLocks noChangeArrowheads="1"/>
            </p:cNvSpPr>
            <p:nvPr/>
          </p:nvSpPr>
          <p:spPr bwMode="auto">
            <a:xfrm>
              <a:off x="6366198" y="3314700"/>
              <a:ext cx="733425" cy="345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400" smtClean="0">
                  <a:solidFill>
                    <a:srgbClr val="FFFFFF"/>
                  </a:solidFill>
                  <a:ea typeface="微软雅黑" pitchFamily="34" charset="-122"/>
                </a:rPr>
                <a:t>NO.</a:t>
              </a:r>
              <a:r>
                <a:rPr lang="en-US" altLang="zh-CN" sz="1400" smtClean="0">
                  <a:solidFill>
                    <a:srgbClr val="FFFFFF"/>
                  </a:solidFill>
                  <a:ea typeface="微软雅黑" pitchFamily="34" charset="-122"/>
                </a:rPr>
                <a:t>6</a:t>
              </a:r>
              <a:endParaRPr lang="zh-CN" altLang="en-US" sz="1400" smtClean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9" name="Text Box 17"/>
            <p:cNvSpPr txBox="1">
              <a:spLocks noChangeArrowheads="1"/>
            </p:cNvSpPr>
            <p:nvPr/>
          </p:nvSpPr>
          <p:spPr bwMode="auto">
            <a:xfrm>
              <a:off x="6585273" y="2076450"/>
              <a:ext cx="2762250" cy="294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050" smtClean="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/ 做个快乐生活的人</a:t>
              </a:r>
              <a:endParaRPr lang="zh-CN" altLang="en-US" sz="1050" smtClean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70" name="Text Box 18"/>
            <p:cNvSpPr txBox="1">
              <a:spLocks noChangeArrowheads="1"/>
            </p:cNvSpPr>
            <p:nvPr/>
          </p:nvSpPr>
          <p:spPr bwMode="auto">
            <a:xfrm>
              <a:off x="6013773" y="2028825"/>
              <a:ext cx="733425" cy="345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400" smtClean="0">
                  <a:solidFill>
                    <a:srgbClr val="FFFFFF"/>
                  </a:solidFill>
                  <a:ea typeface="微软雅黑" pitchFamily="34" charset="-122"/>
                </a:rPr>
                <a:t>NO.</a:t>
              </a:r>
              <a:r>
                <a:rPr lang="en-US" altLang="zh-CN" sz="1400" smtClean="0">
                  <a:solidFill>
                    <a:srgbClr val="FFFFFF"/>
                  </a:solidFill>
                  <a:ea typeface="微软雅黑" pitchFamily="34" charset="-122"/>
                </a:rPr>
                <a:t>7</a:t>
              </a:r>
              <a:endParaRPr lang="zh-CN" altLang="en-US" sz="1400" smtClean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71" name="Text Box 19"/>
            <p:cNvSpPr txBox="1">
              <a:spLocks noChangeArrowheads="1"/>
            </p:cNvSpPr>
            <p:nvPr/>
          </p:nvSpPr>
          <p:spPr bwMode="auto">
            <a:xfrm>
              <a:off x="4861247" y="1019174"/>
              <a:ext cx="2762250" cy="294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050" smtClean="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/ 用心去生活</a:t>
              </a:r>
              <a:endParaRPr lang="zh-CN" altLang="en-US" sz="1050" smtClean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72" name="Text Box 20"/>
            <p:cNvSpPr txBox="1">
              <a:spLocks noChangeArrowheads="1"/>
            </p:cNvSpPr>
            <p:nvPr/>
          </p:nvSpPr>
          <p:spPr bwMode="auto">
            <a:xfrm>
              <a:off x="4270698" y="971550"/>
              <a:ext cx="733425" cy="345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400" smtClean="0">
                  <a:solidFill>
                    <a:srgbClr val="FFFFFF"/>
                  </a:solidFill>
                  <a:ea typeface="微软雅黑" pitchFamily="34" charset="-122"/>
                </a:rPr>
                <a:t>NO.</a:t>
              </a:r>
              <a:r>
                <a:rPr lang="en-US" altLang="zh-CN" sz="1400" smtClean="0">
                  <a:solidFill>
                    <a:srgbClr val="FFFFFF"/>
                  </a:solidFill>
                  <a:ea typeface="微软雅黑" pitchFamily="34" charset="-122"/>
                </a:rPr>
                <a:t>8</a:t>
              </a:r>
              <a:endParaRPr lang="zh-CN" altLang="en-US" sz="1400" smtClean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22391</TotalTime>
  <Words>181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1078</cp:revision>
  <dcterms:created xsi:type="dcterms:W3CDTF">2009-02-11T05:37:22Z</dcterms:created>
  <dcterms:modified xsi:type="dcterms:W3CDTF">2013-12-13T12:07:16Z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