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0" r:id="rId5"/>
    <p:sldId id="261" r:id="rId6"/>
    <p:sldId id="262" r:id="rId7"/>
    <p:sldId id="263" r:id="rId8"/>
    <p:sldId id="267" r:id="rId9"/>
    <p:sldId id="269" r:id="rId10"/>
    <p:sldId id="266" r:id="rId11"/>
    <p:sldId id="268" r:id="rId12"/>
    <p:sldId id="265" r:id="rId13"/>
    <p:sldId id="264" r:id="rId14"/>
    <p:sldId id="270" r:id="rId15"/>
    <p:sldId id="258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856" autoAdjust="0"/>
    <p:restoredTop sz="94660"/>
  </p:normalViewPr>
  <p:slideViewPr>
    <p:cSldViewPr>
      <p:cViewPr>
        <p:scale>
          <a:sx n="90" d="100"/>
          <a:sy n="90" d="100"/>
        </p:scale>
        <p:origin x="-1392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51520" y="188640"/>
            <a:ext cx="8712968" cy="5976664"/>
          </a:xfrm>
          <a:prstGeom prst="rect">
            <a:avLst/>
          </a:prstGeom>
          <a:solidFill>
            <a:srgbClr val="FFFFFF">
              <a:alpha val="52157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6" b="98958" l="9961" r="100000">
                        <a14:foregroundMark x1="31055" y1="31120" x2="30566" y2="32682"/>
                        <a14:backgroundMark x1="47461" y1="73958" x2="47461" y2="76823"/>
                        <a14:backgroundMark x1="47461" y1="72786" x2="47949" y2="75651"/>
                        <a14:backgroundMark x1="28516" y1="43880" x2="28809" y2="473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91" b="26760"/>
          <a:stretch/>
        </p:blipFill>
        <p:spPr>
          <a:xfrm>
            <a:off x="4498601" y="4221088"/>
            <a:ext cx="4645399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419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916B6-D5C4-444D-8616-B6CEC253332E}" type="datetimeFigureOut">
              <a:rPr lang="zh-CN" altLang="en-US" smtClean="0"/>
              <a:t>2013/12/13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DD70-9270-4A72-AB64-83A8BB07B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778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916B6-D5C4-444D-8616-B6CEC253332E}" type="datetimeFigureOut">
              <a:rPr lang="zh-CN" altLang="en-US" smtClean="0"/>
              <a:t>2013/12/13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DD70-9270-4A72-AB64-83A8BB07B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90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481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19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79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470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5900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0025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685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137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916B6-D5C4-444D-8616-B6CEC253332E}" type="datetimeFigureOut">
              <a:rPr lang="zh-CN" altLang="en-US" smtClean="0"/>
              <a:t>2013/12/13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DD70-9270-4A72-AB64-83A8BB07B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8664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6375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2423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177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916B6-D5C4-444D-8616-B6CEC253332E}" type="datetimeFigureOut">
              <a:rPr lang="zh-CN" altLang="en-US" smtClean="0"/>
              <a:t>2013/12/13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DD70-9270-4A72-AB64-83A8BB07B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28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916B6-D5C4-444D-8616-B6CEC253332E}" type="datetimeFigureOut">
              <a:rPr lang="zh-CN" altLang="en-US" smtClean="0"/>
              <a:t>2013/12/13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DD70-9270-4A72-AB64-83A8BB07B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500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916B6-D5C4-444D-8616-B6CEC253332E}" type="datetimeFigureOut">
              <a:rPr lang="zh-CN" altLang="en-US" smtClean="0"/>
              <a:t>2013/12/13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DD70-9270-4A72-AB64-83A8BB07B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34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916B6-D5C4-444D-8616-B6CEC253332E}" type="datetimeFigureOut">
              <a:rPr lang="zh-CN" altLang="en-US" smtClean="0"/>
              <a:t>2013/12/13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DD70-9270-4A72-AB64-83A8BB07B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443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916B6-D5C4-444D-8616-B6CEC253332E}" type="datetimeFigureOut">
              <a:rPr lang="zh-CN" altLang="en-US" smtClean="0"/>
              <a:t>2013/12/13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DD70-9270-4A72-AB64-83A8BB07B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213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916B6-D5C4-444D-8616-B6CEC253332E}" type="datetimeFigureOut">
              <a:rPr lang="zh-CN" altLang="en-US" smtClean="0"/>
              <a:t>2013/12/13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DD70-9270-4A72-AB64-83A8BB07B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734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916B6-D5C4-444D-8616-B6CEC253332E}" type="datetimeFigureOut">
              <a:rPr lang="zh-CN" altLang="en-US" smtClean="0"/>
              <a:t>2013/12/13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DD70-9270-4A72-AB64-83A8BB07B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302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916B6-D5C4-444D-8616-B6CEC253332E}" type="datetimeFigureOut">
              <a:rPr lang="zh-CN" altLang="en-US" smtClean="0"/>
              <a:t>2013/12/13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EDD70-9270-4A72-AB64-83A8BB07B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691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0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5" Type="http://schemas.microsoft.com/office/2007/relationships/hdphoto" Target="../media/hdphoto7.wdp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503"/>
          <p:cNvSpPr>
            <a:spLocks noChangeArrowheads="1"/>
          </p:cNvSpPr>
          <p:nvPr/>
        </p:nvSpPr>
        <p:spPr bwMode="auto">
          <a:xfrm>
            <a:off x="-5451149" y="-5732713"/>
            <a:ext cx="13484225" cy="13484226"/>
          </a:xfrm>
          <a:prstGeom prst="star8">
            <a:avLst>
              <a:gd name="adj" fmla="val 12806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7904" y="5517232"/>
            <a:ext cx="5277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人民警察幻灯片模板</a:t>
            </a:r>
            <a:endParaRPr lang="zh-CN" altLang="en-US" sz="4400" dirty="0">
              <a:ln w="5080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01369" y="6308540"/>
            <a:ext cx="429111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2000" dirty="0" smtClean="0">
                <a:ln w="5080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dirty="0" smtClean="0">
                <a:ln w="5080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ln w="5080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模板网，</a:t>
            </a:r>
            <a:r>
              <a:rPr lang="en-US" altLang="zh-CN" sz="2000" dirty="0" smtClean="0">
                <a:ln w="5080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WWW.1PPT.COM</a:t>
            </a:r>
            <a:endParaRPr lang="zh-CN" altLang="en-US" sz="2000" dirty="0">
              <a:ln w="5080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3977"/>
            <a:ext cx="1646841" cy="1670847"/>
          </a:xfrm>
          <a:prstGeom prst="rect">
            <a:avLst/>
          </a:prstGeom>
        </p:spPr>
      </p:pic>
      <p:pic>
        <p:nvPicPr>
          <p:cNvPr id="10" name="图片 9" descr="14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84" t="38390" b="19537"/>
          <a:stretch>
            <a:fillRect/>
          </a:stretch>
        </p:blipFill>
        <p:spPr bwMode="auto">
          <a:xfrm>
            <a:off x="2915816" y="3402580"/>
            <a:ext cx="6228184" cy="2248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15.pn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4024" r="72070" b="22987"/>
          <a:stretch>
            <a:fillRect/>
          </a:stretch>
        </p:blipFill>
        <p:spPr bwMode="auto">
          <a:xfrm>
            <a:off x="0" y="3933055"/>
            <a:ext cx="2185124" cy="1348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257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>
          <a:xfrm>
            <a:off x="1668202" y="548680"/>
            <a:ext cx="7090011" cy="4417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bg1"/>
            </a:solidFill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460" l="338" r="317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8135" b="3611"/>
          <a:stretch/>
        </p:blipFill>
        <p:spPr>
          <a:xfrm>
            <a:off x="323528" y="52028"/>
            <a:ext cx="2232992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80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rc 35"/>
          <p:cNvSpPr>
            <a:spLocks/>
          </p:cNvSpPr>
          <p:nvPr/>
        </p:nvSpPr>
        <p:spPr bwMode="gray">
          <a:xfrm rot="16454902" flipH="1">
            <a:off x="2682081" y="2879984"/>
            <a:ext cx="1508125" cy="153511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4182 w 43200"/>
              <a:gd name="T1" fmla="*/ 41886 h 42427"/>
              <a:gd name="T2" fmla="*/ 27326 w 43200"/>
              <a:gd name="T3" fmla="*/ 42427 h 42427"/>
              <a:gd name="T4" fmla="*/ 21600 w 43200"/>
              <a:gd name="T5" fmla="*/ 21600 h 42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427" fill="none" extrusionOk="0">
                <a:moveTo>
                  <a:pt x="14181" y="41886"/>
                </a:moveTo>
                <a:cubicBezTo>
                  <a:pt x="5664" y="38771"/>
                  <a:pt x="0" y="3066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1324"/>
                  <a:pt x="36702" y="39849"/>
                  <a:pt x="27326" y="42427"/>
                </a:cubicBezTo>
              </a:path>
              <a:path w="43200" h="42427" stroke="0" extrusionOk="0">
                <a:moveTo>
                  <a:pt x="14181" y="41886"/>
                </a:moveTo>
                <a:cubicBezTo>
                  <a:pt x="5664" y="38771"/>
                  <a:pt x="0" y="3066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1324"/>
                  <a:pt x="36702" y="39849"/>
                  <a:pt x="27326" y="42427"/>
                </a:cubicBezTo>
                <a:lnTo>
                  <a:pt x="21600" y="21600"/>
                </a:lnTo>
                <a:close/>
              </a:path>
            </a:pathLst>
          </a:custGeom>
          <a:noFill/>
          <a:ln w="19050">
            <a:solidFill>
              <a:srgbClr val="1C1C1C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66CC"/>
                    </a:gs>
                    <a:gs pos="50000">
                      <a:srgbClr val="CCFFFF"/>
                    </a:gs>
                    <a:gs pos="100000">
                      <a:srgbClr val="0066CC"/>
                    </a:gs>
                  </a:gsLst>
                  <a:lin ang="189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rc 36"/>
          <p:cNvSpPr>
            <a:spLocks/>
          </p:cNvSpPr>
          <p:nvPr/>
        </p:nvSpPr>
        <p:spPr bwMode="gray">
          <a:xfrm rot="17752284" flipH="1">
            <a:off x="6308725" y="1475840"/>
            <a:ext cx="1508125" cy="15621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3603 w 43200"/>
              <a:gd name="T1" fmla="*/ 33545 h 43200"/>
              <a:gd name="T2" fmla="*/ 18219 w 43200"/>
              <a:gd name="T3" fmla="*/ 42934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3603" y="33544"/>
                </a:moveTo>
                <a:cubicBezTo>
                  <a:pt x="1253" y="30004"/>
                  <a:pt x="0" y="2584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20467" y="43200"/>
                  <a:pt x="19337" y="43110"/>
                  <a:pt x="18219" y="42933"/>
                </a:cubicBezTo>
              </a:path>
              <a:path w="43200" h="43200" stroke="0" extrusionOk="0">
                <a:moveTo>
                  <a:pt x="3603" y="33544"/>
                </a:moveTo>
                <a:cubicBezTo>
                  <a:pt x="1253" y="30004"/>
                  <a:pt x="0" y="2584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20467" y="43200"/>
                  <a:pt x="19337" y="43110"/>
                  <a:pt x="18219" y="42933"/>
                </a:cubicBezTo>
                <a:lnTo>
                  <a:pt x="21600" y="21600"/>
                </a:lnTo>
                <a:close/>
              </a:path>
            </a:pathLst>
          </a:custGeom>
          <a:noFill/>
          <a:ln w="19050">
            <a:solidFill>
              <a:srgbClr val="1C1C1C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66CC"/>
                    </a:gs>
                    <a:gs pos="50000">
                      <a:srgbClr val="CCFFFF"/>
                    </a:gs>
                    <a:gs pos="100000">
                      <a:srgbClr val="0066CC"/>
                    </a:gs>
                  </a:gsLst>
                  <a:lin ang="189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37"/>
          <p:cNvSpPr>
            <a:spLocks/>
          </p:cNvSpPr>
          <p:nvPr/>
        </p:nvSpPr>
        <p:spPr bwMode="gray">
          <a:xfrm rot="5400000" flipH="1">
            <a:off x="2880519" y="208221"/>
            <a:ext cx="1241425" cy="1277937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4429 w 43200"/>
              <a:gd name="T1" fmla="*/ 41975 h 42913"/>
              <a:gd name="T2" fmla="*/ 25112 w 43200"/>
              <a:gd name="T3" fmla="*/ 42913 h 42913"/>
              <a:gd name="T4" fmla="*/ 21600 w 43200"/>
              <a:gd name="T5" fmla="*/ 21600 h 42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913" fill="none" extrusionOk="0">
                <a:moveTo>
                  <a:pt x="14429" y="41974"/>
                </a:moveTo>
                <a:cubicBezTo>
                  <a:pt x="5783" y="38932"/>
                  <a:pt x="0" y="3076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2173"/>
                  <a:pt x="35545" y="41193"/>
                  <a:pt x="25111" y="42912"/>
                </a:cubicBezTo>
              </a:path>
              <a:path w="43200" h="42913" stroke="0" extrusionOk="0">
                <a:moveTo>
                  <a:pt x="14429" y="41974"/>
                </a:moveTo>
                <a:cubicBezTo>
                  <a:pt x="5783" y="38932"/>
                  <a:pt x="0" y="3076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2173"/>
                  <a:pt x="35545" y="41193"/>
                  <a:pt x="25111" y="42912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 cap="rnd">
            <a:solidFill>
              <a:srgbClr val="1C1C1C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66CC"/>
                    </a:gs>
                    <a:gs pos="50000">
                      <a:srgbClr val="CCFFFF"/>
                    </a:gs>
                    <a:gs pos="100000">
                      <a:srgbClr val="0066CC"/>
                    </a:gs>
                  </a:gsLst>
                  <a:lin ang="189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38" descr="circuler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446838" y="1639352"/>
            <a:ext cx="1227137" cy="121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Oval 39"/>
          <p:cNvSpPr>
            <a:spLocks noChangeArrowheads="1"/>
          </p:cNvSpPr>
          <p:nvPr/>
        </p:nvSpPr>
        <p:spPr bwMode="gray">
          <a:xfrm>
            <a:off x="6446838" y="1639352"/>
            <a:ext cx="1220787" cy="121920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26275"/>
                  <a:invGamma/>
                  <a:alpha val="60001"/>
                </a:schemeClr>
              </a:gs>
              <a:gs pos="50000">
                <a:schemeClr val="folHlink">
                  <a:alpha val="60001"/>
                </a:schemeClr>
              </a:gs>
              <a:gs pos="100000">
                <a:schemeClr val="folHlink">
                  <a:gamma/>
                  <a:shade val="26275"/>
                  <a:invGamma/>
                  <a:alpha val="60001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6" name="Picture 40" descr="circuler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968625" y="323315"/>
            <a:ext cx="1060450" cy="105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Oval 41"/>
          <p:cNvSpPr>
            <a:spLocks noChangeArrowheads="1"/>
          </p:cNvSpPr>
          <p:nvPr/>
        </p:nvSpPr>
        <p:spPr bwMode="gray">
          <a:xfrm>
            <a:off x="2968625" y="323315"/>
            <a:ext cx="1054100" cy="105410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26275"/>
                  <a:invGamma/>
                  <a:alpha val="60001"/>
                </a:schemeClr>
              </a:gs>
              <a:gs pos="50000">
                <a:schemeClr val="hlink">
                  <a:alpha val="60001"/>
                </a:schemeClr>
              </a:gs>
              <a:gs pos="100000">
                <a:schemeClr val="hlink">
                  <a:gamma/>
                  <a:shade val="26275"/>
                  <a:invGamma/>
                  <a:alpha val="60001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 Box 42"/>
          <p:cNvSpPr txBox="1">
            <a:spLocks noChangeArrowheads="1"/>
          </p:cNvSpPr>
          <p:nvPr/>
        </p:nvSpPr>
        <p:spPr bwMode="auto">
          <a:xfrm>
            <a:off x="1435100" y="767815"/>
            <a:ext cx="1530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>
              <a:spcBef>
                <a:spcPct val="50000"/>
              </a:spcBef>
              <a:buFontTx/>
              <a:buChar char="•"/>
            </a:pPr>
            <a:r>
              <a:rPr lang="en-US" altLang="zh-CN" sz="1600" b="1" i="0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9" name="Text Box 43"/>
          <p:cNvSpPr txBox="1">
            <a:spLocks noChangeArrowheads="1"/>
          </p:cNvSpPr>
          <p:nvPr/>
        </p:nvSpPr>
        <p:spPr bwMode="auto">
          <a:xfrm>
            <a:off x="7669213" y="2050515"/>
            <a:ext cx="13096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 i="0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3646488" y="972602"/>
            <a:ext cx="522287" cy="1214438"/>
            <a:chOff x="1821" y="1330"/>
            <a:chExt cx="365" cy="851"/>
          </a:xfrm>
        </p:grpSpPr>
        <p:sp>
          <p:nvSpPr>
            <p:cNvPr id="21" name="Oval 45"/>
            <p:cNvSpPr>
              <a:spLocks noChangeArrowheads="1"/>
            </p:cNvSpPr>
            <p:nvPr/>
          </p:nvSpPr>
          <p:spPr bwMode="auto">
            <a:xfrm rot="-2509211">
              <a:off x="1821" y="1447"/>
              <a:ext cx="101" cy="30"/>
            </a:xfrm>
            <a:prstGeom prst="ellipse">
              <a:avLst/>
            </a:prstGeom>
            <a:gradFill rotWithShape="1">
              <a:gsLst>
                <a:gs pos="0">
                  <a:srgbClr val="660066"/>
                </a:gs>
                <a:gs pos="50000">
                  <a:srgbClr val="660066">
                    <a:gamma/>
                    <a:tint val="40000"/>
                    <a:invGamma/>
                  </a:srgbClr>
                </a:gs>
                <a:gs pos="100000">
                  <a:srgbClr val="660066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AutoShape 46"/>
            <p:cNvSpPr>
              <a:spLocks noChangeArrowheads="1"/>
            </p:cNvSpPr>
            <p:nvPr/>
          </p:nvSpPr>
          <p:spPr bwMode="gray">
            <a:xfrm rot="8122410">
              <a:off x="2131" y="1330"/>
              <a:ext cx="55" cy="851"/>
            </a:xfrm>
            <a:prstGeom prst="can">
              <a:avLst>
                <a:gd name="adj" fmla="val 41332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808080">
                    <a:gamma/>
                    <a:tint val="0"/>
                    <a:invGamma/>
                  </a:srgbClr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" name="Group 47"/>
          <p:cNvGrpSpPr>
            <a:grpSpLocks/>
          </p:cNvGrpSpPr>
          <p:nvPr/>
        </p:nvGrpSpPr>
        <p:grpSpPr bwMode="auto">
          <a:xfrm>
            <a:off x="5308600" y="2282290"/>
            <a:ext cx="1325563" cy="125412"/>
            <a:chOff x="3083" y="2333"/>
            <a:chExt cx="1098" cy="55"/>
          </a:xfrm>
        </p:grpSpPr>
        <p:sp>
          <p:nvSpPr>
            <p:cNvPr id="24" name="Oval 48"/>
            <p:cNvSpPr>
              <a:spLocks noChangeArrowheads="1"/>
            </p:cNvSpPr>
            <p:nvPr/>
          </p:nvSpPr>
          <p:spPr bwMode="auto">
            <a:xfrm rot="5607574">
              <a:off x="4129" y="2337"/>
              <a:ext cx="55" cy="48"/>
            </a:xfrm>
            <a:prstGeom prst="ellipse">
              <a:avLst/>
            </a:prstGeom>
            <a:gradFill rotWithShape="1">
              <a:gsLst>
                <a:gs pos="0">
                  <a:srgbClr val="00FFFF">
                    <a:gamma/>
                    <a:shade val="20000"/>
                    <a:invGamma/>
                  </a:srgbClr>
                </a:gs>
                <a:gs pos="50000">
                  <a:srgbClr val="00FFFF"/>
                </a:gs>
                <a:gs pos="100000">
                  <a:srgbClr val="00FFFF">
                    <a:gamma/>
                    <a:shade val="20000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AutoShape 49"/>
            <p:cNvSpPr>
              <a:spLocks noChangeArrowheads="1"/>
            </p:cNvSpPr>
            <p:nvPr/>
          </p:nvSpPr>
          <p:spPr bwMode="gray">
            <a:xfrm rot="16242395" flipH="1">
              <a:off x="3606" y="1810"/>
              <a:ext cx="40" cy="1086"/>
            </a:xfrm>
            <a:prstGeom prst="can">
              <a:avLst>
                <a:gd name="adj" fmla="val 72526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808080">
                    <a:gamma/>
                    <a:tint val="0"/>
                    <a:invGamma/>
                  </a:srgbClr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26" name="Picture 50" descr="circuler_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256088" y="1580615"/>
            <a:ext cx="1487487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Oval 51"/>
          <p:cNvSpPr>
            <a:spLocks noChangeArrowheads="1"/>
          </p:cNvSpPr>
          <p:nvPr/>
        </p:nvSpPr>
        <p:spPr bwMode="gray">
          <a:xfrm>
            <a:off x="4256088" y="1580615"/>
            <a:ext cx="1468437" cy="147955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54118"/>
                  <a:invGamma/>
                  <a:alpha val="60001"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54118"/>
                  <a:invGamma/>
                  <a:alpha val="60001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8" name="Group 52"/>
          <p:cNvGrpSpPr>
            <a:grpSpLocks/>
          </p:cNvGrpSpPr>
          <p:nvPr/>
        </p:nvGrpSpPr>
        <p:grpSpPr bwMode="auto">
          <a:xfrm>
            <a:off x="3386138" y="2568040"/>
            <a:ext cx="1311275" cy="519112"/>
            <a:chOff x="1651" y="2475"/>
            <a:chExt cx="919" cy="363"/>
          </a:xfrm>
        </p:grpSpPr>
        <p:sp>
          <p:nvSpPr>
            <p:cNvPr id="29" name="Oval 53"/>
            <p:cNvSpPr>
              <a:spLocks noChangeArrowheads="1"/>
            </p:cNvSpPr>
            <p:nvPr/>
          </p:nvSpPr>
          <p:spPr bwMode="auto">
            <a:xfrm rot="3461289">
              <a:off x="2408" y="2500"/>
              <a:ext cx="110" cy="60"/>
            </a:xfrm>
            <a:prstGeom prst="ellipse">
              <a:avLst/>
            </a:prstGeom>
            <a:gradFill rotWithShape="1">
              <a:gsLst>
                <a:gs pos="0">
                  <a:srgbClr val="996600"/>
                </a:gs>
                <a:gs pos="50000">
                  <a:srgbClr val="996600">
                    <a:gamma/>
                    <a:tint val="40000"/>
                    <a:invGamma/>
                  </a:srgbClr>
                </a:gs>
                <a:gs pos="100000">
                  <a:srgbClr val="99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AutoShape 54"/>
            <p:cNvSpPr>
              <a:spLocks noChangeArrowheads="1"/>
            </p:cNvSpPr>
            <p:nvPr/>
          </p:nvSpPr>
          <p:spPr bwMode="gray">
            <a:xfrm rot="13955520" flipH="1">
              <a:off x="2077" y="2344"/>
              <a:ext cx="68" cy="919"/>
            </a:xfrm>
            <a:prstGeom prst="can">
              <a:avLst>
                <a:gd name="adj" fmla="val 36102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808080">
                    <a:gamma/>
                    <a:tint val="0"/>
                    <a:invGamma/>
                  </a:srgbClr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" name="Text Box 55"/>
          <p:cNvSpPr txBox="1">
            <a:spLocks noChangeArrowheads="1"/>
          </p:cNvSpPr>
          <p:nvPr/>
        </p:nvSpPr>
        <p:spPr bwMode="auto">
          <a:xfrm>
            <a:off x="4106863" y="3579277"/>
            <a:ext cx="18494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 i="0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pic>
        <p:nvPicPr>
          <p:cNvPr id="32" name="Picture 56" descr="circuler_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792413" y="3020477"/>
            <a:ext cx="1287462" cy="127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Oval 57"/>
          <p:cNvSpPr>
            <a:spLocks noChangeArrowheads="1"/>
          </p:cNvSpPr>
          <p:nvPr/>
        </p:nvSpPr>
        <p:spPr bwMode="gray">
          <a:xfrm>
            <a:off x="2792413" y="3020477"/>
            <a:ext cx="1277937" cy="127793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26275"/>
                  <a:invGamma/>
                  <a:alpha val="60001"/>
                </a:schemeClr>
              </a:gs>
              <a:gs pos="50000">
                <a:schemeClr val="accent1">
                  <a:alpha val="60001"/>
                </a:schemeClr>
              </a:gs>
              <a:gs pos="100000">
                <a:schemeClr val="accent1">
                  <a:gamma/>
                  <a:shade val="26275"/>
                  <a:invGamma/>
                  <a:alpha val="60001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Rectangle 58"/>
          <p:cNvSpPr>
            <a:spLocks noChangeArrowheads="1"/>
          </p:cNvSpPr>
          <p:nvPr/>
        </p:nvSpPr>
        <p:spPr bwMode="auto">
          <a:xfrm>
            <a:off x="3078163" y="3477677"/>
            <a:ext cx="70485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 i="0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35" name="Rectangle 59"/>
          <p:cNvSpPr>
            <a:spLocks noChangeArrowheads="1"/>
          </p:cNvSpPr>
          <p:nvPr/>
        </p:nvSpPr>
        <p:spPr bwMode="auto">
          <a:xfrm>
            <a:off x="4510088" y="428090"/>
            <a:ext cx="431641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600" i="0" dirty="0" smtClean="0">
                <a:ea typeface="宋体" pitchFamily="2" charset="-122"/>
              </a:rPr>
              <a:t>文字文字文字文字</a:t>
            </a:r>
            <a:endParaRPr lang="en-US" altLang="zh-CN" sz="1600" i="0" dirty="0">
              <a:ea typeface="宋体" pitchFamily="2" charset="-122"/>
            </a:endParaRPr>
          </a:p>
        </p:txBody>
      </p:sp>
      <p:sp>
        <p:nvSpPr>
          <p:cNvPr id="36" name="Freeform 60"/>
          <p:cNvSpPr>
            <a:spLocks/>
          </p:cNvSpPr>
          <p:nvPr/>
        </p:nvSpPr>
        <p:spPr bwMode="gray">
          <a:xfrm>
            <a:off x="2976563" y="337602"/>
            <a:ext cx="1030287" cy="542925"/>
          </a:xfrm>
          <a:custGeom>
            <a:avLst/>
            <a:gdLst>
              <a:gd name="T0" fmla="*/ 12 w 748"/>
              <a:gd name="T1" fmla="*/ 361 h 394"/>
              <a:gd name="T2" fmla="*/ 376 w 748"/>
              <a:gd name="T3" fmla="*/ 0 h 394"/>
              <a:gd name="T4" fmla="*/ 745 w 748"/>
              <a:gd name="T5" fmla="*/ 348 h 394"/>
              <a:gd name="T6" fmla="*/ 397 w 748"/>
              <a:gd name="T7" fmla="*/ 391 h 394"/>
              <a:gd name="T8" fmla="*/ 12 w 748"/>
              <a:gd name="T9" fmla="*/ 361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394">
                <a:moveTo>
                  <a:pt x="12" y="361"/>
                </a:moveTo>
                <a:cubicBezTo>
                  <a:pt x="0" y="229"/>
                  <a:pt x="134" y="0"/>
                  <a:pt x="376" y="0"/>
                </a:cubicBezTo>
                <a:cubicBezTo>
                  <a:pt x="618" y="0"/>
                  <a:pt x="748" y="216"/>
                  <a:pt x="745" y="348"/>
                </a:cubicBezTo>
                <a:cubicBezTo>
                  <a:pt x="519" y="382"/>
                  <a:pt x="534" y="388"/>
                  <a:pt x="397" y="391"/>
                </a:cubicBezTo>
                <a:cubicBezTo>
                  <a:pt x="260" y="394"/>
                  <a:pt x="235" y="378"/>
                  <a:pt x="12" y="361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Rectangle 61"/>
          <p:cNvSpPr>
            <a:spLocks noChangeArrowheads="1"/>
          </p:cNvSpPr>
          <p:nvPr/>
        </p:nvSpPr>
        <p:spPr bwMode="auto">
          <a:xfrm>
            <a:off x="3148013" y="645577"/>
            <a:ext cx="70485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 i="0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38" name="Freeform 62"/>
          <p:cNvSpPr>
            <a:spLocks/>
          </p:cNvSpPr>
          <p:nvPr/>
        </p:nvSpPr>
        <p:spPr bwMode="gray">
          <a:xfrm>
            <a:off x="4271963" y="1596490"/>
            <a:ext cx="1436687" cy="750887"/>
          </a:xfrm>
          <a:custGeom>
            <a:avLst/>
            <a:gdLst>
              <a:gd name="T0" fmla="*/ 12 w 748"/>
              <a:gd name="T1" fmla="*/ 361 h 394"/>
              <a:gd name="T2" fmla="*/ 376 w 748"/>
              <a:gd name="T3" fmla="*/ 0 h 394"/>
              <a:gd name="T4" fmla="*/ 745 w 748"/>
              <a:gd name="T5" fmla="*/ 348 h 394"/>
              <a:gd name="T6" fmla="*/ 397 w 748"/>
              <a:gd name="T7" fmla="*/ 391 h 394"/>
              <a:gd name="T8" fmla="*/ 12 w 748"/>
              <a:gd name="T9" fmla="*/ 361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394">
                <a:moveTo>
                  <a:pt x="12" y="361"/>
                </a:moveTo>
                <a:cubicBezTo>
                  <a:pt x="0" y="229"/>
                  <a:pt x="134" y="0"/>
                  <a:pt x="376" y="0"/>
                </a:cubicBezTo>
                <a:cubicBezTo>
                  <a:pt x="618" y="0"/>
                  <a:pt x="748" y="216"/>
                  <a:pt x="745" y="348"/>
                </a:cubicBezTo>
                <a:cubicBezTo>
                  <a:pt x="519" y="382"/>
                  <a:pt x="534" y="388"/>
                  <a:pt x="397" y="391"/>
                </a:cubicBezTo>
                <a:cubicBezTo>
                  <a:pt x="260" y="394"/>
                  <a:pt x="235" y="378"/>
                  <a:pt x="12" y="361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0"/>
                  <a:invGamma/>
                </a:schemeClr>
              </a:gs>
              <a:gs pos="100000">
                <a:schemeClr val="accent2">
                  <a:alpha val="39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Rectangle 63"/>
          <p:cNvSpPr>
            <a:spLocks noChangeArrowheads="1"/>
          </p:cNvSpPr>
          <p:nvPr/>
        </p:nvSpPr>
        <p:spPr bwMode="auto">
          <a:xfrm>
            <a:off x="4516438" y="2050515"/>
            <a:ext cx="915987" cy="5191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 i="0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40" name="Freeform 64"/>
          <p:cNvSpPr>
            <a:spLocks/>
          </p:cNvSpPr>
          <p:nvPr/>
        </p:nvSpPr>
        <p:spPr bwMode="gray">
          <a:xfrm>
            <a:off x="6475413" y="1663165"/>
            <a:ext cx="1144587" cy="542925"/>
          </a:xfrm>
          <a:custGeom>
            <a:avLst/>
            <a:gdLst>
              <a:gd name="T0" fmla="*/ 12 w 748"/>
              <a:gd name="T1" fmla="*/ 361 h 394"/>
              <a:gd name="T2" fmla="*/ 376 w 748"/>
              <a:gd name="T3" fmla="*/ 0 h 394"/>
              <a:gd name="T4" fmla="*/ 745 w 748"/>
              <a:gd name="T5" fmla="*/ 348 h 394"/>
              <a:gd name="T6" fmla="*/ 397 w 748"/>
              <a:gd name="T7" fmla="*/ 391 h 394"/>
              <a:gd name="T8" fmla="*/ 12 w 748"/>
              <a:gd name="T9" fmla="*/ 361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394">
                <a:moveTo>
                  <a:pt x="12" y="361"/>
                </a:moveTo>
                <a:cubicBezTo>
                  <a:pt x="0" y="229"/>
                  <a:pt x="134" y="0"/>
                  <a:pt x="376" y="0"/>
                </a:cubicBezTo>
                <a:cubicBezTo>
                  <a:pt x="618" y="0"/>
                  <a:pt x="748" y="216"/>
                  <a:pt x="745" y="348"/>
                </a:cubicBezTo>
                <a:cubicBezTo>
                  <a:pt x="519" y="382"/>
                  <a:pt x="534" y="388"/>
                  <a:pt x="397" y="391"/>
                </a:cubicBezTo>
                <a:cubicBezTo>
                  <a:pt x="260" y="394"/>
                  <a:pt x="235" y="378"/>
                  <a:pt x="12" y="361"/>
                </a:cubicBez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100000">
                <a:schemeClr val="folHlink">
                  <a:alpha val="2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65"/>
          <p:cNvSpPr>
            <a:spLocks noChangeArrowheads="1"/>
          </p:cNvSpPr>
          <p:nvPr/>
        </p:nvSpPr>
        <p:spPr bwMode="auto">
          <a:xfrm>
            <a:off x="6738938" y="2061627"/>
            <a:ext cx="70485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 i="0" dirty="0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42" name="Freeform 66"/>
          <p:cNvSpPr>
            <a:spLocks/>
          </p:cNvSpPr>
          <p:nvPr/>
        </p:nvSpPr>
        <p:spPr bwMode="gray">
          <a:xfrm>
            <a:off x="2838450" y="3047465"/>
            <a:ext cx="1179513" cy="541337"/>
          </a:xfrm>
          <a:custGeom>
            <a:avLst/>
            <a:gdLst>
              <a:gd name="T0" fmla="*/ 12 w 748"/>
              <a:gd name="T1" fmla="*/ 361 h 394"/>
              <a:gd name="T2" fmla="*/ 376 w 748"/>
              <a:gd name="T3" fmla="*/ 0 h 394"/>
              <a:gd name="T4" fmla="*/ 745 w 748"/>
              <a:gd name="T5" fmla="*/ 348 h 394"/>
              <a:gd name="T6" fmla="*/ 397 w 748"/>
              <a:gd name="T7" fmla="*/ 391 h 394"/>
              <a:gd name="T8" fmla="*/ 12 w 748"/>
              <a:gd name="T9" fmla="*/ 361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394">
                <a:moveTo>
                  <a:pt x="12" y="361"/>
                </a:moveTo>
                <a:cubicBezTo>
                  <a:pt x="0" y="229"/>
                  <a:pt x="134" y="0"/>
                  <a:pt x="376" y="0"/>
                </a:cubicBezTo>
                <a:cubicBezTo>
                  <a:pt x="618" y="0"/>
                  <a:pt x="748" y="216"/>
                  <a:pt x="745" y="348"/>
                </a:cubicBezTo>
                <a:cubicBezTo>
                  <a:pt x="519" y="382"/>
                  <a:pt x="534" y="388"/>
                  <a:pt x="397" y="391"/>
                </a:cubicBezTo>
                <a:cubicBezTo>
                  <a:pt x="260" y="394"/>
                  <a:pt x="235" y="378"/>
                  <a:pt x="12" y="361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89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8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14"/>
          <a:stretch/>
        </p:blipFill>
        <p:spPr>
          <a:xfrm>
            <a:off x="611560" y="476672"/>
            <a:ext cx="4500519" cy="2698211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" name="图片 9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2"/>
          <a:stretch/>
        </p:blipFill>
        <p:spPr>
          <a:xfrm>
            <a:off x="4355976" y="2231525"/>
            <a:ext cx="4045341" cy="2538965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3" name="图片 9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3" b="89844" l="0" r="95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55" b="22778"/>
          <a:stretch/>
        </p:blipFill>
        <p:spPr>
          <a:xfrm>
            <a:off x="25279" y="3501008"/>
            <a:ext cx="4450804" cy="363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1076326" y="2261394"/>
            <a:ext cx="1041400" cy="1052512"/>
            <a:chOff x="691" y="2077"/>
            <a:chExt cx="656" cy="663"/>
          </a:xfrm>
        </p:grpSpPr>
        <p:pic>
          <p:nvPicPr>
            <p:cNvPr id="3" name="Picture 37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8"/>
            <p:cNvSpPr>
              <a:spLocks noChangeArrowheads="1"/>
            </p:cNvSpPr>
            <p:nvPr/>
          </p:nvSpPr>
          <p:spPr bwMode="gray">
            <a:xfrm>
              <a:off x="691" y="2077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" name="Group 39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6" name="Group 40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" name="AutoShape 4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AutoShape 4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AutoShape 4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AutoShape 4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" name="Group 45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8" name="AutoShape 4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AutoShape 4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AutoShape 4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AutoShape 4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" name="Group 50"/>
          <p:cNvGrpSpPr>
            <a:grpSpLocks/>
          </p:cNvGrpSpPr>
          <p:nvPr/>
        </p:nvGrpSpPr>
        <p:grpSpPr bwMode="auto">
          <a:xfrm>
            <a:off x="3040063" y="2253456"/>
            <a:ext cx="1041400" cy="1052513"/>
            <a:chOff x="1928" y="2072"/>
            <a:chExt cx="656" cy="663"/>
          </a:xfrm>
        </p:grpSpPr>
        <p:pic>
          <p:nvPicPr>
            <p:cNvPr id="17" name="Picture 51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Oval 52"/>
            <p:cNvSpPr>
              <a:spLocks noChangeArrowheads="1"/>
            </p:cNvSpPr>
            <p:nvPr/>
          </p:nvSpPr>
          <p:spPr bwMode="gray">
            <a:xfrm>
              <a:off x="1928" y="2072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" name="Group 53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20" name="Group 54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26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59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22" name="AutoShape 6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6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6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6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0" name="Group 64"/>
          <p:cNvGrpSpPr>
            <a:grpSpLocks/>
          </p:cNvGrpSpPr>
          <p:nvPr/>
        </p:nvGrpSpPr>
        <p:grpSpPr bwMode="auto">
          <a:xfrm>
            <a:off x="4978401" y="2264569"/>
            <a:ext cx="1041400" cy="1050925"/>
            <a:chOff x="3149" y="2079"/>
            <a:chExt cx="656" cy="662"/>
          </a:xfrm>
        </p:grpSpPr>
        <p:pic>
          <p:nvPicPr>
            <p:cNvPr id="31" name="Picture 65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149" y="2079"/>
              <a:ext cx="656" cy="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Oval 66"/>
            <p:cNvSpPr>
              <a:spLocks noChangeArrowheads="1"/>
            </p:cNvSpPr>
            <p:nvPr/>
          </p:nvSpPr>
          <p:spPr bwMode="gray">
            <a:xfrm>
              <a:off x="3149" y="2079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3" name="Group 67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34" name="Group 68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40" name="AutoShape 6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AutoShape 7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AutoShape 7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AutoShape 7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" name="Group 73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36" name="AutoShape 7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AutoShape 7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AutoShape 7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AutoShape 7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4" name="Group 78"/>
          <p:cNvGrpSpPr>
            <a:grpSpLocks/>
          </p:cNvGrpSpPr>
          <p:nvPr/>
        </p:nvGrpSpPr>
        <p:grpSpPr bwMode="auto">
          <a:xfrm>
            <a:off x="6940551" y="2256631"/>
            <a:ext cx="1041400" cy="1050925"/>
            <a:chOff x="4385" y="2074"/>
            <a:chExt cx="656" cy="662"/>
          </a:xfrm>
        </p:grpSpPr>
        <p:pic>
          <p:nvPicPr>
            <p:cNvPr id="45" name="Picture 79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Oval 80"/>
            <p:cNvSpPr>
              <a:spLocks noChangeArrowheads="1"/>
            </p:cNvSpPr>
            <p:nvPr/>
          </p:nvSpPr>
          <p:spPr bwMode="gray">
            <a:xfrm>
              <a:off x="4385" y="2074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" name="Group 81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48" name="Group 82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54" name="AutoShape 8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AutoShape 8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8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8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" name="Group 87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50" name="AutoShape 8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AutoShape 8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9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9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8" name="Line 92"/>
          <p:cNvSpPr>
            <a:spLocks noChangeShapeType="1"/>
          </p:cNvSpPr>
          <p:nvPr/>
        </p:nvSpPr>
        <p:spPr bwMode="black">
          <a:xfrm>
            <a:off x="1592263" y="3409156"/>
            <a:ext cx="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Line 93"/>
          <p:cNvSpPr>
            <a:spLocks noChangeShapeType="1"/>
          </p:cNvSpPr>
          <p:nvPr/>
        </p:nvSpPr>
        <p:spPr bwMode="black">
          <a:xfrm flipH="1">
            <a:off x="836613" y="3753644"/>
            <a:ext cx="14954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Text Box 94"/>
          <p:cNvSpPr txBox="1">
            <a:spLocks noChangeArrowheads="1"/>
          </p:cNvSpPr>
          <p:nvPr/>
        </p:nvSpPr>
        <p:spPr bwMode="black">
          <a:xfrm>
            <a:off x="723901" y="3807619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</p:txBody>
      </p:sp>
      <p:sp>
        <p:nvSpPr>
          <p:cNvPr id="61" name="Text Box 95"/>
          <p:cNvSpPr txBox="1">
            <a:spLocks noChangeArrowheads="1"/>
          </p:cNvSpPr>
          <p:nvPr/>
        </p:nvSpPr>
        <p:spPr bwMode="gray">
          <a:xfrm>
            <a:off x="1073151" y="2480469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2" name="Text Box 96"/>
          <p:cNvSpPr txBox="1">
            <a:spLocks noChangeArrowheads="1"/>
          </p:cNvSpPr>
          <p:nvPr/>
        </p:nvSpPr>
        <p:spPr bwMode="gray">
          <a:xfrm>
            <a:off x="3028951" y="2480469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3" name="Text Box 97"/>
          <p:cNvSpPr txBox="1">
            <a:spLocks noChangeArrowheads="1"/>
          </p:cNvSpPr>
          <p:nvPr/>
        </p:nvSpPr>
        <p:spPr bwMode="gray">
          <a:xfrm>
            <a:off x="4976813" y="2480469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4" name="Text Box 98"/>
          <p:cNvSpPr txBox="1">
            <a:spLocks noChangeArrowheads="1"/>
          </p:cNvSpPr>
          <p:nvPr/>
        </p:nvSpPr>
        <p:spPr bwMode="gray">
          <a:xfrm>
            <a:off x="6924676" y="2480469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5" name="Line 99"/>
          <p:cNvSpPr>
            <a:spLocks noChangeShapeType="1"/>
          </p:cNvSpPr>
          <p:nvPr/>
        </p:nvSpPr>
        <p:spPr bwMode="black">
          <a:xfrm>
            <a:off x="7459663" y="1834356"/>
            <a:ext cx="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Line 100"/>
          <p:cNvSpPr>
            <a:spLocks noChangeShapeType="1"/>
          </p:cNvSpPr>
          <p:nvPr/>
        </p:nvSpPr>
        <p:spPr bwMode="black">
          <a:xfrm flipH="1">
            <a:off x="6596063" y="1832769"/>
            <a:ext cx="163195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Text Box 101"/>
          <p:cNvSpPr txBox="1">
            <a:spLocks noChangeArrowheads="1"/>
          </p:cNvSpPr>
          <p:nvPr/>
        </p:nvSpPr>
        <p:spPr bwMode="black">
          <a:xfrm>
            <a:off x="6608763" y="556419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</p:txBody>
      </p:sp>
      <p:sp>
        <p:nvSpPr>
          <p:cNvPr id="68" name="Line 102"/>
          <p:cNvSpPr>
            <a:spLocks noChangeShapeType="1"/>
          </p:cNvSpPr>
          <p:nvPr/>
        </p:nvSpPr>
        <p:spPr bwMode="black">
          <a:xfrm>
            <a:off x="3560763" y="1834356"/>
            <a:ext cx="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" name="Line 103"/>
          <p:cNvSpPr>
            <a:spLocks noChangeShapeType="1"/>
          </p:cNvSpPr>
          <p:nvPr/>
        </p:nvSpPr>
        <p:spPr bwMode="black">
          <a:xfrm flipH="1">
            <a:off x="2636838" y="1832769"/>
            <a:ext cx="177165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104"/>
          <p:cNvSpPr txBox="1">
            <a:spLocks noChangeArrowheads="1"/>
          </p:cNvSpPr>
          <p:nvPr/>
        </p:nvSpPr>
        <p:spPr bwMode="black">
          <a:xfrm>
            <a:off x="2709863" y="556419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</p:txBody>
      </p:sp>
      <p:sp>
        <p:nvSpPr>
          <p:cNvPr id="71" name="Line 105"/>
          <p:cNvSpPr>
            <a:spLocks noChangeShapeType="1"/>
          </p:cNvSpPr>
          <p:nvPr/>
        </p:nvSpPr>
        <p:spPr bwMode="black">
          <a:xfrm>
            <a:off x="5475288" y="3409156"/>
            <a:ext cx="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Line 106"/>
          <p:cNvSpPr>
            <a:spLocks noChangeShapeType="1"/>
          </p:cNvSpPr>
          <p:nvPr/>
        </p:nvSpPr>
        <p:spPr bwMode="black">
          <a:xfrm flipH="1">
            <a:off x="4664076" y="3744119"/>
            <a:ext cx="15875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" name="Text Box 107"/>
          <p:cNvSpPr txBox="1">
            <a:spLocks noChangeArrowheads="1"/>
          </p:cNvSpPr>
          <p:nvPr/>
        </p:nvSpPr>
        <p:spPr bwMode="black">
          <a:xfrm>
            <a:off x="4629151" y="3807619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ea typeface="宋体" pitchFamily="2" charset="-122"/>
              </a:rPr>
              <a:t> Click to add Text</a:t>
            </a:r>
          </a:p>
        </p:txBody>
      </p:sp>
      <p:grpSp>
        <p:nvGrpSpPr>
          <p:cNvPr id="74" name="Group 122"/>
          <p:cNvGrpSpPr>
            <a:grpSpLocks/>
          </p:cNvGrpSpPr>
          <p:nvPr/>
        </p:nvGrpSpPr>
        <p:grpSpPr bwMode="auto">
          <a:xfrm>
            <a:off x="-20637" y="2148681"/>
            <a:ext cx="9144000" cy="1254125"/>
            <a:chOff x="0" y="2102"/>
            <a:chExt cx="5760" cy="790"/>
          </a:xfrm>
        </p:grpSpPr>
        <p:sp>
          <p:nvSpPr>
            <p:cNvPr id="75" name="Line 109"/>
            <p:cNvSpPr>
              <a:spLocks noChangeShapeType="1"/>
            </p:cNvSpPr>
            <p:nvPr/>
          </p:nvSpPr>
          <p:spPr bwMode="invGray">
            <a:xfrm flipH="1">
              <a:off x="0" y="2501"/>
              <a:ext cx="65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Line 110"/>
            <p:cNvSpPr>
              <a:spLocks noChangeShapeType="1"/>
            </p:cNvSpPr>
            <p:nvPr/>
          </p:nvSpPr>
          <p:spPr bwMode="invGray">
            <a:xfrm flipH="1">
              <a:off x="3839" y="2501"/>
              <a:ext cx="51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Arc 111"/>
            <p:cNvSpPr>
              <a:spLocks/>
            </p:cNvSpPr>
            <p:nvPr/>
          </p:nvSpPr>
          <p:spPr bwMode="invGray">
            <a:xfrm rot="16200000" flipV="1">
              <a:off x="2052" y="1929"/>
              <a:ext cx="412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Arc 112"/>
            <p:cNvSpPr>
              <a:spLocks/>
            </p:cNvSpPr>
            <p:nvPr/>
          </p:nvSpPr>
          <p:spPr bwMode="invGray">
            <a:xfrm rot="16200000" flipV="1">
              <a:off x="4503" y="1926"/>
              <a:ext cx="418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Line 113"/>
            <p:cNvSpPr>
              <a:spLocks noChangeShapeType="1"/>
            </p:cNvSpPr>
            <p:nvPr/>
          </p:nvSpPr>
          <p:spPr bwMode="invGray">
            <a:xfrm flipH="1">
              <a:off x="2619" y="2501"/>
              <a:ext cx="49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Arc 114"/>
            <p:cNvSpPr>
              <a:spLocks/>
            </p:cNvSpPr>
            <p:nvPr/>
          </p:nvSpPr>
          <p:spPr bwMode="invGray">
            <a:xfrm rot="5400000">
              <a:off x="3278" y="2307"/>
              <a:ext cx="400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115"/>
            <p:cNvSpPr>
              <a:spLocks noChangeShapeType="1"/>
            </p:cNvSpPr>
            <p:nvPr/>
          </p:nvSpPr>
          <p:spPr bwMode="invGray">
            <a:xfrm flipH="1">
              <a:off x="5071" y="2501"/>
              <a:ext cx="689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Line 116"/>
            <p:cNvSpPr>
              <a:spLocks noChangeShapeType="1"/>
            </p:cNvSpPr>
            <p:nvPr/>
          </p:nvSpPr>
          <p:spPr bwMode="invGray">
            <a:xfrm flipH="1">
              <a:off x="1377" y="2501"/>
              <a:ext cx="523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Arc 117"/>
            <p:cNvSpPr>
              <a:spLocks/>
            </p:cNvSpPr>
            <p:nvPr/>
          </p:nvSpPr>
          <p:spPr bwMode="invGray">
            <a:xfrm rot="5400000">
              <a:off x="815" y="2307"/>
              <a:ext cx="400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84" name="Picture 118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276" y="2272506"/>
            <a:ext cx="8255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119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13" y="2262981"/>
            <a:ext cx="8255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20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2282031"/>
            <a:ext cx="8255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121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438" y="2272506"/>
            <a:ext cx="8255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57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41692" y="5411450"/>
            <a:ext cx="44067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000" b="1" dirty="0" smtClean="0">
                <a:ln w="5080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谢谢观赏 </a:t>
            </a:r>
            <a:r>
              <a:rPr lang="zh-CN" altLang="en-US" sz="4000" b="1" dirty="0" smtClean="0">
                <a:ln w="5080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！</a:t>
            </a:r>
            <a:r>
              <a:rPr lang="en-US" altLang="zh-CN" sz="4000" b="1" dirty="0" smtClean="0">
                <a:ln w="5080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</a:t>
            </a:r>
            <a:endParaRPr lang="zh-CN" altLang="en-US" sz="4000" b="1" dirty="0">
              <a:ln w="5080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589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491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AutoShape 3"/>
          <p:cNvSpPr>
            <a:spLocks noChangeArrowheads="1"/>
          </p:cNvSpPr>
          <p:nvPr/>
        </p:nvSpPr>
        <p:spPr bwMode="gray">
          <a:xfrm rot="5400000">
            <a:off x="-2133599" y="651668"/>
            <a:ext cx="4430712" cy="4430713"/>
          </a:xfrm>
          <a:custGeom>
            <a:avLst/>
            <a:gdLst>
              <a:gd name="G0" fmla="+- 10527 0 0"/>
              <a:gd name="G1" fmla="+- 11670910 0 0"/>
              <a:gd name="G2" fmla="+- 0 0 11670910"/>
              <a:gd name="T0" fmla="*/ 0 256 1"/>
              <a:gd name="T1" fmla="*/ 180 256 1"/>
              <a:gd name="G3" fmla="+- 11670910 T0 T1"/>
              <a:gd name="T2" fmla="*/ 0 256 1"/>
              <a:gd name="T3" fmla="*/ 90 256 1"/>
              <a:gd name="G4" fmla="+- 11670910 T2 T3"/>
              <a:gd name="G5" fmla="*/ G4 2 1"/>
              <a:gd name="T4" fmla="*/ 90 256 1"/>
              <a:gd name="T5" fmla="*/ 0 256 1"/>
              <a:gd name="G6" fmla="+- 11670910 T4 T5"/>
              <a:gd name="G7" fmla="*/ G6 2 1"/>
              <a:gd name="G8" fmla="abs 1167091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527"/>
              <a:gd name="G18" fmla="*/ 10527 1 2"/>
              <a:gd name="G19" fmla="+- G18 5400 0"/>
              <a:gd name="G20" fmla="cos G19 11670910"/>
              <a:gd name="G21" fmla="sin G19 11670910"/>
              <a:gd name="G22" fmla="+- G20 10800 0"/>
              <a:gd name="G23" fmla="+- G21 10800 0"/>
              <a:gd name="G24" fmla="+- 10800 0 G20"/>
              <a:gd name="G25" fmla="+- 10527 10800 0"/>
              <a:gd name="G26" fmla="?: G9 G17 G25"/>
              <a:gd name="G27" fmla="?: G9 0 21600"/>
              <a:gd name="G28" fmla="cos 10800 11670910"/>
              <a:gd name="G29" fmla="sin 10800 11670910"/>
              <a:gd name="G30" fmla="sin 10527 11670910"/>
              <a:gd name="G31" fmla="+- G28 10800 0"/>
              <a:gd name="G32" fmla="+- G29 10800 0"/>
              <a:gd name="G33" fmla="+- G30 10800 0"/>
              <a:gd name="G34" fmla="?: G4 0 G31"/>
              <a:gd name="G35" fmla="?: 11670910 G34 0"/>
              <a:gd name="G36" fmla="?: G6 G35 G31"/>
              <a:gd name="G37" fmla="+- 21600 0 G36"/>
              <a:gd name="G38" fmla="?: G4 0 G33"/>
              <a:gd name="G39" fmla="?: 1167091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41 w 21600"/>
              <a:gd name="T15" fmla="*/ 11156 h 21600"/>
              <a:gd name="T16" fmla="*/ 10800 w 21600"/>
              <a:gd name="T17" fmla="*/ 273 h 21600"/>
              <a:gd name="T18" fmla="*/ 21459 w 21600"/>
              <a:gd name="T19" fmla="*/ 1115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78" y="11151"/>
                </a:moveTo>
                <a:cubicBezTo>
                  <a:pt x="274" y="11034"/>
                  <a:pt x="273" y="10917"/>
                  <a:pt x="273" y="10800"/>
                </a:cubicBezTo>
                <a:cubicBezTo>
                  <a:pt x="273" y="4986"/>
                  <a:pt x="4986" y="273"/>
                  <a:pt x="10800" y="273"/>
                </a:cubicBezTo>
                <a:cubicBezTo>
                  <a:pt x="16613" y="273"/>
                  <a:pt x="21327" y="4986"/>
                  <a:pt x="21327" y="10800"/>
                </a:cubicBezTo>
                <a:cubicBezTo>
                  <a:pt x="21327" y="10917"/>
                  <a:pt x="21325" y="11034"/>
                  <a:pt x="21321" y="11151"/>
                </a:cubicBezTo>
                <a:lnTo>
                  <a:pt x="21593" y="11161"/>
                </a:lnTo>
                <a:cubicBezTo>
                  <a:pt x="21597" y="11040"/>
                  <a:pt x="21600" y="109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920"/>
                  <a:pt x="2" y="11040"/>
                  <a:pt x="6" y="11161"/>
                </a:cubicBezTo>
                <a:close/>
              </a:path>
            </a:pathLst>
          </a:custGeom>
          <a:gradFill rotWithShape="0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3" name="Group 54"/>
          <p:cNvGrpSpPr>
            <a:grpSpLocks/>
          </p:cNvGrpSpPr>
          <p:nvPr/>
        </p:nvGrpSpPr>
        <p:grpSpPr bwMode="auto">
          <a:xfrm>
            <a:off x="1317625" y="788194"/>
            <a:ext cx="5835650" cy="538162"/>
            <a:chOff x="830" y="1215"/>
            <a:chExt cx="3676" cy="339"/>
          </a:xfrm>
        </p:grpSpPr>
        <p:sp>
          <p:nvSpPr>
            <p:cNvPr id="114" name="AutoShape 6"/>
            <p:cNvSpPr>
              <a:spLocks noChangeArrowheads="1"/>
            </p:cNvSpPr>
            <p:nvPr/>
          </p:nvSpPr>
          <p:spPr bwMode="gray">
            <a:xfrm>
              <a:off x="1013" y="1215"/>
              <a:ext cx="3493" cy="33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tint val="72549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5" name="Group 7"/>
            <p:cNvGrpSpPr>
              <a:grpSpLocks/>
            </p:cNvGrpSpPr>
            <p:nvPr/>
          </p:nvGrpSpPr>
          <p:grpSpPr bwMode="auto">
            <a:xfrm>
              <a:off x="830" y="1238"/>
              <a:ext cx="316" cy="316"/>
              <a:chOff x="980" y="1412"/>
              <a:chExt cx="316" cy="316"/>
            </a:xfrm>
          </p:grpSpPr>
          <p:sp>
            <p:nvSpPr>
              <p:cNvPr id="118" name="Oval 8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" name="Oval 9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16" name="Text Box 10"/>
            <p:cNvSpPr txBox="1">
              <a:spLocks noChangeArrowheads="1"/>
            </p:cNvSpPr>
            <p:nvPr/>
          </p:nvSpPr>
          <p:spPr bwMode="gray">
            <a:xfrm>
              <a:off x="885" y="1287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 dirty="0">
                  <a:solidFill>
                    <a:srgbClr val="000000"/>
                  </a:solidFill>
                  <a:ea typeface="宋体" pitchFamily="2" charset="-122"/>
                </a:rPr>
                <a:t>1</a:t>
              </a:r>
            </a:p>
          </p:txBody>
        </p:sp>
        <p:sp>
          <p:nvSpPr>
            <p:cNvPr id="117" name="Text Box 11"/>
            <p:cNvSpPr txBox="1">
              <a:spLocks noChangeArrowheads="1"/>
            </p:cNvSpPr>
            <p:nvPr/>
          </p:nvSpPr>
          <p:spPr bwMode="blackWhite">
            <a:xfrm>
              <a:off x="1146" y="1269"/>
              <a:ext cx="114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ea typeface="宋体" pitchFamily="2" charset="-122"/>
                </a:rPr>
                <a:t>请输入你的文字</a:t>
              </a:r>
              <a:endPara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120" name="Group 53"/>
          <p:cNvGrpSpPr>
            <a:grpSpLocks/>
          </p:cNvGrpSpPr>
          <p:nvPr/>
        </p:nvGrpSpPr>
        <p:grpSpPr bwMode="auto">
          <a:xfrm>
            <a:off x="1828800" y="1489869"/>
            <a:ext cx="5791200" cy="539750"/>
            <a:chOff x="1152" y="1657"/>
            <a:chExt cx="3648" cy="340"/>
          </a:xfrm>
        </p:grpSpPr>
        <p:sp>
          <p:nvSpPr>
            <p:cNvPr id="121" name="AutoShape 13"/>
            <p:cNvSpPr>
              <a:spLocks noChangeArrowheads="1"/>
            </p:cNvSpPr>
            <p:nvPr/>
          </p:nvSpPr>
          <p:spPr bwMode="gray">
            <a:xfrm>
              <a:off x="1369" y="1657"/>
              <a:ext cx="3431" cy="333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folHlink"/>
                </a:gs>
                <a:gs pos="100000">
                  <a:schemeClr val="folHlink">
                    <a:gamma/>
                    <a:tint val="96863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" name="Text Box 14"/>
            <p:cNvSpPr txBox="1">
              <a:spLocks noChangeArrowheads="1"/>
            </p:cNvSpPr>
            <p:nvPr/>
          </p:nvSpPr>
          <p:spPr bwMode="blackWhite">
            <a:xfrm>
              <a:off x="1488" y="1711"/>
              <a:ext cx="114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chemeClr val="tx2"/>
                  </a:solidFill>
                  <a:ea typeface="宋体" pitchFamily="2" charset="-122"/>
                </a:rPr>
                <a:t>请输入你的文字</a:t>
              </a:r>
              <a:endParaRPr lang="en-US" altLang="zh-CN" b="1" dirty="0">
                <a:solidFill>
                  <a:schemeClr val="tx2"/>
                </a:solidFill>
                <a:ea typeface="宋体" pitchFamily="2" charset="-122"/>
              </a:endParaRPr>
            </a:p>
          </p:txBody>
        </p:sp>
        <p:grpSp>
          <p:nvGrpSpPr>
            <p:cNvPr id="123" name="Group 15"/>
            <p:cNvGrpSpPr>
              <a:grpSpLocks/>
            </p:cNvGrpSpPr>
            <p:nvPr/>
          </p:nvGrpSpPr>
          <p:grpSpPr bwMode="auto">
            <a:xfrm>
              <a:off x="1152" y="1681"/>
              <a:ext cx="316" cy="316"/>
              <a:chOff x="980" y="1412"/>
              <a:chExt cx="316" cy="316"/>
            </a:xfrm>
          </p:grpSpPr>
          <p:sp>
            <p:nvSpPr>
              <p:cNvPr id="125" name="Oval 16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6" name="Oval 17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24" name="Text Box 18"/>
            <p:cNvSpPr txBox="1">
              <a:spLocks noChangeArrowheads="1"/>
            </p:cNvSpPr>
            <p:nvPr/>
          </p:nvSpPr>
          <p:spPr bwMode="gray">
            <a:xfrm>
              <a:off x="1209" y="1729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2</a:t>
              </a:r>
            </a:p>
          </p:txBody>
        </p:sp>
      </p:grpSp>
      <p:grpSp>
        <p:nvGrpSpPr>
          <p:cNvPr id="127" name="Group 52"/>
          <p:cNvGrpSpPr>
            <a:grpSpLocks/>
          </p:cNvGrpSpPr>
          <p:nvPr/>
        </p:nvGrpSpPr>
        <p:grpSpPr bwMode="auto">
          <a:xfrm>
            <a:off x="2046288" y="2201069"/>
            <a:ext cx="5878512" cy="538162"/>
            <a:chOff x="1289" y="2105"/>
            <a:chExt cx="3703" cy="339"/>
          </a:xfrm>
        </p:grpSpPr>
        <p:sp>
          <p:nvSpPr>
            <p:cNvPr id="128" name="AutoShape 20"/>
            <p:cNvSpPr>
              <a:spLocks noChangeArrowheads="1"/>
            </p:cNvSpPr>
            <p:nvPr/>
          </p:nvSpPr>
          <p:spPr bwMode="gray">
            <a:xfrm>
              <a:off x="1472" y="2105"/>
              <a:ext cx="3520" cy="33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9" name="Group 21"/>
            <p:cNvGrpSpPr>
              <a:grpSpLocks/>
            </p:cNvGrpSpPr>
            <p:nvPr/>
          </p:nvGrpSpPr>
          <p:grpSpPr bwMode="auto">
            <a:xfrm>
              <a:off x="1289" y="2128"/>
              <a:ext cx="316" cy="316"/>
              <a:chOff x="980" y="1412"/>
              <a:chExt cx="316" cy="316"/>
            </a:xfrm>
          </p:grpSpPr>
          <p:sp>
            <p:nvSpPr>
              <p:cNvPr id="132" name="Oval 22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" name="Oval 23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0" name="Text Box 24"/>
            <p:cNvSpPr txBox="1">
              <a:spLocks noChangeArrowheads="1"/>
            </p:cNvSpPr>
            <p:nvPr/>
          </p:nvSpPr>
          <p:spPr bwMode="gray">
            <a:xfrm>
              <a:off x="1344" y="2177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3</a:t>
              </a:r>
            </a:p>
          </p:txBody>
        </p:sp>
        <p:sp>
          <p:nvSpPr>
            <p:cNvPr id="131" name="Text Box 25"/>
            <p:cNvSpPr txBox="1">
              <a:spLocks noChangeArrowheads="1"/>
            </p:cNvSpPr>
            <p:nvPr/>
          </p:nvSpPr>
          <p:spPr bwMode="blackWhite">
            <a:xfrm>
              <a:off x="1605" y="2159"/>
              <a:ext cx="114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ea typeface="宋体" pitchFamily="2" charset="-122"/>
                </a:rPr>
                <a:t>请输入你的文字</a:t>
              </a:r>
              <a:endPara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134" name="Group 51"/>
          <p:cNvGrpSpPr>
            <a:grpSpLocks/>
          </p:cNvGrpSpPr>
          <p:nvPr/>
        </p:nvGrpSpPr>
        <p:grpSpPr bwMode="auto">
          <a:xfrm>
            <a:off x="2000250" y="2912269"/>
            <a:ext cx="5791200" cy="539750"/>
            <a:chOff x="1260" y="2553"/>
            <a:chExt cx="3648" cy="340"/>
          </a:xfrm>
        </p:grpSpPr>
        <p:sp>
          <p:nvSpPr>
            <p:cNvPr id="135" name="AutoShape 27"/>
            <p:cNvSpPr>
              <a:spLocks noChangeArrowheads="1"/>
            </p:cNvSpPr>
            <p:nvPr/>
          </p:nvSpPr>
          <p:spPr bwMode="gray">
            <a:xfrm>
              <a:off x="1477" y="2553"/>
              <a:ext cx="3431" cy="333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6" name="Text Box 28"/>
            <p:cNvSpPr txBox="1">
              <a:spLocks noChangeArrowheads="1"/>
            </p:cNvSpPr>
            <p:nvPr/>
          </p:nvSpPr>
          <p:spPr bwMode="black">
            <a:xfrm>
              <a:off x="1596" y="2607"/>
              <a:ext cx="114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chemeClr val="tx2"/>
                  </a:solidFill>
                  <a:ea typeface="宋体" pitchFamily="2" charset="-122"/>
                </a:rPr>
                <a:t>请输入你的文字</a:t>
              </a:r>
              <a:endParaRPr lang="en-US" altLang="zh-CN" b="1" dirty="0">
                <a:solidFill>
                  <a:schemeClr val="tx2"/>
                </a:solidFill>
                <a:ea typeface="宋体" pitchFamily="2" charset="-122"/>
              </a:endParaRPr>
            </a:p>
          </p:txBody>
        </p:sp>
        <p:grpSp>
          <p:nvGrpSpPr>
            <p:cNvPr id="137" name="Group 29"/>
            <p:cNvGrpSpPr>
              <a:grpSpLocks/>
            </p:cNvGrpSpPr>
            <p:nvPr/>
          </p:nvGrpSpPr>
          <p:grpSpPr bwMode="auto">
            <a:xfrm>
              <a:off x="1260" y="2577"/>
              <a:ext cx="316" cy="316"/>
              <a:chOff x="980" y="1412"/>
              <a:chExt cx="316" cy="316"/>
            </a:xfrm>
          </p:grpSpPr>
          <p:sp>
            <p:nvSpPr>
              <p:cNvPr id="139" name="Oval 30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0" name="Oval 31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8" name="Text Box 32"/>
            <p:cNvSpPr txBox="1">
              <a:spLocks noChangeArrowheads="1"/>
            </p:cNvSpPr>
            <p:nvPr/>
          </p:nvSpPr>
          <p:spPr bwMode="gray">
            <a:xfrm>
              <a:off x="1317" y="2625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4</a:t>
              </a:r>
            </a:p>
          </p:txBody>
        </p:sp>
      </p:grpSp>
      <p:grpSp>
        <p:nvGrpSpPr>
          <p:cNvPr id="141" name="Group 50"/>
          <p:cNvGrpSpPr>
            <a:grpSpLocks/>
          </p:cNvGrpSpPr>
          <p:nvPr/>
        </p:nvGrpSpPr>
        <p:grpSpPr bwMode="auto">
          <a:xfrm>
            <a:off x="1766888" y="3623469"/>
            <a:ext cx="6538912" cy="538162"/>
            <a:chOff x="1113" y="3001"/>
            <a:chExt cx="4119" cy="339"/>
          </a:xfrm>
        </p:grpSpPr>
        <p:sp>
          <p:nvSpPr>
            <p:cNvPr id="142" name="AutoShape 34"/>
            <p:cNvSpPr>
              <a:spLocks noChangeArrowheads="1"/>
            </p:cNvSpPr>
            <p:nvPr/>
          </p:nvSpPr>
          <p:spPr bwMode="gray">
            <a:xfrm>
              <a:off x="1296" y="3001"/>
              <a:ext cx="3936" cy="33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3" name="Group 35"/>
            <p:cNvGrpSpPr>
              <a:grpSpLocks/>
            </p:cNvGrpSpPr>
            <p:nvPr/>
          </p:nvGrpSpPr>
          <p:grpSpPr bwMode="auto">
            <a:xfrm>
              <a:off x="1113" y="3024"/>
              <a:ext cx="316" cy="316"/>
              <a:chOff x="980" y="1412"/>
              <a:chExt cx="316" cy="316"/>
            </a:xfrm>
          </p:grpSpPr>
          <p:sp>
            <p:nvSpPr>
              <p:cNvPr id="146" name="Oval 36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7" name="Oval 37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4" name="Text Box 38"/>
            <p:cNvSpPr txBox="1">
              <a:spLocks noChangeArrowheads="1"/>
            </p:cNvSpPr>
            <p:nvPr/>
          </p:nvSpPr>
          <p:spPr bwMode="gray">
            <a:xfrm>
              <a:off x="1168" y="3073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5</a:t>
              </a:r>
            </a:p>
          </p:txBody>
        </p:sp>
        <p:sp>
          <p:nvSpPr>
            <p:cNvPr id="145" name="Text Box 39"/>
            <p:cNvSpPr txBox="1">
              <a:spLocks noChangeArrowheads="1"/>
            </p:cNvSpPr>
            <p:nvPr/>
          </p:nvSpPr>
          <p:spPr bwMode="black">
            <a:xfrm>
              <a:off x="1429" y="3055"/>
              <a:ext cx="114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ea typeface="宋体" pitchFamily="2" charset="-122"/>
                </a:rPr>
                <a:t>请输入你的文字</a:t>
              </a:r>
              <a:endParaRPr lang="en-US" altLang="zh-CN" b="1" dirty="0">
                <a:solidFill>
                  <a:schemeClr val="tx2"/>
                </a:solidFill>
                <a:ea typeface="宋体" pitchFamily="2" charset="-122"/>
              </a:endParaRPr>
            </a:p>
          </p:txBody>
        </p:sp>
      </p:grpSp>
      <p:grpSp>
        <p:nvGrpSpPr>
          <p:cNvPr id="148" name="Group 49"/>
          <p:cNvGrpSpPr>
            <a:grpSpLocks/>
          </p:cNvGrpSpPr>
          <p:nvPr/>
        </p:nvGrpSpPr>
        <p:grpSpPr bwMode="auto">
          <a:xfrm>
            <a:off x="1368425" y="4333081"/>
            <a:ext cx="6538913" cy="538163"/>
            <a:chOff x="862" y="3448"/>
            <a:chExt cx="4119" cy="339"/>
          </a:xfrm>
        </p:grpSpPr>
        <p:sp>
          <p:nvSpPr>
            <p:cNvPr id="149" name="AutoShape 41"/>
            <p:cNvSpPr>
              <a:spLocks noChangeArrowheads="1"/>
            </p:cNvSpPr>
            <p:nvPr/>
          </p:nvSpPr>
          <p:spPr bwMode="gray">
            <a:xfrm>
              <a:off x="1045" y="3448"/>
              <a:ext cx="3936" cy="33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folHlink"/>
                </a:gs>
                <a:gs pos="100000">
                  <a:schemeClr val="folHlink">
                    <a:gamma/>
                    <a:tint val="75686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0" name="Group 42"/>
            <p:cNvGrpSpPr>
              <a:grpSpLocks/>
            </p:cNvGrpSpPr>
            <p:nvPr/>
          </p:nvGrpSpPr>
          <p:grpSpPr bwMode="auto">
            <a:xfrm>
              <a:off x="862" y="3471"/>
              <a:ext cx="316" cy="316"/>
              <a:chOff x="980" y="1412"/>
              <a:chExt cx="316" cy="316"/>
            </a:xfrm>
          </p:grpSpPr>
          <p:sp>
            <p:nvSpPr>
              <p:cNvPr id="153" name="Oval 43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4" name="Oval 44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51" name="Text Box 45"/>
            <p:cNvSpPr txBox="1">
              <a:spLocks noChangeArrowheads="1"/>
            </p:cNvSpPr>
            <p:nvPr/>
          </p:nvSpPr>
          <p:spPr bwMode="gray">
            <a:xfrm>
              <a:off x="917" y="3520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6</a:t>
              </a:r>
            </a:p>
          </p:txBody>
        </p:sp>
        <p:sp>
          <p:nvSpPr>
            <p:cNvPr id="152" name="Text Box 46"/>
            <p:cNvSpPr txBox="1">
              <a:spLocks noChangeArrowheads="1"/>
            </p:cNvSpPr>
            <p:nvPr/>
          </p:nvSpPr>
          <p:spPr bwMode="black">
            <a:xfrm>
              <a:off x="1178" y="3502"/>
              <a:ext cx="114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chemeClr val="tx2"/>
                  </a:solidFill>
                  <a:ea typeface="宋体" pitchFamily="2" charset="-122"/>
                </a:rPr>
                <a:t>请输入你的文字</a:t>
              </a:r>
              <a:endParaRPr lang="en-US" altLang="zh-CN" b="1" dirty="0">
                <a:solidFill>
                  <a:schemeClr val="tx2"/>
                </a:solidFill>
                <a:ea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873250" y="978694"/>
            <a:ext cx="3767138" cy="3768725"/>
            <a:chOff x="-1873250" y="978694"/>
            <a:chExt cx="3767138" cy="3768725"/>
          </a:xfrm>
        </p:grpSpPr>
        <p:sp>
          <p:nvSpPr>
            <p:cNvPr id="112" name="AutoShape 4"/>
            <p:cNvSpPr>
              <a:spLocks noChangeArrowheads="1"/>
            </p:cNvSpPr>
            <p:nvPr/>
          </p:nvSpPr>
          <p:spPr bwMode="gray">
            <a:xfrm rot="5400000">
              <a:off x="-1874044" y="979488"/>
              <a:ext cx="3768725" cy="37671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" name="Rectangle 47"/>
            <p:cNvSpPr>
              <a:spLocks noChangeArrowheads="1"/>
            </p:cNvSpPr>
            <p:nvPr/>
          </p:nvSpPr>
          <p:spPr bwMode="gray">
            <a:xfrm>
              <a:off x="228600" y="2275681"/>
              <a:ext cx="1371600" cy="1235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500" b="1">
                  <a:solidFill>
                    <a:schemeClr val="tx2"/>
                  </a:solidFill>
                  <a:ea typeface="宋体" pitchFamily="2" charset="-122"/>
                </a:rPr>
                <a:t>Your</a:t>
              </a:r>
            </a:p>
            <a:p>
              <a:pPr algn="ctr"/>
              <a:r>
                <a:rPr lang="en-US" altLang="zh-CN" sz="2500" b="1">
                  <a:solidFill>
                    <a:schemeClr val="tx2"/>
                  </a:solidFill>
                  <a:ea typeface="宋体" pitchFamily="2" charset="-122"/>
                </a:rPr>
                <a:t>Slogan</a:t>
              </a:r>
            </a:p>
            <a:p>
              <a:pPr algn="ctr"/>
              <a:r>
                <a:rPr lang="en-US" altLang="zh-CN" sz="2500" b="1">
                  <a:solidFill>
                    <a:schemeClr val="tx2"/>
                  </a:solidFill>
                  <a:ea typeface="宋体" pitchFamily="2" charset="-122"/>
                </a:rPr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093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ltGray">
          <a:xfrm>
            <a:off x="617538" y="796926"/>
            <a:ext cx="2743200" cy="4419600"/>
          </a:xfrm>
          <a:prstGeom prst="rightArrow">
            <a:avLst>
              <a:gd name="adj1" fmla="val 62787"/>
              <a:gd name="adj2" fmla="val 41259"/>
            </a:avLst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19050" cap="rnd" algn="ctr">
            <a:solidFill>
              <a:schemeClr val="bg1"/>
            </a:solidFill>
            <a:prstDash val="sysDot"/>
            <a:miter lim="800000"/>
            <a:headEnd/>
            <a:tailEnd/>
          </a:ln>
          <a:effectLst>
            <a:glow rad="101600">
              <a:schemeClr val="bg1">
                <a:alpha val="60000"/>
              </a:schemeClr>
            </a:glow>
          </a:effectLst>
        </p:spPr>
        <p:txBody>
          <a:bodyPr wrap="none" anchor="ctr"/>
          <a:lstStyle/>
          <a:p>
            <a:pPr algn="ctr"/>
            <a:endParaRPr lang="zh-CN" altLang="zh-CN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gray">
          <a:xfrm>
            <a:off x="693738" y="1787526"/>
            <a:ext cx="2209800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0" hangingPunct="0">
              <a:buFont typeface="Wingdings" pitchFamily="2" charset="2"/>
              <a:buNone/>
            </a:pPr>
            <a:r>
              <a:rPr lang="en-US" altLang="zh-CN" sz="1400" b="1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 Add your text in here</a:t>
            </a:r>
          </a:p>
          <a:p>
            <a:pPr eaLnBrk="0" hangingPunct="0">
              <a:buFont typeface="Wingdings" pitchFamily="2" charset="2"/>
              <a:buNone/>
            </a:pPr>
            <a:endParaRPr lang="en-US" altLang="zh-CN" sz="1000" b="1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1400">
                <a:ea typeface="宋体" pitchFamily="2" charset="-122"/>
              </a:rPr>
              <a:t>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ea typeface="宋体" pitchFamily="2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ea typeface="宋体" pitchFamily="2" charset="-122"/>
              </a:rPr>
              <a:t> Your text in here</a:t>
            </a: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en-US" altLang="zh-CN" sz="1400">
              <a:ea typeface="宋体" pitchFamily="2" charset="-122"/>
            </a:endParaRPr>
          </a:p>
          <a:p>
            <a:r>
              <a:rPr lang="en-US" altLang="zh-CN" sz="1400" b="1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 Add your text in here</a:t>
            </a:r>
          </a:p>
          <a:p>
            <a:endParaRPr lang="en-US" altLang="zh-CN" sz="1000" b="1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>
              <a:buFontTx/>
              <a:buChar char="•"/>
            </a:pPr>
            <a:r>
              <a:rPr lang="en-US" altLang="zh-CN" sz="1400">
                <a:ea typeface="宋体" pitchFamily="2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ea typeface="宋体" pitchFamily="2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ea typeface="宋体" pitchFamily="2" charset="-122"/>
              </a:rPr>
              <a:t> Your text in here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3513138" y="873126"/>
            <a:ext cx="5105400" cy="4191000"/>
          </a:xfrm>
          <a:prstGeom prst="roundRect">
            <a:avLst>
              <a:gd name="adj" fmla="val 3481"/>
            </a:avLst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3660776" y="1025526"/>
            <a:ext cx="4876800" cy="1228725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21176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35003" dir="2928844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3670301" y="1482726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ltGray">
          <a:xfrm>
            <a:off x="3660776" y="2387601"/>
            <a:ext cx="4876800" cy="1228725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21176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35003" dir="2928844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3670301" y="2854326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ltGray">
          <a:xfrm>
            <a:off x="3660776" y="3692526"/>
            <a:ext cx="4876800" cy="1228725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21176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35003" dir="2928844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gray">
          <a:xfrm>
            <a:off x="3670301" y="4149726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gray">
          <a:xfrm>
            <a:off x="4275138" y="3857626"/>
            <a:ext cx="40322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gray">
          <a:xfrm>
            <a:off x="4275138" y="2552701"/>
            <a:ext cx="40322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gray">
          <a:xfrm>
            <a:off x="4275138" y="1190626"/>
            <a:ext cx="40322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</p:spTree>
    <p:extLst>
      <p:ext uri="{BB962C8B-B14F-4D97-AF65-F5344CB8AC3E}">
        <p14:creationId xmlns:p14="http://schemas.microsoft.com/office/powerpoint/2010/main" val="38966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6"/>
          <p:cNvSpPr>
            <a:spLocks noChangeArrowheads="1"/>
          </p:cNvSpPr>
          <p:nvPr/>
        </p:nvSpPr>
        <p:spPr bwMode="gray">
          <a:xfrm>
            <a:off x="2224882" y="1576389"/>
            <a:ext cx="2362200" cy="2362200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gray">
          <a:xfrm>
            <a:off x="740569" y="4791076"/>
            <a:ext cx="5181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 dirty="0" smtClean="0">
                <a:solidFill>
                  <a:srgbClr val="000000"/>
                </a:solidFill>
                <a:ea typeface="宋体" pitchFamily="2" charset="-122"/>
              </a:rPr>
              <a:t>文字文字 文字文字 文字文字 文字文字 文字文字 文字文字 文字文字 文字文字 文字文字 </a:t>
            </a:r>
            <a:endParaRPr lang="en-US" altLang="zh-CN" sz="1600" b="1" dirty="0">
              <a:solidFill>
                <a:srgbClr val="000000"/>
              </a:solidFill>
              <a:ea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39007" y="647701"/>
            <a:ext cx="2341562" cy="1962150"/>
            <a:chOff x="2120107" y="692944"/>
            <a:chExt cx="2341562" cy="1962150"/>
          </a:xfrm>
        </p:grpSpPr>
        <p:sp>
          <p:nvSpPr>
            <p:cNvPr id="16" name="Freeform 2"/>
            <p:cNvSpPr>
              <a:spLocks/>
            </p:cNvSpPr>
            <p:nvPr/>
          </p:nvSpPr>
          <p:spPr bwMode="gray">
            <a:xfrm flipH="1">
              <a:off x="2120107" y="692944"/>
              <a:ext cx="2341562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Text Box 7"/>
            <p:cNvSpPr txBox="1">
              <a:spLocks noChangeArrowheads="1"/>
            </p:cNvSpPr>
            <p:nvPr/>
          </p:nvSpPr>
          <p:spPr bwMode="gray">
            <a:xfrm>
              <a:off x="2348707" y="1150144"/>
              <a:ext cx="1792287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FFFFF"/>
                  </a:solidFill>
                  <a:ea typeface="宋体" pitchFamily="2" charset="-122"/>
                </a:rPr>
                <a:t>Description of the contents</a:t>
              </a:r>
            </a:p>
          </p:txBody>
        </p:sp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3720307" y="2140744"/>
              <a:ext cx="5016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M1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99632" y="647701"/>
            <a:ext cx="2341562" cy="1962150"/>
            <a:chOff x="4580732" y="692944"/>
            <a:chExt cx="2341562" cy="1962150"/>
          </a:xfrm>
        </p:grpSpPr>
        <p:sp>
          <p:nvSpPr>
            <p:cNvPr id="17" name="Freeform 3"/>
            <p:cNvSpPr>
              <a:spLocks/>
            </p:cNvSpPr>
            <p:nvPr/>
          </p:nvSpPr>
          <p:spPr bwMode="ltGray">
            <a:xfrm>
              <a:off x="4580732" y="692944"/>
              <a:ext cx="2341562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xt Box 9"/>
            <p:cNvSpPr txBox="1">
              <a:spLocks noChangeArrowheads="1"/>
            </p:cNvSpPr>
            <p:nvPr/>
          </p:nvSpPr>
          <p:spPr bwMode="black">
            <a:xfrm>
              <a:off x="4864894" y="1150144"/>
              <a:ext cx="1792288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 b="1" dirty="0">
                  <a:solidFill>
                    <a:srgbClr val="FFFFFF"/>
                  </a:solidFill>
                  <a:ea typeface="宋体" pitchFamily="2" charset="-122"/>
                </a:rPr>
                <a:t>Description of the contents</a:t>
              </a:r>
            </a:p>
          </p:txBody>
        </p:sp>
        <p:sp>
          <p:nvSpPr>
            <p:cNvPr id="27" name="Rectangle 13"/>
            <p:cNvSpPr>
              <a:spLocks noChangeArrowheads="1"/>
            </p:cNvSpPr>
            <p:nvPr/>
          </p:nvSpPr>
          <p:spPr bwMode="auto">
            <a:xfrm>
              <a:off x="4820444" y="2140744"/>
              <a:ext cx="5016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M2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39007" y="2738439"/>
            <a:ext cx="2341562" cy="1962150"/>
            <a:chOff x="2120107" y="2783682"/>
            <a:chExt cx="2341562" cy="1962150"/>
          </a:xfrm>
        </p:grpSpPr>
        <p:sp>
          <p:nvSpPr>
            <p:cNvPr id="18" name="Freeform 4"/>
            <p:cNvSpPr>
              <a:spLocks/>
            </p:cNvSpPr>
            <p:nvPr/>
          </p:nvSpPr>
          <p:spPr bwMode="ltGray">
            <a:xfrm>
              <a:off x="2120107" y="2783682"/>
              <a:ext cx="2341562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Text Box 10"/>
            <p:cNvSpPr txBox="1">
              <a:spLocks noChangeArrowheads="1"/>
            </p:cNvSpPr>
            <p:nvPr/>
          </p:nvSpPr>
          <p:spPr bwMode="black">
            <a:xfrm>
              <a:off x="2358232" y="3794919"/>
              <a:ext cx="1792287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FFFFF"/>
                  </a:solidFill>
                  <a:ea typeface="宋体" pitchFamily="2" charset="-122"/>
                </a:rPr>
                <a:t>Description of the contents</a:t>
              </a:r>
            </a:p>
          </p:txBody>
        </p:sp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>
              <a:off x="3720307" y="3017044"/>
              <a:ext cx="5016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M4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399632" y="2738439"/>
            <a:ext cx="2341562" cy="1962150"/>
            <a:chOff x="4580732" y="2783682"/>
            <a:chExt cx="2341562" cy="1962150"/>
          </a:xfrm>
        </p:grpSpPr>
        <p:sp>
          <p:nvSpPr>
            <p:cNvPr id="19" name="Freeform 5"/>
            <p:cNvSpPr>
              <a:spLocks/>
            </p:cNvSpPr>
            <p:nvPr/>
          </p:nvSpPr>
          <p:spPr bwMode="gray">
            <a:xfrm flipH="1">
              <a:off x="4580732" y="2783682"/>
              <a:ext cx="2341562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 Box 11"/>
            <p:cNvSpPr txBox="1">
              <a:spLocks noChangeArrowheads="1"/>
            </p:cNvSpPr>
            <p:nvPr/>
          </p:nvSpPr>
          <p:spPr bwMode="gray">
            <a:xfrm>
              <a:off x="4864894" y="3794919"/>
              <a:ext cx="1792288" cy="581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FFFFF"/>
                  </a:solidFill>
                  <a:ea typeface="宋体" pitchFamily="2" charset="-122"/>
                </a:rPr>
                <a:t>Description of the contents</a:t>
              </a:r>
            </a:p>
          </p:txBody>
        </p:sp>
        <p:sp>
          <p:nvSpPr>
            <p:cNvPr id="29" name="Rectangle 15"/>
            <p:cNvSpPr>
              <a:spLocks noChangeArrowheads="1"/>
            </p:cNvSpPr>
            <p:nvPr/>
          </p:nvSpPr>
          <p:spPr bwMode="auto">
            <a:xfrm>
              <a:off x="4820444" y="3017044"/>
              <a:ext cx="5016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M3</a:t>
              </a: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67" b="94133" l="9847" r="932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488" y="1182621"/>
            <a:ext cx="5353165" cy="513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99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0.47378 -0.2988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98" y="-1495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46188" y="3833812"/>
            <a:ext cx="6681788" cy="1152525"/>
            <a:chOff x="1246188" y="3833812"/>
            <a:chExt cx="6681788" cy="1152525"/>
          </a:xfrm>
        </p:grpSpPr>
        <p:sp>
          <p:nvSpPr>
            <p:cNvPr id="31" name="AutoShape 43"/>
            <p:cNvSpPr>
              <a:spLocks noChangeArrowheads="1"/>
            </p:cNvSpPr>
            <p:nvPr/>
          </p:nvSpPr>
          <p:spPr bwMode="gray">
            <a:xfrm>
              <a:off x="1355726" y="3833812"/>
              <a:ext cx="6572250" cy="1076325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AutoShape 46"/>
            <p:cNvSpPr>
              <a:spLocks noChangeArrowheads="1"/>
            </p:cNvSpPr>
            <p:nvPr/>
          </p:nvSpPr>
          <p:spPr bwMode="gray">
            <a:xfrm>
              <a:off x="1246188" y="3910012"/>
              <a:ext cx="6616700" cy="1076325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Rectangle 67"/>
            <p:cNvSpPr>
              <a:spLocks noChangeArrowheads="1"/>
            </p:cNvSpPr>
            <p:nvPr/>
          </p:nvSpPr>
          <p:spPr bwMode="auto">
            <a:xfrm>
              <a:off x="1500188" y="4202112"/>
              <a:ext cx="5781675" cy="313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10000"/>
                </a:lnSpc>
              </a:pPr>
              <a:r>
                <a:rPr lang="zh-CN" altLang="en-US" sz="1400" b="1" dirty="0" smtClean="0">
                  <a:ea typeface="宋体" pitchFamily="2" charset="-122"/>
                </a:rPr>
                <a:t>文字文字文字文字文字文字文字文字文字文字文字文字</a:t>
              </a:r>
              <a:endParaRPr lang="en-US" altLang="zh-CN" sz="1400" b="1" dirty="0">
                <a:ea typeface="宋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46188" y="992187"/>
            <a:ext cx="6681788" cy="1165225"/>
            <a:chOff x="1246188" y="992187"/>
            <a:chExt cx="6681788" cy="1165225"/>
          </a:xfrm>
        </p:grpSpPr>
        <p:sp>
          <p:nvSpPr>
            <p:cNvPr id="33" name="AutoShape 45"/>
            <p:cNvSpPr>
              <a:spLocks noChangeArrowheads="1"/>
            </p:cNvSpPr>
            <p:nvPr/>
          </p:nvSpPr>
          <p:spPr bwMode="gray">
            <a:xfrm>
              <a:off x="1355726" y="992187"/>
              <a:ext cx="6572250" cy="1076325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AutoShape 47"/>
            <p:cNvSpPr>
              <a:spLocks noChangeArrowheads="1"/>
            </p:cNvSpPr>
            <p:nvPr/>
          </p:nvSpPr>
          <p:spPr bwMode="gray">
            <a:xfrm>
              <a:off x="1246188" y="1081087"/>
              <a:ext cx="6616700" cy="10763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Rectangle 66"/>
            <p:cNvSpPr>
              <a:spLocks noChangeArrowheads="1"/>
            </p:cNvSpPr>
            <p:nvPr/>
          </p:nvSpPr>
          <p:spPr bwMode="auto">
            <a:xfrm>
              <a:off x="1435101" y="1363662"/>
              <a:ext cx="5781675" cy="5663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10000"/>
                </a:lnSpc>
              </a:pP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</a:t>
              </a:r>
              <a:r>
                <a:rPr lang="zh-CN" altLang="zh-CN" sz="1400" b="1" dirty="0" smtClean="0"/>
                <a:t>字</a:t>
              </a:r>
              <a:r>
                <a:rPr lang="zh-CN" altLang="zh-CN" sz="1400" b="1" dirty="0"/>
                <a:t>文字</a:t>
              </a:r>
              <a:endParaRPr lang="en-US" altLang="zh-CN" sz="1400" b="1" dirty="0">
                <a:ea typeface="宋体" pitchFamily="2" charset="-122"/>
              </a:endParaRPr>
            </a:p>
          </p:txBody>
        </p:sp>
      </p:grpSp>
      <p:sp>
        <p:nvSpPr>
          <p:cNvPr id="30" name="AutoShape 69"/>
          <p:cNvSpPr>
            <a:spLocks noChangeArrowheads="1"/>
          </p:cNvSpPr>
          <p:nvPr/>
        </p:nvSpPr>
        <p:spPr bwMode="gray">
          <a:xfrm>
            <a:off x="1385888" y="2386012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utoShape 44"/>
          <p:cNvSpPr>
            <a:spLocks noChangeArrowheads="1"/>
          </p:cNvSpPr>
          <p:nvPr/>
        </p:nvSpPr>
        <p:spPr bwMode="gray">
          <a:xfrm>
            <a:off x="1320801" y="2462212"/>
            <a:ext cx="6572250" cy="10763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218959" y="777615"/>
            <a:ext cx="3319463" cy="401638"/>
            <a:chOff x="1239838" y="877887"/>
            <a:chExt cx="3319463" cy="401638"/>
          </a:xfrm>
        </p:grpSpPr>
        <p:grpSp>
          <p:nvGrpSpPr>
            <p:cNvPr id="46" name="Group 58"/>
            <p:cNvGrpSpPr>
              <a:grpSpLocks/>
            </p:cNvGrpSpPr>
            <p:nvPr/>
          </p:nvGrpSpPr>
          <p:grpSpPr bwMode="auto">
            <a:xfrm>
              <a:off x="1239838" y="877887"/>
              <a:ext cx="3319463" cy="401638"/>
              <a:chOff x="720" y="1392"/>
              <a:chExt cx="4058" cy="480"/>
            </a:xfrm>
          </p:grpSpPr>
          <p:sp>
            <p:nvSpPr>
              <p:cNvPr id="47" name="AutoShape 5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92157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8" name="Group 6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49" name="AutoShape 61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2000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AutoShape 6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22353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1" name="Rectangle 63"/>
            <p:cNvSpPr>
              <a:spLocks noChangeArrowheads="1"/>
            </p:cNvSpPr>
            <p:nvPr/>
          </p:nvSpPr>
          <p:spPr bwMode="gray">
            <a:xfrm>
              <a:off x="1711326" y="890587"/>
              <a:ext cx="22764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600" b="1" dirty="0">
                  <a:solidFill>
                    <a:srgbClr val="FFFFFF"/>
                  </a:solidFill>
                  <a:ea typeface="宋体" pitchFamily="2" charset="-122"/>
                </a:rPr>
                <a:t> Add your title in here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01738" y="2330450"/>
            <a:ext cx="3319463" cy="401637"/>
            <a:chOff x="1201738" y="2330450"/>
            <a:chExt cx="3319463" cy="401637"/>
          </a:xfrm>
        </p:grpSpPr>
        <p:grpSp>
          <p:nvGrpSpPr>
            <p:cNvPr id="36" name="Group 48"/>
            <p:cNvGrpSpPr>
              <a:grpSpLocks/>
            </p:cNvGrpSpPr>
            <p:nvPr/>
          </p:nvGrpSpPr>
          <p:grpSpPr bwMode="auto">
            <a:xfrm>
              <a:off x="1201738" y="2330450"/>
              <a:ext cx="3319463" cy="401637"/>
              <a:chOff x="720" y="1392"/>
              <a:chExt cx="4058" cy="480"/>
            </a:xfrm>
          </p:grpSpPr>
          <p:sp>
            <p:nvSpPr>
              <p:cNvPr id="37" name="AutoShape 4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92157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8" name="Group 5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39" name="AutoShape 51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tint val="19216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AutoShape 5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tint val="15686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2" name="Rectangle 64"/>
            <p:cNvSpPr>
              <a:spLocks noChangeArrowheads="1"/>
            </p:cNvSpPr>
            <p:nvPr/>
          </p:nvSpPr>
          <p:spPr bwMode="gray">
            <a:xfrm>
              <a:off x="1676401" y="2357437"/>
              <a:ext cx="22764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600" b="1">
                  <a:solidFill>
                    <a:srgbClr val="FFFFFF"/>
                  </a:solidFill>
                  <a:ea typeface="宋体" pitchFamily="2" charset="-122"/>
                </a:rPr>
                <a:t> Add your title in here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09676" y="3722687"/>
            <a:ext cx="3319462" cy="401638"/>
            <a:chOff x="1209676" y="3722687"/>
            <a:chExt cx="3319462" cy="401638"/>
          </a:xfrm>
        </p:grpSpPr>
        <p:grpSp>
          <p:nvGrpSpPr>
            <p:cNvPr id="41" name="Group 53"/>
            <p:cNvGrpSpPr>
              <a:grpSpLocks/>
            </p:cNvGrpSpPr>
            <p:nvPr/>
          </p:nvGrpSpPr>
          <p:grpSpPr bwMode="auto">
            <a:xfrm>
              <a:off x="1209676" y="3722687"/>
              <a:ext cx="3319462" cy="401638"/>
              <a:chOff x="720" y="1392"/>
              <a:chExt cx="4058" cy="480"/>
            </a:xfrm>
          </p:grpSpPr>
          <p:sp>
            <p:nvSpPr>
              <p:cNvPr id="42" name="AutoShape 54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shade val="92157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3" name="Group 55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44" name="AutoShape 56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alpha val="0"/>
                      </a:schemeClr>
                    </a:gs>
                    <a:gs pos="100000">
                      <a:schemeClr val="hlink">
                        <a:gamma/>
                        <a:tint val="2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AutoShape 57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tint val="19216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3" name="Rectangle 65"/>
            <p:cNvSpPr>
              <a:spLocks noChangeArrowheads="1"/>
            </p:cNvSpPr>
            <p:nvPr/>
          </p:nvSpPr>
          <p:spPr bwMode="gray">
            <a:xfrm>
              <a:off x="1711326" y="3746500"/>
              <a:ext cx="22764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600" b="1">
                  <a:solidFill>
                    <a:srgbClr val="FFFFFF"/>
                  </a:solidFill>
                  <a:ea typeface="宋体" pitchFamily="2" charset="-122"/>
                </a:rPr>
                <a:t> Add your title in here</a:t>
              </a:r>
            </a:p>
          </p:txBody>
        </p:sp>
      </p:grpSp>
      <p:sp>
        <p:nvSpPr>
          <p:cNvPr id="56" name="Rectangle 68"/>
          <p:cNvSpPr>
            <a:spLocks noChangeArrowheads="1"/>
          </p:cNvSpPr>
          <p:nvPr/>
        </p:nvSpPr>
        <p:spPr bwMode="auto">
          <a:xfrm>
            <a:off x="1471613" y="2816225"/>
            <a:ext cx="5781675" cy="31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1400" b="1" dirty="0" smtClean="0">
                <a:ea typeface="宋体" pitchFamily="2" charset="-122"/>
              </a:rPr>
              <a:t>文字文字文字文字文字文字文字文字文字文字文字文字文字</a:t>
            </a:r>
            <a:endParaRPr lang="en-US" altLang="zh-CN" sz="1400" b="1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6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3563" y="-49212"/>
            <a:ext cx="4111625" cy="616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7175" y="182107"/>
            <a:ext cx="3162300" cy="2124985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6309" y="1781175"/>
            <a:ext cx="2693182" cy="180975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9806" y="3490912"/>
            <a:ext cx="2563248" cy="1722438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9102" y="693738"/>
            <a:ext cx="2163995" cy="145415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9591" y="2432050"/>
            <a:ext cx="2286842" cy="153670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7260" y="2686050"/>
            <a:ext cx="2310467" cy="1552575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137" y="702641"/>
            <a:ext cx="2527300" cy="1698281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292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3"/>
          <p:cNvSpPr>
            <a:spLocks/>
          </p:cNvSpPr>
          <p:nvPr/>
        </p:nvSpPr>
        <p:spPr bwMode="gray">
          <a:xfrm>
            <a:off x="5073650" y="346075"/>
            <a:ext cx="1466850" cy="11557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AutoShape 4"/>
          <p:cNvSpPr>
            <a:spLocks noChangeArrowheads="1"/>
          </p:cNvSpPr>
          <p:nvPr/>
        </p:nvSpPr>
        <p:spPr bwMode="auto">
          <a:xfrm>
            <a:off x="3424238" y="17795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1D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utoShape 5"/>
          <p:cNvSpPr>
            <a:spLocks noChangeArrowheads="1"/>
          </p:cNvSpPr>
          <p:nvPr/>
        </p:nvSpPr>
        <p:spPr bwMode="gray">
          <a:xfrm>
            <a:off x="3657600" y="1641475"/>
            <a:ext cx="1863725" cy="2873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AutoShape 6"/>
          <p:cNvSpPr>
            <a:spLocks noChangeArrowheads="1"/>
          </p:cNvSpPr>
          <p:nvPr/>
        </p:nvSpPr>
        <p:spPr bwMode="auto">
          <a:xfrm flipH="1">
            <a:off x="5334000" y="1717675"/>
            <a:ext cx="73025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 flipH="1">
            <a:off x="3743325" y="1708150"/>
            <a:ext cx="71438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AutoShape 8"/>
          <p:cNvSpPr>
            <a:spLocks noChangeArrowheads="1"/>
          </p:cNvSpPr>
          <p:nvPr/>
        </p:nvSpPr>
        <p:spPr bwMode="auto">
          <a:xfrm>
            <a:off x="5934075" y="127793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FC5E3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AutoShape 9"/>
          <p:cNvSpPr>
            <a:spLocks noChangeArrowheads="1"/>
          </p:cNvSpPr>
          <p:nvPr/>
        </p:nvSpPr>
        <p:spPr bwMode="gray">
          <a:xfrm>
            <a:off x="6149975" y="1135063"/>
            <a:ext cx="1863725" cy="2873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 flipH="1">
            <a:off x="7835900" y="1206500"/>
            <a:ext cx="71438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AutoShape 11"/>
          <p:cNvSpPr>
            <a:spLocks noChangeArrowheads="1"/>
          </p:cNvSpPr>
          <p:nvPr/>
        </p:nvSpPr>
        <p:spPr bwMode="auto">
          <a:xfrm flipH="1">
            <a:off x="6253163" y="1206500"/>
            <a:ext cx="71437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Freeform 12"/>
          <p:cNvSpPr>
            <a:spLocks/>
          </p:cNvSpPr>
          <p:nvPr/>
        </p:nvSpPr>
        <p:spPr bwMode="gray">
          <a:xfrm>
            <a:off x="2492375" y="847725"/>
            <a:ext cx="1466850" cy="1157288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folHlink">
                  <a:gamma/>
                  <a:tint val="57647"/>
                  <a:invGamma/>
                  <a:alpha val="32001"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gray">
          <a:xfrm>
            <a:off x="3914775" y="1612900"/>
            <a:ext cx="1308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5" rIns="91429" bIns="45715"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ea typeface="宋体" pitchFamily="2" charset="-122"/>
              </a:rPr>
              <a:t>Add Your Title</a:t>
            </a: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gray">
          <a:xfrm>
            <a:off x="6429375" y="1117600"/>
            <a:ext cx="1308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5" rIns="91429" bIns="45715"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FFFFF"/>
                </a:solidFill>
                <a:ea typeface="宋体" pitchFamily="2" charset="-122"/>
              </a:rPr>
              <a:t>Add Your Title</a:t>
            </a:r>
          </a:p>
        </p:txBody>
      </p:sp>
      <p:grpSp>
        <p:nvGrpSpPr>
          <p:cNvPr id="42" name="Group 15"/>
          <p:cNvGrpSpPr>
            <a:grpSpLocks/>
          </p:cNvGrpSpPr>
          <p:nvPr/>
        </p:nvGrpSpPr>
        <p:grpSpPr bwMode="auto">
          <a:xfrm>
            <a:off x="914400" y="2041525"/>
            <a:ext cx="2295525" cy="3324225"/>
            <a:chOff x="576" y="1836"/>
            <a:chExt cx="1446" cy="2094"/>
          </a:xfrm>
        </p:grpSpPr>
        <p:sp>
          <p:nvSpPr>
            <p:cNvPr id="43" name="AutoShape 16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2D8A8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AutoShape 17"/>
            <p:cNvSpPr>
              <a:spLocks noChangeArrowheads="1"/>
            </p:cNvSpPr>
            <p:nvPr/>
          </p:nvSpPr>
          <p:spPr bwMode="gray">
            <a:xfrm>
              <a:off x="712" y="1852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3882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38824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AutoShape 18"/>
            <p:cNvSpPr>
              <a:spLocks noChangeArrowheads="1"/>
            </p:cNvSpPr>
            <p:nvPr/>
          </p:nvSpPr>
          <p:spPr bwMode="auto">
            <a:xfrm flipH="1">
              <a:off x="1773" y="1897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AutoShape 19"/>
            <p:cNvSpPr>
              <a:spLocks noChangeArrowheads="1"/>
            </p:cNvSpPr>
            <p:nvPr/>
          </p:nvSpPr>
          <p:spPr bwMode="auto">
            <a:xfrm flipH="1">
              <a:off x="776" y="1897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Text Box 20"/>
            <p:cNvSpPr txBox="1">
              <a:spLocks noChangeArrowheads="1"/>
            </p:cNvSpPr>
            <p:nvPr/>
          </p:nvSpPr>
          <p:spPr bwMode="gray">
            <a:xfrm>
              <a:off x="882" y="1836"/>
              <a:ext cx="8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9" tIns="45715" rIns="91429" bIns="45715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chemeClr val="bg1"/>
                  </a:solidFill>
                  <a:ea typeface="宋体" pitchFamily="2" charset="-122"/>
                </a:rPr>
                <a:t>Add Your Title</a:t>
              </a:r>
            </a:p>
          </p:txBody>
        </p:sp>
        <p:sp>
          <p:nvSpPr>
            <p:cNvPr id="48" name="Text Box 21"/>
            <p:cNvSpPr txBox="1">
              <a:spLocks noChangeArrowheads="1"/>
            </p:cNvSpPr>
            <p:nvPr/>
          </p:nvSpPr>
          <p:spPr bwMode="auto">
            <a:xfrm>
              <a:off x="624" y="2106"/>
              <a:ext cx="1344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29" tIns="45715" rIns="91429" bIns="45715">
              <a:spAutoFit/>
            </a:bodyPr>
            <a:lstStyle/>
            <a:p>
              <a:pPr eaLnBrk="0" hangingPunct="0"/>
              <a:r>
                <a:rPr lang="zh-CN" altLang="en-US" dirty="0" smtClean="0">
                  <a:ea typeface="宋体" pitchFamily="2" charset="-122"/>
                </a:rPr>
                <a:t>文字文字文字文字文字文字文字文字文字文字文字文字</a:t>
              </a:r>
              <a:r>
                <a:rPr lang="en-US" altLang="zh-CN" dirty="0" smtClean="0">
                  <a:solidFill>
                    <a:srgbClr val="000000"/>
                  </a:solidFill>
                  <a:ea typeface="宋体" pitchFamily="2" charset="-122"/>
                </a:rPr>
                <a:t>.</a:t>
              </a:r>
              <a:endParaRPr lang="en-US" altLang="zh-CN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49" name="Text Box 22"/>
          <p:cNvSpPr txBox="1">
            <a:spLocks noChangeArrowheads="1"/>
          </p:cNvSpPr>
          <p:nvPr/>
        </p:nvSpPr>
        <p:spPr bwMode="auto">
          <a:xfrm>
            <a:off x="3505200" y="2012950"/>
            <a:ext cx="2133600" cy="923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5" rIns="91429" bIns="45715">
            <a:spAutoFit/>
          </a:bodyPr>
          <a:lstStyle/>
          <a:p>
            <a:pPr eaLnBrk="0" hangingPunct="0"/>
            <a:r>
              <a:rPr lang="zh-CN" altLang="en-US" dirty="0" smtClean="0">
                <a:ea typeface="宋体" pitchFamily="2" charset="-122"/>
              </a:rPr>
              <a:t>文字文字文字文字文字文字文字文字文字文字文字文字</a:t>
            </a:r>
            <a:endParaRPr lang="en-US" altLang="zh-CN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6019800" y="1479550"/>
            <a:ext cx="2133600" cy="923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5" rIns="91429" bIns="45715">
            <a:spAutoFit/>
          </a:bodyPr>
          <a:lstStyle/>
          <a:p>
            <a:pPr eaLnBrk="0" hangingPunct="0"/>
            <a:r>
              <a:rPr lang="zh-CN" altLang="en-US" dirty="0" smtClean="0">
                <a:ea typeface="宋体" pitchFamily="2" charset="-122"/>
              </a:rPr>
              <a:t>文字文字文字文字文字文字文字文字文字文字文字文字</a:t>
            </a:r>
            <a:endParaRPr lang="en-US" altLang="zh-CN" dirty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481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80" b="96903" l="30968" r="99212">
                        <a14:foregroundMark x1="97973" y1="6047" x2="95608" y2="5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966"/>
          <a:stretch/>
        </p:blipFill>
        <p:spPr>
          <a:xfrm>
            <a:off x="323528" y="188640"/>
            <a:ext cx="5482125" cy="59766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/>
          <a:stretch/>
        </p:blipFill>
        <p:spPr>
          <a:xfrm rot="663141">
            <a:off x="5426725" y="667185"/>
            <a:ext cx="3121954" cy="39604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矩形 4"/>
          <p:cNvSpPr/>
          <p:nvPr/>
        </p:nvSpPr>
        <p:spPr>
          <a:xfrm>
            <a:off x="1349002" y="1681510"/>
            <a:ext cx="4015086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铁筋隶书简体" pitchFamily="65" charset="-122"/>
                <a:ea typeface="方正铁筋隶书简体" pitchFamily="65" charset="-122"/>
              </a:rPr>
              <a:t>         请</a:t>
            </a:r>
            <a:r>
              <a:rPr lang="zh-CN" altLang="en-US" sz="28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铁筋隶书简体" pitchFamily="65" charset="-122"/>
                <a:ea typeface="方正铁筋隶书简体" pitchFamily="65" charset="-122"/>
              </a:rPr>
              <a:t>在此放置您的文</a:t>
            </a:r>
            <a:r>
              <a:rPr lang="zh-CN" altLang="en-US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铁筋隶书简体" pitchFamily="65" charset="-122"/>
                <a:ea typeface="方正铁筋隶书简体" pitchFamily="65" charset="-122"/>
              </a:rPr>
              <a:t>字请在此放置您的文字</a:t>
            </a:r>
          </a:p>
          <a:p>
            <a:r>
              <a:rPr lang="zh-CN" altLang="en-US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铁筋隶书简体" pitchFamily="65" charset="-122"/>
                <a:ea typeface="方正铁筋隶书简体" pitchFamily="65" charset="-122"/>
              </a:rPr>
              <a:t>请在此放置您的文字</a:t>
            </a:r>
          </a:p>
          <a:p>
            <a:r>
              <a:rPr lang="zh-CN" altLang="en-US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铁筋隶书简体" pitchFamily="65" charset="-122"/>
                <a:ea typeface="方正铁筋隶书简体" pitchFamily="65" charset="-122"/>
              </a:rPr>
              <a:t>请在此放置您的文字</a:t>
            </a:r>
          </a:p>
          <a:p>
            <a:r>
              <a:rPr lang="zh-CN" altLang="en-US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铁筋隶书简体" pitchFamily="65" charset="-122"/>
                <a:ea typeface="方正铁筋隶书简体" pitchFamily="65" charset="-122"/>
              </a:rPr>
              <a:t>请在此放置您的文字</a:t>
            </a:r>
          </a:p>
          <a:p>
            <a:r>
              <a:rPr lang="zh-CN" altLang="en-US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铁筋隶书简体" pitchFamily="65" charset="-122"/>
                <a:ea typeface="方正铁筋隶书简体" pitchFamily="65" charset="-122"/>
              </a:rPr>
              <a:t>请在此放置您的文字</a:t>
            </a:r>
          </a:p>
          <a:p>
            <a:r>
              <a:rPr lang="zh-CN" altLang="en-US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铁筋隶书简体" pitchFamily="65" charset="-122"/>
                <a:ea typeface="方正铁筋隶书简体" pitchFamily="65" charset="-122"/>
              </a:rPr>
              <a:t>请在此放置您的文字</a:t>
            </a:r>
          </a:p>
          <a:p>
            <a:endParaRPr lang="zh-CN" altLang="en-US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铁筋隶书简体" pitchFamily="65" charset="-122"/>
              <a:ea typeface="方正铁筋隶书简体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" t="58148" r="16081" b="26666"/>
          <a:stretch>
            <a:fillRect/>
          </a:stretch>
        </p:blipFill>
        <p:spPr bwMode="auto">
          <a:xfrm rot="12581316">
            <a:off x="3516221" y="5264018"/>
            <a:ext cx="22558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246" b="21973" l="63086" r="75879">
                        <a14:backgroundMark x1="65332" y1="13281" x2="73047" y2="21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550" r="22500" b="85318"/>
          <a:stretch/>
        </p:blipFill>
        <p:spPr>
          <a:xfrm>
            <a:off x="8352416" y="231354"/>
            <a:ext cx="1093862" cy="100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89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701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701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701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black">
          <a:xfrm>
            <a:off x="4495800" y="3777456"/>
            <a:ext cx="42672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2. Describe contents for a Chart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pitchFamily="2" charset="-122"/>
              </a:rPr>
              <a:t>       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pitchFamily="2" charset="-122"/>
              </a:rPr>
              <a:t>       Description of the company’s sub contents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black">
          <a:xfrm>
            <a:off x="4495800" y="2339181"/>
            <a:ext cx="42672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1. Describe contents for a Chart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pitchFamily="2" charset="-122"/>
              </a:rPr>
              <a:t>       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pitchFamily="2" charset="-122"/>
              </a:rPr>
              <a:t>       Description of the company’s sub contents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black">
          <a:xfrm>
            <a:off x="4495800" y="3548856"/>
            <a:ext cx="4419600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black">
          <a:xfrm>
            <a:off x="1359569" y="5272881"/>
            <a:ext cx="20941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宋体" pitchFamily="2" charset="-122"/>
              </a:rPr>
              <a:t>Chart Title in here</a:t>
            </a:r>
          </a:p>
        </p:txBody>
      </p:sp>
      <p:sp>
        <p:nvSpPr>
          <p:cNvPr id="6" name="Freeform 6"/>
          <p:cNvSpPr>
            <a:spLocks/>
          </p:cNvSpPr>
          <p:nvPr/>
        </p:nvSpPr>
        <p:spPr bwMode="gray">
          <a:xfrm rot="10800000">
            <a:off x="792163" y="1475581"/>
            <a:ext cx="2408237" cy="2251075"/>
          </a:xfrm>
          <a:custGeom>
            <a:avLst/>
            <a:gdLst>
              <a:gd name="T0" fmla="*/ 0 w 952"/>
              <a:gd name="T1" fmla="*/ 756 h 947"/>
              <a:gd name="T2" fmla="*/ 191 w 952"/>
              <a:gd name="T3" fmla="*/ 591 h 947"/>
              <a:gd name="T4" fmla="*/ 190 w 952"/>
              <a:gd name="T5" fmla="*/ 672 h 947"/>
              <a:gd name="T6" fmla="*/ 194 w 952"/>
              <a:gd name="T7" fmla="*/ 672 h 947"/>
              <a:gd name="T8" fmla="*/ 205 w 952"/>
              <a:gd name="T9" fmla="*/ 672 h 947"/>
              <a:gd name="T10" fmla="*/ 225 w 952"/>
              <a:gd name="T11" fmla="*/ 671 h 947"/>
              <a:gd name="T12" fmla="*/ 250 w 952"/>
              <a:gd name="T13" fmla="*/ 667 h 947"/>
              <a:gd name="T14" fmla="*/ 281 w 952"/>
              <a:gd name="T15" fmla="*/ 662 h 947"/>
              <a:gd name="T16" fmla="*/ 316 w 952"/>
              <a:gd name="T17" fmla="*/ 653 h 947"/>
              <a:gd name="T18" fmla="*/ 356 w 952"/>
              <a:gd name="T19" fmla="*/ 641 h 947"/>
              <a:gd name="T20" fmla="*/ 399 w 952"/>
              <a:gd name="T21" fmla="*/ 626 h 947"/>
              <a:gd name="T22" fmla="*/ 444 w 952"/>
              <a:gd name="T23" fmla="*/ 605 h 947"/>
              <a:gd name="T24" fmla="*/ 492 w 952"/>
              <a:gd name="T25" fmla="*/ 578 h 947"/>
              <a:gd name="T26" fmla="*/ 540 w 952"/>
              <a:gd name="T27" fmla="*/ 547 h 947"/>
              <a:gd name="T28" fmla="*/ 587 w 952"/>
              <a:gd name="T29" fmla="*/ 508 h 947"/>
              <a:gd name="T30" fmla="*/ 635 w 952"/>
              <a:gd name="T31" fmla="*/ 463 h 947"/>
              <a:gd name="T32" fmla="*/ 689 w 952"/>
              <a:gd name="T33" fmla="*/ 405 h 947"/>
              <a:gd name="T34" fmla="*/ 737 w 952"/>
              <a:gd name="T35" fmla="*/ 350 h 947"/>
              <a:gd name="T36" fmla="*/ 780 w 952"/>
              <a:gd name="T37" fmla="*/ 298 h 947"/>
              <a:gd name="T38" fmla="*/ 816 w 952"/>
              <a:gd name="T39" fmla="*/ 249 h 947"/>
              <a:gd name="T40" fmla="*/ 847 w 952"/>
              <a:gd name="T41" fmla="*/ 204 h 947"/>
              <a:gd name="T42" fmla="*/ 873 w 952"/>
              <a:gd name="T43" fmla="*/ 164 h 947"/>
              <a:gd name="T44" fmla="*/ 895 w 952"/>
              <a:gd name="T45" fmla="*/ 126 h 947"/>
              <a:gd name="T46" fmla="*/ 913 w 952"/>
              <a:gd name="T47" fmla="*/ 94 h 947"/>
              <a:gd name="T48" fmla="*/ 926 w 952"/>
              <a:gd name="T49" fmla="*/ 66 h 947"/>
              <a:gd name="T50" fmla="*/ 936 w 952"/>
              <a:gd name="T51" fmla="*/ 42 h 947"/>
              <a:gd name="T52" fmla="*/ 944 w 952"/>
              <a:gd name="T53" fmla="*/ 24 h 947"/>
              <a:gd name="T54" fmla="*/ 949 w 952"/>
              <a:gd name="T55" fmla="*/ 12 h 947"/>
              <a:gd name="T56" fmla="*/ 952 w 952"/>
              <a:gd name="T57" fmla="*/ 2 h 947"/>
              <a:gd name="T58" fmla="*/ 952 w 952"/>
              <a:gd name="T59" fmla="*/ 0 h 947"/>
              <a:gd name="T60" fmla="*/ 952 w 952"/>
              <a:gd name="T61" fmla="*/ 4 h 947"/>
              <a:gd name="T62" fmla="*/ 950 w 952"/>
              <a:gd name="T63" fmla="*/ 17 h 947"/>
              <a:gd name="T64" fmla="*/ 948 w 952"/>
              <a:gd name="T65" fmla="*/ 36 h 947"/>
              <a:gd name="T66" fmla="*/ 942 w 952"/>
              <a:gd name="T67" fmla="*/ 62 h 947"/>
              <a:gd name="T68" fmla="*/ 936 w 952"/>
              <a:gd name="T69" fmla="*/ 93 h 947"/>
              <a:gd name="T70" fmla="*/ 927 w 952"/>
              <a:gd name="T71" fmla="*/ 130 h 947"/>
              <a:gd name="T72" fmla="*/ 914 w 952"/>
              <a:gd name="T73" fmla="*/ 172 h 947"/>
              <a:gd name="T74" fmla="*/ 899 w 952"/>
              <a:gd name="T75" fmla="*/ 217 h 947"/>
              <a:gd name="T76" fmla="*/ 881 w 952"/>
              <a:gd name="T77" fmla="*/ 264 h 947"/>
              <a:gd name="T78" fmla="*/ 857 w 952"/>
              <a:gd name="T79" fmla="*/ 315 h 947"/>
              <a:gd name="T80" fmla="*/ 830 w 952"/>
              <a:gd name="T81" fmla="*/ 368 h 947"/>
              <a:gd name="T82" fmla="*/ 798 w 952"/>
              <a:gd name="T83" fmla="*/ 421 h 947"/>
              <a:gd name="T84" fmla="*/ 762 w 952"/>
              <a:gd name="T85" fmla="*/ 475 h 947"/>
              <a:gd name="T86" fmla="*/ 719 w 952"/>
              <a:gd name="T87" fmla="*/ 529 h 947"/>
              <a:gd name="T88" fmla="*/ 671 w 952"/>
              <a:gd name="T89" fmla="*/ 582 h 947"/>
              <a:gd name="T90" fmla="*/ 613 w 952"/>
              <a:gd name="T91" fmla="*/ 637 h 947"/>
              <a:gd name="T92" fmla="*/ 555 w 952"/>
              <a:gd name="T93" fmla="*/ 685 h 947"/>
              <a:gd name="T94" fmla="*/ 500 w 952"/>
              <a:gd name="T95" fmla="*/ 726 h 947"/>
              <a:gd name="T96" fmla="*/ 447 w 952"/>
              <a:gd name="T97" fmla="*/ 761 h 947"/>
              <a:gd name="T98" fmla="*/ 396 w 952"/>
              <a:gd name="T99" fmla="*/ 790 h 947"/>
              <a:gd name="T100" fmla="*/ 350 w 952"/>
              <a:gd name="T101" fmla="*/ 813 h 947"/>
              <a:gd name="T102" fmla="*/ 307 w 952"/>
              <a:gd name="T103" fmla="*/ 831 h 947"/>
              <a:gd name="T104" fmla="*/ 270 w 952"/>
              <a:gd name="T105" fmla="*/ 845 h 947"/>
              <a:gd name="T106" fmla="*/ 238 w 952"/>
              <a:gd name="T107" fmla="*/ 855 h 947"/>
              <a:gd name="T108" fmla="*/ 212 w 952"/>
              <a:gd name="T109" fmla="*/ 862 h 947"/>
              <a:gd name="T110" fmla="*/ 192 w 952"/>
              <a:gd name="T111" fmla="*/ 866 h 947"/>
              <a:gd name="T112" fmla="*/ 181 w 952"/>
              <a:gd name="T113" fmla="*/ 868 h 947"/>
              <a:gd name="T114" fmla="*/ 176 w 952"/>
              <a:gd name="T115" fmla="*/ 868 h 947"/>
              <a:gd name="T116" fmla="*/ 167 w 952"/>
              <a:gd name="T117" fmla="*/ 947 h 947"/>
              <a:gd name="T118" fmla="*/ 0 w 952"/>
              <a:gd name="T119" fmla="*/ 756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90BBD0"/>
              </a:gs>
            </a:gsLst>
            <a:lin ang="0" scaled="1"/>
          </a:gradFill>
          <a:ln>
            <a:noFill/>
          </a:ln>
          <a:effectLst>
            <a:outerShdw dist="107763" dir="2700000" algn="ctr" rotWithShape="0">
              <a:srgbClr val="080808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BBF6E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gray">
          <a:xfrm>
            <a:off x="381000" y="4450556"/>
            <a:ext cx="4267200" cy="65246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>
                    <a:alpha val="49001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ltGray">
          <a:xfrm rot="16200000" flipV="1">
            <a:off x="761207" y="3975100"/>
            <a:ext cx="954087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65490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ltGray">
          <a:xfrm rot="16200000" flipV="1">
            <a:off x="1308894" y="3708400"/>
            <a:ext cx="1487487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6549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ltGray">
          <a:xfrm rot="16200000" flipV="1">
            <a:off x="1851819" y="3479800"/>
            <a:ext cx="1944687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folHlink">
                  <a:gamma/>
                  <a:shade val="6549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gray">
          <a:xfrm rot="16200000" flipV="1">
            <a:off x="2108994" y="2908300"/>
            <a:ext cx="3087687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65490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black">
          <a:xfrm>
            <a:off x="889000" y="4766469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EFEFE"/>
                </a:solidFill>
                <a:ea typeface="宋体" pitchFamily="2" charset="-122"/>
              </a:rPr>
              <a:t>2003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black">
          <a:xfrm>
            <a:off x="1679575" y="4766469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EFEFE"/>
                </a:solidFill>
                <a:ea typeface="宋体" pitchFamily="2" charset="-122"/>
              </a:rPr>
              <a:t>2004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black">
          <a:xfrm>
            <a:off x="2460625" y="4766469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EFEFE"/>
                </a:solidFill>
                <a:ea typeface="宋体" pitchFamily="2" charset="-122"/>
              </a:rPr>
              <a:t>2005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black">
          <a:xfrm>
            <a:off x="3317875" y="4766469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EFEFE"/>
                </a:solidFill>
                <a:ea typeface="宋体" pitchFamily="2" charset="-122"/>
              </a:rPr>
              <a:t>2006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black">
          <a:xfrm>
            <a:off x="981075" y="3821906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FEFEFE"/>
                </a:solidFill>
                <a:ea typeface="宋体" pitchFamily="2" charset="-122"/>
              </a:rPr>
              <a:t>30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black">
          <a:xfrm>
            <a:off x="1781175" y="3317081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FEFEFE"/>
                </a:solidFill>
                <a:ea typeface="宋体" pitchFamily="2" charset="-122"/>
              </a:rPr>
              <a:t>50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black">
          <a:xfrm>
            <a:off x="2552700" y="2850356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FEFEFE"/>
                </a:solidFill>
                <a:ea typeface="宋体" pitchFamily="2" charset="-122"/>
              </a:rPr>
              <a:t>70</a:t>
            </a: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black">
          <a:xfrm>
            <a:off x="3308350" y="1707356"/>
            <a:ext cx="565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FEFEFE"/>
                </a:solidFill>
                <a:ea typeface="宋体" pitchFamily="2" charset="-122"/>
              </a:rPr>
              <a:t>120</a:t>
            </a:r>
          </a:p>
        </p:txBody>
      </p:sp>
    </p:spTree>
    <p:extLst>
      <p:ext uri="{BB962C8B-B14F-4D97-AF65-F5344CB8AC3E}">
        <p14:creationId xmlns:p14="http://schemas.microsoft.com/office/powerpoint/2010/main" val="221761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复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404</TotalTime>
  <Words>625</Words>
  <Application>Microsoft Office PowerPoint</Application>
  <PresentationFormat>全屏显示(4:3)</PresentationFormat>
  <Paragraphs>117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微软中国</dc:creator>
  <cp:lastModifiedBy>lenovo</cp:lastModifiedBy>
  <cp:revision>34</cp:revision>
  <dcterms:created xsi:type="dcterms:W3CDTF">2012-05-26T23:52:26Z</dcterms:created>
  <dcterms:modified xsi:type="dcterms:W3CDTF">2013-12-13T07:45:42Z</dcterms:modified>
</cp:coreProperties>
</file>