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sldIdLst>
    <p:sldId id="292" r:id="rId2"/>
    <p:sldId id="295" r:id="rId3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 restart="0"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594" y="-48"/>
      </p:cViewPr>
      <p:guideLst>
        <p:guide orient="horz" pos="2753"/>
        <p:guide orient="horz" pos="1864"/>
        <p:guide orient="horz" pos="1074"/>
        <p:guide orient="horz" pos="2163"/>
        <p:guide pos="4240"/>
        <p:guide pos="4513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B310089-3325-4B9A-A6E2-10910D76732A}" type="datetime1">
              <a:rPr lang="zh-CN" altLang="en-US"/>
              <a:pPr/>
              <a:t>2013/12/12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zh-CN"/>
              <a:t>单击此处编辑母版文本样式</a:t>
            </a:r>
          </a:p>
          <a:p>
            <a:r>
              <a:rPr lang="zh-CN" altLang="zh-CN"/>
              <a:t>第二级</a:t>
            </a:r>
          </a:p>
          <a:p>
            <a:r>
              <a:rPr lang="zh-CN" altLang="zh-CN"/>
              <a:t>第三级</a:t>
            </a:r>
          </a:p>
          <a:p>
            <a:r>
              <a:rPr lang="zh-CN" altLang="zh-CN"/>
              <a:t>第四级</a:t>
            </a:r>
          </a:p>
          <a:p>
            <a:r>
              <a:rPr lang="zh-CN" altLang="zh-CN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5AD872D-76DD-4989-88FC-22524EEBEE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0258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55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54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03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</p:spPr>
        <p:txBody>
          <a:bodyPr/>
          <a:lstStyle>
            <a:lvl1pPr>
              <a:defRPr/>
            </a:lvl1pPr>
          </a:lstStyle>
          <a:p>
            <a:fld id="{D4DAF291-52A7-41BB-A0BE-228E5C10D54E}" type="datetime1">
              <a:rPr lang="zh-CN" altLang="en-US"/>
              <a:pPr/>
              <a:t>2013/12/12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</p:spPr>
        <p:txBody>
          <a:bodyPr/>
          <a:lstStyle>
            <a:lvl1pPr>
              <a:defRPr/>
            </a:lvl1pPr>
          </a:lstStyle>
          <a:p>
            <a:fld id="{FD2FA509-61B4-4981-A3D1-4E63EEEE65E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48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09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56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160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537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46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8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68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764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7168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/>
          </p:cNvSpPr>
          <p:nvPr/>
        </p:nvSpPr>
        <p:spPr bwMode="auto">
          <a:xfrm>
            <a:off x="539750" y="1457325"/>
            <a:ext cx="4032250" cy="769938"/>
          </a:xfrm>
          <a:prstGeom prst="rect">
            <a:avLst/>
          </a:prstGeom>
          <a:solidFill>
            <a:srgbClr val="0C0C0C">
              <a:alpha val="5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12"/>
          <p:cNvSpPr>
            <a:spLocks/>
          </p:cNvSpPr>
          <p:nvPr/>
        </p:nvSpPr>
        <p:spPr bwMode="auto">
          <a:xfrm>
            <a:off x="0" y="2320925"/>
            <a:ext cx="4572000" cy="497255"/>
          </a:xfrm>
          <a:prstGeom prst="rect">
            <a:avLst/>
          </a:prstGeom>
          <a:solidFill>
            <a:srgbClr val="0C0C0C">
              <a:alpha val="5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矩形 14"/>
          <p:cNvSpPr>
            <a:spLocks/>
          </p:cNvSpPr>
          <p:nvPr/>
        </p:nvSpPr>
        <p:spPr bwMode="auto">
          <a:xfrm>
            <a:off x="3779838" y="1457325"/>
            <a:ext cx="792162" cy="792163"/>
          </a:xfrm>
          <a:prstGeom prst="rect">
            <a:avLst/>
          </a:prstGeom>
          <a:solidFill>
            <a:srgbClr val="26262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twowei"/>
          <p:cNvSpPr>
            <a:spLocks noChangeArrowheads="1"/>
          </p:cNvSpPr>
          <p:nvPr/>
        </p:nvSpPr>
        <p:spPr bwMode="auto">
          <a:xfrm>
            <a:off x="638175" y="2402681"/>
            <a:ext cx="39338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模板网，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www.1ppt.com</a:t>
            </a:r>
            <a:endParaRPr lang="zh-CN" altLang="en-US" sz="1200" dirty="0"/>
          </a:p>
        </p:txBody>
      </p:sp>
      <p:sp>
        <p:nvSpPr>
          <p:cNvPr id="7174" name="TextBox 4"/>
          <p:cNvSpPr>
            <a:spLocks noChangeArrowheads="1"/>
          </p:cNvSpPr>
          <p:nvPr/>
        </p:nvSpPr>
        <p:spPr bwMode="auto">
          <a:xfrm>
            <a:off x="179388" y="1457325"/>
            <a:ext cx="4032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色彩木板</a:t>
            </a:r>
            <a:endParaRPr lang="zh-CN" altLang="en-US" dirty="0"/>
          </a:p>
        </p:txBody>
      </p:sp>
      <p:sp>
        <p:nvSpPr>
          <p:cNvPr id="7175" name="矩形 9"/>
          <p:cNvSpPr>
            <a:spLocks/>
          </p:cNvSpPr>
          <p:nvPr/>
        </p:nvSpPr>
        <p:spPr bwMode="auto">
          <a:xfrm>
            <a:off x="179388" y="1457325"/>
            <a:ext cx="144462" cy="769938"/>
          </a:xfrm>
          <a:prstGeom prst="rect">
            <a:avLst/>
          </a:prstGeom>
          <a:solidFill>
            <a:srgbClr val="0C0C0C">
              <a:alpha val="5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矩形 10"/>
          <p:cNvSpPr>
            <a:spLocks/>
          </p:cNvSpPr>
          <p:nvPr/>
        </p:nvSpPr>
        <p:spPr bwMode="auto">
          <a:xfrm>
            <a:off x="0" y="1457325"/>
            <a:ext cx="144463" cy="769938"/>
          </a:xfrm>
          <a:prstGeom prst="rect">
            <a:avLst/>
          </a:prstGeom>
          <a:solidFill>
            <a:srgbClr val="0C0C0C">
              <a:alpha val="5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矩形 11"/>
          <p:cNvSpPr>
            <a:spLocks/>
          </p:cNvSpPr>
          <p:nvPr/>
        </p:nvSpPr>
        <p:spPr bwMode="auto">
          <a:xfrm>
            <a:off x="346075" y="1457325"/>
            <a:ext cx="144463" cy="769938"/>
          </a:xfrm>
          <a:prstGeom prst="rect">
            <a:avLst/>
          </a:prstGeom>
          <a:solidFill>
            <a:srgbClr val="0C0C0C">
              <a:alpha val="5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prstDash val="sysDash"/>
                <a:miter lim="800000"/>
                <a:headEnd type="arrow" w="med" len="med"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7178" name="图片 13">
            <a:hlinkClick r:id="" action="ppaction://noaction">
              <a:snd r:embed="rId3" name="click.wav"/>
            </a:hlinkClick>
            <a:hlinkHover r:id="" action="ppaction://noaction">
              <a:snd r:embed="rId4" name="Menu Popup.wav"/>
            </a:hlinkHover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16129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5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5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2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25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4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45" dur="2100" tmFilter="0, 0; .2, .5; .8, .5; 1, 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50" autoRev="1" fill="hold"/>
                                        <p:tgtEl>
                                          <p:spTgt spid="7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 autoUpdateAnimBg="0"/>
      <p:bldP spid="7171" grpId="0" bldLvl="0" animBg="1" autoUpdateAnimBg="0"/>
      <p:bldP spid="7172" grpId="0" bldLvl="0" animBg="1" autoUpdateAnimBg="0"/>
      <p:bldP spid="7173" grpId="0" bldLvl="0" autoUpdateAnimBg="0"/>
      <p:bldP spid="7174" grpId="0" bldLvl="0" autoUpdateAnimBg="0"/>
      <p:bldP spid="7175" grpId="0" bldLvl="0" animBg="1" autoUpdateAnimBg="0"/>
      <p:bldP spid="7176" grpId="0" bldLvl="0" animBg="1" autoUpdateAnimBg="0"/>
      <p:bldP spid="7177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41096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25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157255415</TotalTime>
  <Pages>0</Pages>
  <Words>153</Words>
  <Characters>0</Characters>
  <Application>Microsoft Office PowerPoint</Application>
  <DocSecurity>0</DocSecurity>
  <PresentationFormat>全屏显示(16:10)</PresentationFormat>
  <Lines>0</Lines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>Sky123.Org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lenovo</cp:lastModifiedBy>
  <cp:revision>65</cp:revision>
  <cp:lastPrinted>1899-12-30T00:00:00Z</cp:lastPrinted>
  <dcterms:created xsi:type="dcterms:W3CDTF">2012-05-15T11:27:00Z</dcterms:created>
  <dcterms:modified xsi:type="dcterms:W3CDTF">2013-12-12T02:31:56Z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