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6" r:id="rId1"/>
    <p:sldMasterId id="2147483678" r:id="rId2"/>
  </p:sldMasterIdLst>
  <p:notesMasterIdLst>
    <p:notesMasterId r:id="rId5"/>
  </p:notesMasterIdLst>
  <p:sldIdLst>
    <p:sldId id="1492" r:id="rId3"/>
    <p:sldId id="1493" r:id="rId4"/>
  </p:sldIdLst>
  <p:sldSz cx="9144000" cy="6858000" type="screen4x3"/>
  <p:notesSz cx="6858000" cy="9144000"/>
  <p:defaultTextStyle>
    <a:defPPr>
      <a:defRPr lang="ko-KR"/>
    </a:defPPr>
    <a:lvl1pPr algn="l" rtl="0" eaLnBrk="0" fontAlgn="base" hangingPunct="0">
      <a:spcBef>
        <a:spcPct val="0"/>
      </a:spcBef>
      <a:spcAft>
        <a:spcPct val="0"/>
      </a:spcAft>
      <a:defRPr u="sng" kern="1200">
        <a:solidFill>
          <a:schemeClr val="tx1"/>
        </a:solidFill>
        <a:latin typeface="黑体" panose="02010609060101010101" pitchFamily="49" charset="-122"/>
        <a:ea typeface="黑体" panose="02010609060101010101" pitchFamily="49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u="sng" kern="1200">
        <a:solidFill>
          <a:schemeClr val="tx1"/>
        </a:solidFill>
        <a:latin typeface="黑体" panose="02010609060101010101" pitchFamily="49" charset="-122"/>
        <a:ea typeface="黑体" panose="02010609060101010101" pitchFamily="49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u="sng" kern="1200">
        <a:solidFill>
          <a:schemeClr val="tx1"/>
        </a:solidFill>
        <a:latin typeface="黑体" panose="02010609060101010101" pitchFamily="49" charset="-122"/>
        <a:ea typeface="黑体" panose="02010609060101010101" pitchFamily="49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u="sng" kern="1200">
        <a:solidFill>
          <a:schemeClr val="tx1"/>
        </a:solidFill>
        <a:latin typeface="黑体" panose="02010609060101010101" pitchFamily="49" charset="-122"/>
        <a:ea typeface="黑体" panose="02010609060101010101" pitchFamily="49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u="sng" kern="1200">
        <a:solidFill>
          <a:schemeClr val="tx1"/>
        </a:solidFill>
        <a:latin typeface="黑体" panose="02010609060101010101" pitchFamily="49" charset="-122"/>
        <a:ea typeface="黑体" panose="02010609060101010101" pitchFamily="49" charset="-122"/>
        <a:cs typeface="+mn-cs"/>
      </a:defRPr>
    </a:lvl5pPr>
    <a:lvl6pPr marL="2286000" algn="l" defTabSz="914400" rtl="0" eaLnBrk="1" latinLnBrk="0" hangingPunct="1">
      <a:defRPr u="sng" kern="1200">
        <a:solidFill>
          <a:schemeClr val="tx1"/>
        </a:solidFill>
        <a:latin typeface="黑体" panose="02010609060101010101" pitchFamily="49" charset="-122"/>
        <a:ea typeface="黑体" panose="02010609060101010101" pitchFamily="49" charset="-122"/>
        <a:cs typeface="+mn-cs"/>
      </a:defRPr>
    </a:lvl6pPr>
    <a:lvl7pPr marL="2743200" algn="l" defTabSz="914400" rtl="0" eaLnBrk="1" latinLnBrk="0" hangingPunct="1">
      <a:defRPr u="sng" kern="1200">
        <a:solidFill>
          <a:schemeClr val="tx1"/>
        </a:solidFill>
        <a:latin typeface="黑体" panose="02010609060101010101" pitchFamily="49" charset="-122"/>
        <a:ea typeface="黑体" panose="02010609060101010101" pitchFamily="49" charset="-122"/>
        <a:cs typeface="+mn-cs"/>
      </a:defRPr>
    </a:lvl7pPr>
    <a:lvl8pPr marL="3200400" algn="l" defTabSz="914400" rtl="0" eaLnBrk="1" latinLnBrk="0" hangingPunct="1">
      <a:defRPr u="sng" kern="1200">
        <a:solidFill>
          <a:schemeClr val="tx1"/>
        </a:solidFill>
        <a:latin typeface="黑体" panose="02010609060101010101" pitchFamily="49" charset="-122"/>
        <a:ea typeface="黑体" panose="02010609060101010101" pitchFamily="49" charset="-122"/>
        <a:cs typeface="+mn-cs"/>
      </a:defRPr>
    </a:lvl8pPr>
    <a:lvl9pPr marL="3657600" algn="l" defTabSz="914400" rtl="0" eaLnBrk="1" latinLnBrk="0" hangingPunct="1">
      <a:defRPr u="sng" kern="1200">
        <a:solidFill>
          <a:schemeClr val="tx1"/>
        </a:solidFill>
        <a:latin typeface="黑体" panose="02010609060101010101" pitchFamily="49" charset="-122"/>
        <a:ea typeface="黑体" panose="02010609060101010101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9933"/>
    <a:srgbClr val="CC0099"/>
    <a:srgbClr val="D60093"/>
    <a:srgbClr val="040204"/>
    <a:srgbClr val="FF00FF"/>
    <a:srgbClr val="FF0066"/>
    <a:srgbClr val="FF33CC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80" d="100"/>
          <a:sy n="80" d="100"/>
        </p:scale>
        <p:origin x="-1674" y="-18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latinLnBrk="1" hangingPunct="1">
              <a:defRPr sz="1200" u="none">
                <a:latin typeface="Gulim" panose="020B0600000101010101" pitchFamily="34" charset="-127"/>
                <a:ea typeface="Gulim" panose="020B0600000101010101" pitchFamily="34" charset="-127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latinLnBrk="1" hangingPunct="1">
              <a:defRPr sz="1200" u="none">
                <a:latin typeface="Gulim" panose="020B0600000101010101" pitchFamily="34" charset="-127"/>
                <a:ea typeface="Gulim" panose="020B0600000101010101" pitchFamily="34" charset="-127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52" name="Rectangle 4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sp>
      <p:sp>
        <p:nvSpPr>
          <p:cNvPr id="205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noProof="0" smtClean="0"/>
              <a:t>마스터 텍스트 스타일을 편집합니다</a:t>
            </a:r>
          </a:p>
          <a:p>
            <a:pPr lvl="1"/>
            <a:r>
              <a:rPr lang="ko-KR" altLang="en-US" noProof="0" smtClean="0"/>
              <a:t>둘째 수준</a:t>
            </a:r>
          </a:p>
          <a:p>
            <a:pPr lvl="2"/>
            <a:r>
              <a:rPr lang="ko-KR" altLang="en-US" noProof="0" smtClean="0"/>
              <a:t>셋째 수준</a:t>
            </a:r>
          </a:p>
          <a:p>
            <a:pPr lvl="3"/>
            <a:r>
              <a:rPr lang="ko-KR" altLang="en-US" noProof="0" smtClean="0"/>
              <a:t>넷째 수준</a:t>
            </a:r>
          </a:p>
          <a:p>
            <a:pPr lvl="4"/>
            <a:r>
              <a:rPr lang="ko-KR" altLang="en-US" noProof="0" smtClean="0"/>
              <a:t>다섯째 수준</a:t>
            </a:r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latinLnBrk="1" hangingPunct="1">
              <a:defRPr sz="1200" u="none">
                <a:latin typeface="Gulim" panose="020B0600000101010101" pitchFamily="34" charset="-127"/>
                <a:ea typeface="Gulim" panose="020B0600000101010101" pitchFamily="34" charset="-127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5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latinLnBrk="1" hangingPunct="1">
              <a:defRPr sz="1200" u="none">
                <a:latin typeface="Gulim" panose="020B0600000101010101" pitchFamily="34" charset="-127"/>
                <a:ea typeface="Gulim" panose="020B0600000101010101" pitchFamily="34" charset="-127"/>
              </a:defRPr>
            </a:lvl1pPr>
          </a:lstStyle>
          <a:p>
            <a:pPr>
              <a:defRPr/>
            </a:pPr>
            <a:fld id="{C38214C6-B687-42A2-81B3-7C01BE599C3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514829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latinLnBrk="1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Gulim" panose="020B0600000101010101" pitchFamily="34" charset="-127"/>
        <a:ea typeface="Gulim" panose="020B0600000101010101" pitchFamily="34" charset="-127"/>
        <a:cs typeface="+mn-cs"/>
      </a:defRPr>
    </a:lvl1pPr>
    <a:lvl2pPr marL="457200" algn="l" rtl="0" eaLnBrk="0" fontAlgn="base" latinLnBrk="1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Gulim" panose="020B0600000101010101" pitchFamily="34" charset="-127"/>
        <a:ea typeface="Gulim" panose="020B0600000101010101" pitchFamily="34" charset="-127"/>
        <a:cs typeface="+mn-cs"/>
      </a:defRPr>
    </a:lvl2pPr>
    <a:lvl3pPr marL="914400" algn="l" rtl="0" eaLnBrk="0" fontAlgn="base" latinLnBrk="1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Gulim" panose="020B0600000101010101" pitchFamily="34" charset="-127"/>
        <a:ea typeface="Gulim" panose="020B0600000101010101" pitchFamily="34" charset="-127"/>
        <a:cs typeface="+mn-cs"/>
      </a:defRPr>
    </a:lvl3pPr>
    <a:lvl4pPr marL="1371600" algn="l" rtl="0" eaLnBrk="0" fontAlgn="base" latinLnBrk="1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Gulim" panose="020B0600000101010101" pitchFamily="34" charset="-127"/>
        <a:ea typeface="Gulim" panose="020B0600000101010101" pitchFamily="34" charset="-127"/>
        <a:cs typeface="+mn-cs"/>
      </a:defRPr>
    </a:lvl4pPr>
    <a:lvl5pPr marL="1828800" algn="l" rtl="0" eaLnBrk="0" fontAlgn="base" latinLnBrk="1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Gulim" panose="020B0600000101010101" pitchFamily="34" charset="-127"/>
        <a:ea typeface="Gulim" panose="020B0600000101010101" pitchFamily="34" charset="-127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7117865"/>
      </p:ext>
    </p:extLst>
  </p:cSld>
  <p:clrMapOvr>
    <a:masterClrMapping/>
  </p:clrMapOvr>
  <p:transition spd="slow" advClick="0" advTm="36000">
    <p:push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2700337"/>
      </p:ext>
    </p:extLst>
  </p:cSld>
  <p:clrMapOvr>
    <a:masterClrMapping/>
  </p:clrMapOvr>
  <p:transition spd="slow" advClick="0" advTm="36000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4549634"/>
      </p:ext>
    </p:extLst>
  </p:cSld>
  <p:clrMapOvr>
    <a:masterClrMapping/>
  </p:clrMapOvr>
  <p:transition spd="slow" advClick="0" advTm="36000">
    <p:push dir="u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929946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948846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927277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490178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175145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031778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77420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56742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5890234"/>
      </p:ext>
    </p:extLst>
  </p:cSld>
  <p:clrMapOvr>
    <a:masterClrMapping/>
  </p:clrMapOvr>
  <p:transition spd="slow" advClick="0" advTm="36000">
    <p:push dir="u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74275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997143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29200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4647005"/>
      </p:ext>
    </p:extLst>
  </p:cSld>
  <p:clrMapOvr>
    <a:masterClrMapping/>
  </p:clrMapOvr>
  <p:transition spd="slow" advClick="0" advTm="36000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2511335"/>
      </p:ext>
    </p:extLst>
  </p:cSld>
  <p:clrMapOvr>
    <a:masterClrMapping/>
  </p:clrMapOvr>
  <p:transition spd="slow" advClick="0" advTm="36000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3829497"/>
      </p:ext>
    </p:extLst>
  </p:cSld>
  <p:clrMapOvr>
    <a:masterClrMapping/>
  </p:clrMapOvr>
  <p:transition spd="slow" advClick="0" advTm="36000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0018688"/>
      </p:ext>
    </p:extLst>
  </p:cSld>
  <p:clrMapOvr>
    <a:masterClrMapping/>
  </p:clrMapOvr>
  <p:transition spd="slow" advClick="0" advTm="36000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6783290"/>
      </p:ext>
    </p:extLst>
  </p:cSld>
  <p:clrMapOvr>
    <a:masterClrMapping/>
  </p:clrMapOvr>
  <p:transition spd="slow" advClick="0" advTm="36000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3706533"/>
      </p:ext>
    </p:extLst>
  </p:cSld>
  <p:clrMapOvr>
    <a:masterClrMapping/>
  </p:clrMapOvr>
  <p:transition spd="slow" advClick="0" advTm="36000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6437404"/>
      </p:ext>
    </p:extLst>
  </p:cSld>
  <p:clrMapOvr>
    <a:masterClrMapping/>
  </p:clrMapOvr>
  <p:transition spd="slow" advClick="0" advTm="36000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ko-KR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ko-KR" smtClean="0"/>
              <a:t>单击此处编辑母版文本样式</a:t>
            </a:r>
          </a:p>
          <a:p>
            <a:pPr lvl="1"/>
            <a:r>
              <a:rPr lang="ko-KR" smtClean="0"/>
              <a:t>第二级</a:t>
            </a:r>
          </a:p>
          <a:p>
            <a:pPr lvl="2"/>
            <a:r>
              <a:rPr lang="ko-KR" smtClean="0"/>
              <a:t>第三级</a:t>
            </a:r>
          </a:p>
          <a:p>
            <a:pPr lvl="3"/>
            <a:r>
              <a:rPr lang="ko-KR" smtClean="0"/>
              <a:t>第四级</a:t>
            </a:r>
          </a:p>
          <a:p>
            <a:pPr lvl="4"/>
            <a:r>
              <a:rPr lang="ko-KR" smtClean="0"/>
              <a:t>第五级</a:t>
            </a:r>
          </a:p>
        </p:txBody>
      </p:sp>
      <p:sp>
        <p:nvSpPr>
          <p:cNvPr id="1028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latinLnBrk="0" hangingPunct="1">
              <a:defRPr sz="1200" u="none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29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latinLnBrk="0" hangingPunct="1">
              <a:defRPr sz="1200" u="none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  <p:sldLayoutId id="2147483668" r:id="rId2"/>
    <p:sldLayoutId id="2147483669" r:id="rId3"/>
    <p:sldLayoutId id="2147483670" r:id="rId4"/>
    <p:sldLayoutId id="2147483671" r:id="rId5"/>
    <p:sldLayoutId id="2147483672" r:id="rId6"/>
    <p:sldLayoutId id="2147483673" r:id="rId7"/>
    <p:sldLayoutId id="2147483674" r:id="rId8"/>
    <p:sldLayoutId id="2147483675" r:id="rId9"/>
    <p:sldLayoutId id="2147483676" r:id="rId10"/>
    <p:sldLayoutId id="2147483677" r:id="rId11"/>
  </p:sldLayoutIdLst>
  <p:transition spd="slow" advClick="0" advTm="36000">
    <p:push dir="u"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u="none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2013/12/12</a:t>
            </a:fld>
            <a:endParaRPr lang="zh-CN" altLang="en-US" u="none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 u="none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u="none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 u="none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33828335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hyperlink" Target="http://www.1ppt.com/kejian/" TargetMode="External"/><Relationship Id="rId18" Type="http://schemas.openxmlformats.org/officeDocument/2006/relationships/image" Target="../media/image2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hyperlink" Target="http://www.1ppt.com/ziliao/" TargetMode="External"/><Relationship Id="rId17" Type="http://schemas.openxmlformats.org/officeDocument/2006/relationships/image" Target="../media/image1.png"/><Relationship Id="rId2" Type="http://schemas.openxmlformats.org/officeDocument/2006/relationships/hyperlink" Target="http://www.1ppt.com/moban/" TargetMode="External"/><Relationship Id="rId16" Type="http://schemas.openxmlformats.org/officeDocument/2006/relationships/hyperlink" Target="http://www.1ppt.com/jiaoan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5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word/" TargetMode="External"/><Relationship Id="rId19" Type="http://schemas.openxmlformats.org/officeDocument/2006/relationships/image" Target="../media/image3.png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hyperlink" Target="http://www.1ppt.com/fanwen/" TargetMode="Externa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hyperlink" Target="http://www.1ppt.com/kejian/" TargetMode="External"/><Relationship Id="rId18" Type="http://schemas.openxmlformats.org/officeDocument/2006/relationships/image" Target="../media/image5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hyperlink" Target="http://www.1ppt.com/ziliao/" TargetMode="External"/><Relationship Id="rId17" Type="http://schemas.openxmlformats.org/officeDocument/2006/relationships/image" Target="../media/image4.png"/><Relationship Id="rId2" Type="http://schemas.openxmlformats.org/officeDocument/2006/relationships/hyperlink" Target="http://www.1ppt.com/moban/" TargetMode="External"/><Relationship Id="rId16" Type="http://schemas.openxmlformats.org/officeDocument/2006/relationships/hyperlink" Target="http://www.1ppt.com/jiaoan/" TargetMode="External"/><Relationship Id="rId1" Type="http://schemas.openxmlformats.org/officeDocument/2006/relationships/slideLayout" Target="../slideLayouts/slideLayout1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5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word/" TargetMode="External"/><Relationship Id="rId19" Type="http://schemas.openxmlformats.org/officeDocument/2006/relationships/image" Target="../media/image6.png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hyperlink" Target="http://www.1ppt.com/fanwen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251521" y="1412776"/>
            <a:ext cx="648071" cy="144016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模板下载：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  <a:hlinkClick r:id="rId2"/>
              </a:rPr>
              <a:t>www.1ppt.com/moban/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     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行业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  <a:hlinkClick r:id="rId3"/>
              </a:rPr>
              <a:t>www.1ppt.com/hangye/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节日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  <a:hlinkClick r:id="rId4"/>
              </a:rPr>
              <a:t>www.1ppt.com/jieri/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     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素材下载：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  <a:hlinkClick r:id="rId5"/>
              </a:rPr>
              <a:t>www.1ppt.com/sucai/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srgbClr val="EEECE1">
                  <a:lumMod val="25000"/>
                </a:srgbClr>
              </a:solidFill>
              <a:effectLst/>
              <a:uLnTx/>
              <a:uFillTx/>
              <a:latin typeface="Calibri"/>
              <a:ea typeface="宋体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背景图片：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  <a:hlinkClick r:id="rId6"/>
              </a:rPr>
              <a:t>www.1ppt.com/beijing/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图表下载：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  <a:hlinkClick r:id="rId7"/>
              </a:rPr>
              <a:t>www.1ppt.com/tubiao/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优秀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  <a:hlinkClick r:id="rId8"/>
              </a:rPr>
              <a:t>www.1ppt.com/xiazai/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  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  <a:hlinkClick r:id="rId9"/>
              </a:rPr>
              <a:t>www.1ppt.com/powerpoint/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Word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  <a:hlinkClick r:id="rId10"/>
              </a:rPr>
              <a:t>www.1ppt.com/word/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              Excel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教程：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  <a:hlinkClick r:id="rId11"/>
              </a:rPr>
              <a:t>www.1ppt.com/excel/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  <a:hlinkClick r:id="rId12"/>
              </a:rPr>
              <a:t>www.1ppt.com/ziliao/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          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课件下载：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  <a:hlinkClick r:id="rId13"/>
              </a:rPr>
              <a:t>www.1ppt.com/kejian/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  <a:hlinkClick r:id="rId14"/>
              </a:rPr>
              <a:t>www.1ppt.com/fanwen/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             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  <a:hlinkClick r:id="rId15"/>
              </a:rPr>
              <a:t>www.1ppt.com/shiti/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  <a:hlinkClick r:id="rId16"/>
              </a:rPr>
              <a:t>www.1ppt.com/jiaoan/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  </a:t>
            </a:r>
            <a:endParaRPr kumimoji="0" lang="zh-CN" altLang="en-US" sz="100" b="0" i="0" u="none" strike="noStrike" kern="0" cap="none" spc="0" normalizeH="0" baseline="0" noProof="0" dirty="0" smtClean="0">
              <a:ln>
                <a:noFill/>
              </a:ln>
              <a:solidFill>
                <a:srgbClr val="EEECE1">
                  <a:lumMod val="25000"/>
                </a:srgbClr>
              </a:solidFill>
              <a:effectLst/>
              <a:uLnTx/>
              <a:uFillTx/>
              <a:latin typeface="Calibri"/>
              <a:ea typeface="宋体"/>
            </a:endParaRPr>
          </a:p>
        </p:txBody>
      </p:sp>
      <p:pic>
        <p:nvPicPr>
          <p:cNvPr id="24578" name="图片 3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12524" y="-27384"/>
            <a:ext cx="11017250" cy="7469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79" name="图片 1"/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77524" y="4183793"/>
            <a:ext cx="10191750" cy="3276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2" descr="D:\1ppt.com\设计文档\dlogo副本.png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534460">
            <a:off x="3267169" y="2819489"/>
            <a:ext cx="5259059" cy="14199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 advClick="0" advTm="1806">
        <p15:prstTrans prst="drape"/>
      </p:transition>
    </mc:Choice>
    <mc:Fallback>
      <p:transition spd="slow" advClick="0" advTm="1806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72805" y="4328517"/>
            <a:ext cx="6455579" cy="16927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u="none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u="none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u="none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www.1ppt.com/moban/</a:t>
            </a:r>
            <a:r>
              <a:rPr lang="en-US" altLang="zh-CN" sz="1100" u="none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u="none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u="none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u="none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u="none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u="none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www.1ppt.com/hangye/</a:t>
            </a:r>
            <a:r>
              <a:rPr lang="en-US" altLang="zh-CN" sz="1100" u="none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u="none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u="none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u="none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u="none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www.1ppt.com/jieri/</a:t>
            </a:r>
            <a:r>
              <a:rPr lang="en-US" altLang="zh-CN" sz="1100" u="none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u="none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u="none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u="none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u="none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www.1ppt.com/sucai/</a:t>
            </a:r>
            <a:endParaRPr lang="en-US" altLang="zh-CN" sz="1100" u="none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u="none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u="none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u="none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www.1ppt.com/beijing/</a:t>
            </a:r>
            <a:r>
              <a:rPr lang="en-US" altLang="zh-CN" sz="1100" u="none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u="none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u="none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u="none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u="none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www.1ppt.com/tubiao/</a:t>
            </a:r>
            <a:r>
              <a:rPr lang="en-US" altLang="zh-CN" sz="1100" u="none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u="none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u="none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u="none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u="none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www.1ppt.com/xiazai/</a:t>
            </a:r>
            <a:r>
              <a:rPr lang="en-US" altLang="zh-CN" sz="1100" u="none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u="none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u="none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u="none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u="none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u="none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www.1ppt.com/powerpoint</a:t>
            </a:r>
            <a:r>
              <a:rPr lang="en-US" altLang="zh-CN" sz="1100" u="none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/</a:t>
            </a:r>
            <a:r>
              <a:rPr lang="en-US" altLang="zh-CN" sz="1100" u="none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u="none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u="none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u="none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u="none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www.1ppt.com/word</a:t>
            </a:r>
            <a:r>
              <a:rPr lang="en-US" altLang="zh-CN" sz="1100" u="none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u="none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u="none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u="none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u="none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u="none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u="none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www.1ppt.com/excel</a:t>
            </a:r>
            <a:r>
              <a:rPr lang="en-US" altLang="zh-CN" sz="1100" u="none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u="none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u="none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u="none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u="none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www.1ppt.com/ziliao/</a:t>
            </a:r>
            <a:r>
              <a:rPr lang="en-US" altLang="zh-CN" sz="1100" u="none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u="none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u="none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www.1ppt.com/kejian/</a:t>
            </a:r>
            <a:r>
              <a:rPr lang="en-US" altLang="zh-CN" sz="1100" u="none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u="none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u="none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u="none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www.1ppt.com/fanwen</a:t>
            </a:r>
            <a:r>
              <a:rPr lang="en-US" altLang="zh-CN" sz="1100" u="none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/</a:t>
            </a:r>
            <a:r>
              <a:rPr lang="en-US" altLang="zh-CN" sz="1100" u="none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u="none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u="none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u="none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u="none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www.1ppt.com/shiti/</a:t>
            </a:r>
            <a:r>
              <a:rPr lang="en-US" altLang="zh-CN" sz="1100" u="none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u="none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u="none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u="none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u="none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www.1ppt.com/jiaoan/</a:t>
            </a:r>
            <a:r>
              <a:rPr lang="en-US" altLang="zh-CN" sz="1100" u="none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u="none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u="none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zh-CN" altLang="en-US" sz="1100" u="none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710243"/>
            <a:ext cx="9144000" cy="1366829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u="none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3381" y="348680"/>
            <a:ext cx="5580620" cy="1944216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809313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u="none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u="none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u="none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u="none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u="none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u="none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u="none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809313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u="none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u="none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u="none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u="none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u="none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4001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651172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Office 主题">
  <a:themeElements>
    <a:clrScheme name="1_Office 主题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1_Office 主题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1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ko-KR" sz="1800" b="0" i="0" u="sng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黑体" panose="02010609060101010101" pitchFamily="49" charset="-122"/>
            <a:ea typeface="黑体" panose="02010609060101010101" pitchFamily="49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1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ko-KR" sz="1800" b="0" i="0" u="sng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黑体" panose="02010609060101010101" pitchFamily="49" charset="-122"/>
            <a:ea typeface="黑体" panose="02010609060101010101" pitchFamily="49" charset="-122"/>
          </a:defRPr>
        </a:defPPr>
      </a:lstStyle>
    </a:lnDef>
  </a:objectDefaults>
  <a:extraClrSchemeLst>
    <a:extraClrScheme>
      <a:clrScheme name="1_Office 主题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899</TotalTime>
  <Pages>0</Pages>
  <Words>229</Words>
  <Characters>0</Characters>
  <Application>Microsoft Office PowerPoint</Application>
  <DocSecurity>0</DocSecurity>
  <PresentationFormat>全屏显示(4:3)</PresentationFormat>
  <Lines>0</Lines>
  <Paragraphs>24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4" baseType="lpstr">
      <vt:lpstr>1_Office 主题</vt:lpstr>
      <vt:lpstr>Office 主题</vt:lpstr>
      <vt:lpstr>PowerPoint 演示文稿</vt:lpstr>
      <vt:lpstr>PowerPoint 演示文稿</vt:lpstr>
    </vt:vector>
  </TitlesOfParts>
  <Manager/>
  <Company>artcom</Company>
  <LinksUpToDate>false</LinksUpToDate>
  <CharactersWithSpaces>0</CharactersWithSpaces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鞀澕鞚措摐 1</dc:title>
  <dc:subject/>
  <dc:creator>ARTCOM PT</dc:creator>
  <cp:keywords/>
  <dc:description>氤?霐旍瀽鞚胳潃 ARTCOM PT鞐瓣惮靻岇棎 鞝€鞛戧秾鞚?鞛堨姷雼堧嫟.</dc:description>
  <cp:lastModifiedBy>lenovo</cp:lastModifiedBy>
  <cp:revision>3483</cp:revision>
  <dcterms:created xsi:type="dcterms:W3CDTF">2004-04-30T02:54:08Z</dcterms:created>
  <dcterms:modified xsi:type="dcterms:W3CDTF">2013-12-12T02:25:12Z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2052-8.1.0.3483</vt:lpwstr>
  </property>
</Properties>
</file>