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78" r:id="rId2"/>
  </p:sldMasterIdLst>
  <p:notesMasterIdLst>
    <p:notesMasterId r:id="rId5"/>
  </p:notesMasterIdLst>
  <p:sldIdLst>
    <p:sldId id="1480" r:id="rId3"/>
    <p:sldId id="1481" r:id="rId4"/>
  </p:sldIdLst>
  <p:sldSz cx="9144000" cy="6858000" type="screen4x3"/>
  <p:notesSz cx="6858000" cy="9144000"/>
  <p:defaultTextStyle>
    <a:defPPr>
      <a:defRPr lang="ko-KR"/>
    </a:defPPr>
    <a:lvl1pPr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u="sng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CC0099"/>
    <a:srgbClr val="D60093"/>
    <a:srgbClr val="040204"/>
    <a:srgbClr val="FF00FF"/>
    <a:srgbClr val="FF0066"/>
    <a:srgbClr val="FF33CC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sz="1200" u="none">
                <a:latin typeface="Gulim" panose="020B0600000101010101" pitchFamily="34" charset="-127"/>
                <a:ea typeface="Gulim" panose="020B0600000101010101" pitchFamily="34" charset="-127"/>
              </a:defRPr>
            </a:lvl1pPr>
          </a:lstStyle>
          <a:p>
            <a:pPr>
              <a:defRPr/>
            </a:pPr>
            <a:fld id="{C38214C6-B687-42A2-81B3-7C01BE599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1482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Gulim" panose="020B0600000101010101" pitchFamily="34" charset="-127"/>
        <a:ea typeface="Gulim" panose="020B0600000101010101" pitchFamily="34" charset="-127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117865"/>
      </p:ext>
    </p:extLst>
  </p:cSld>
  <p:clrMapOvr>
    <a:masterClrMapping/>
  </p:clrMapOvr>
  <p:transition spd="slow" advClick="0" advTm="36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700337"/>
      </p:ext>
    </p:extLst>
  </p:cSld>
  <p:clrMapOvr>
    <a:masterClrMapping/>
  </p:clrMapOvr>
  <p:transition spd="slow" advClick="0" advTm="36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49634"/>
      </p:ext>
    </p:extLst>
  </p:cSld>
  <p:clrMapOvr>
    <a:masterClrMapping/>
  </p:clrMapOvr>
  <p:transition spd="slow" advClick="0" advTm="36000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7899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63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7973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8008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7939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3761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8218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246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90234"/>
      </p:ext>
    </p:extLst>
  </p:cSld>
  <p:clrMapOvr>
    <a:masterClrMapping/>
  </p:clrMapOvr>
  <p:transition spd="slow" advClick="0" advTm="36000">
    <p:push dir="u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698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8085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689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47005"/>
      </p:ext>
    </p:extLst>
  </p:cSld>
  <p:clrMapOvr>
    <a:masterClrMapping/>
  </p:clrMapOvr>
  <p:transition spd="slow" advClick="0" advTm="36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511335"/>
      </p:ext>
    </p:extLst>
  </p:cSld>
  <p:clrMapOvr>
    <a:masterClrMapping/>
  </p:clrMapOvr>
  <p:transition spd="slow" advClick="0" advTm="36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3829497"/>
      </p:ext>
    </p:extLst>
  </p:cSld>
  <p:clrMapOvr>
    <a:masterClrMapping/>
  </p:clrMapOvr>
  <p:transition spd="slow" advClick="0" advTm="36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018688"/>
      </p:ext>
    </p:extLst>
  </p:cSld>
  <p:clrMapOvr>
    <a:masterClrMapping/>
  </p:clrMapOvr>
  <p:transition spd="slow" advClick="0" advTm="36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783290"/>
      </p:ext>
    </p:extLst>
  </p:cSld>
  <p:clrMapOvr>
    <a:masterClrMapping/>
  </p:clrMapOvr>
  <p:transition spd="slow" advClick="0" advTm="36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706533"/>
      </p:ext>
    </p:extLst>
  </p:cSld>
  <p:clrMapOvr>
    <a:masterClrMapping/>
  </p:clrMapOvr>
  <p:transition spd="slow" advClick="0" advTm="36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437404"/>
      </p:ext>
    </p:extLst>
  </p:cSld>
  <p:clrMapOvr>
    <a:masterClrMapping/>
  </p:clrMapOvr>
  <p:transition spd="slow" advClick="0" advTm="36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smtClean="0"/>
              <a:t>单击此处编辑母版文本样式</a:t>
            </a:r>
          </a:p>
          <a:p>
            <a:pPr lvl="1"/>
            <a:r>
              <a:rPr lang="ko-KR" smtClean="0"/>
              <a:t>第二级</a:t>
            </a:r>
          </a:p>
          <a:p>
            <a:pPr lvl="2"/>
            <a:r>
              <a:rPr lang="ko-KR" smtClean="0"/>
              <a:t>第三级</a:t>
            </a:r>
          </a:p>
          <a:p>
            <a:pPr lvl="3"/>
            <a:r>
              <a:rPr lang="ko-KR" smtClean="0"/>
              <a:t>第四级</a:t>
            </a:r>
          </a:p>
          <a:p>
            <a:pPr lvl="4"/>
            <a:r>
              <a:rPr lang="ko-KR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latinLnBrk="0" hangingPunct="1">
              <a:defRPr sz="1200" u="none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ransition spd="slow" advClick="0" advTm="36000">
    <p:push dir="u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2013/12/11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u="none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 u="none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19438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14338" name="图片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679208" y="0"/>
            <a:ext cx="1023730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Click="0" advTm="1801">
        <p15:prstTrans prst="crush"/>
      </p:transition>
    </mc:Choice>
    <mc:Fallback>
      <p:transition spd="slow" advClick="0" advTm="180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u="none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u="none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u="none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u="none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u="none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u="none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101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主题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sz="18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900</TotalTime>
  <Pages>0</Pages>
  <Words>229</Words>
  <Characters>0</Characters>
  <Application>Microsoft Office PowerPoint</Application>
  <DocSecurity>0</DocSecurity>
  <PresentationFormat>全屏显示(4:3)</PresentationFormat>
  <Lines>0</Lines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1_Office 主题</vt:lpstr>
      <vt:lpstr>Office 主题</vt:lpstr>
      <vt:lpstr>PowerPoint 演示文稿</vt:lpstr>
      <vt:lpstr>PowerPoint 演示文稿</vt:lpstr>
    </vt:vector>
  </TitlesOfParts>
  <Company>artcom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鞀澕鞚措摐 1</dc:title>
  <dc:creator>ARTCOM PT</dc:creator>
  <dc:description>氤?霐旍瀽鞚胳潃 ARTCOM PT鞐瓣惮靻岇棎 鞝€鞛戧秾鞚?鞛堨姷雼堧嫟.</dc:description>
  <cp:lastModifiedBy>lenovo</cp:lastModifiedBy>
  <cp:revision>3483</cp:revision>
  <dcterms:created xsi:type="dcterms:W3CDTF">2004-04-30T02:54:08Z</dcterms:created>
  <dcterms:modified xsi:type="dcterms:W3CDTF">2013-12-11T14:07:45Z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2052-8.1.0.3483</vt:lpwstr>
  </property>
</Properties>
</file>