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678" r:id="rId2"/>
  </p:sldMasterIdLst>
  <p:notesMasterIdLst>
    <p:notesMasterId r:id="rId5"/>
  </p:notesMasterIdLst>
  <p:sldIdLst>
    <p:sldId id="1488" r:id="rId3"/>
    <p:sldId id="1489" r:id="rId4"/>
  </p:sldIdLst>
  <p:sldSz cx="9144000" cy="6858000" type="screen4x3"/>
  <p:notesSz cx="6858000" cy="9144000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33"/>
    <a:srgbClr val="CC0099"/>
    <a:srgbClr val="D60093"/>
    <a:srgbClr val="040204"/>
    <a:srgbClr val="FF00FF"/>
    <a:srgbClr val="FF0066"/>
    <a:srgbClr val="FF33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22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200" u="none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 u="none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latinLnBrk="1" hangingPunct="1">
              <a:defRPr sz="1200" u="none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 u="none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>
              <a:defRPr/>
            </a:pPr>
            <a:fld id="{C38214C6-B687-42A2-81B3-7C01BE599C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1482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117865"/>
      </p:ext>
    </p:extLst>
  </p:cSld>
  <p:clrMapOvr>
    <a:masterClrMapping/>
  </p:clrMapOvr>
  <p:transition spd="slow" advClick="0" advTm="36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00337"/>
      </p:ext>
    </p:extLst>
  </p:cSld>
  <p:clrMapOvr>
    <a:masterClrMapping/>
  </p:clrMapOvr>
  <p:transition spd="slow" advClick="0" advTm="36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549634"/>
      </p:ext>
    </p:extLst>
  </p:cSld>
  <p:clrMapOvr>
    <a:masterClrMapping/>
  </p:clrMapOvr>
  <p:transition spd="slow" advClick="0" advTm="36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55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97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417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561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047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8123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681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724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890234"/>
      </p:ext>
    </p:extLst>
  </p:cSld>
  <p:clrMapOvr>
    <a:masterClrMapping/>
  </p:clrMapOvr>
  <p:transition spd="slow" advClick="0" advTm="36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0907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9943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4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647005"/>
      </p:ext>
    </p:extLst>
  </p:cSld>
  <p:clrMapOvr>
    <a:masterClrMapping/>
  </p:clrMapOvr>
  <p:transition spd="slow" advClick="0" advTm="36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511335"/>
      </p:ext>
    </p:extLst>
  </p:cSld>
  <p:clrMapOvr>
    <a:masterClrMapping/>
  </p:clrMapOvr>
  <p:transition spd="slow" advClick="0" advTm="36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829497"/>
      </p:ext>
    </p:extLst>
  </p:cSld>
  <p:clrMapOvr>
    <a:masterClrMapping/>
  </p:clrMapOvr>
  <p:transition spd="slow" advClick="0" advTm="36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018688"/>
      </p:ext>
    </p:extLst>
  </p:cSld>
  <p:clrMapOvr>
    <a:masterClrMapping/>
  </p:clrMapOvr>
  <p:transition spd="slow" advClick="0" advTm="36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783290"/>
      </p:ext>
    </p:extLst>
  </p:cSld>
  <p:clrMapOvr>
    <a:masterClrMapping/>
  </p:clrMapOvr>
  <p:transition spd="slow" advClick="0" advTm="36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706533"/>
      </p:ext>
    </p:extLst>
  </p:cSld>
  <p:clrMapOvr>
    <a:masterClrMapping/>
  </p:clrMapOvr>
  <p:transition spd="slow" advClick="0" advTm="36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437404"/>
      </p:ext>
    </p:extLst>
  </p:cSld>
  <p:clrMapOvr>
    <a:masterClrMapping/>
  </p:clrMapOvr>
  <p:transition spd="slow" advClick="0" advTm="36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smtClean="0"/>
              <a:t>单击此处编辑母版文本样式</a:t>
            </a:r>
          </a:p>
          <a:p>
            <a:pPr lvl="1"/>
            <a:r>
              <a:rPr lang="ko-KR" smtClean="0"/>
              <a:t>第二级</a:t>
            </a:r>
          </a:p>
          <a:p>
            <a:pPr lvl="2"/>
            <a:r>
              <a:rPr lang="ko-KR" smtClean="0"/>
              <a:t>第三级</a:t>
            </a:r>
          </a:p>
          <a:p>
            <a:pPr lvl="3"/>
            <a:r>
              <a:rPr lang="ko-KR" smtClean="0"/>
              <a:t>第四级</a:t>
            </a:r>
          </a:p>
          <a:p>
            <a:pPr lvl="4"/>
            <a:r>
              <a:rPr lang="ko-KR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latinLnBrk="0" hangingPunct="1">
              <a:defRPr sz="1200" u="none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latinLnBrk="0" hangingPunct="1">
              <a:defRPr sz="1200" u="none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 spd="slow" advClick="0" advTm="36000">
    <p:push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u="none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2013/12/11</a:t>
            </a:fld>
            <a:endParaRPr lang="zh-CN" altLang="en-US" u="none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u="none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u="none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u="none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60736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Grid">
          <a:fgClr>
            <a:srgbClr val="FF00FF"/>
          </a:fgClr>
          <a:bgClr>
            <a:srgbClr val="FF006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tx1">
                  <a:alpha val="50000"/>
                  <a:lumMod val="100000"/>
                </a:schemeClr>
              </a:gs>
            </a:gsLst>
            <a:path path="circl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eaLnBrk="1" latinLnBrk="1" hangingPunct="1">
              <a:defRPr/>
            </a:pPr>
            <a:endParaRPr lang="zh-CN" altLang="en-US"/>
          </a:p>
        </p:txBody>
      </p:sp>
      <p:pic>
        <p:nvPicPr>
          <p:cNvPr id="11" name="图片 10" descr="2-3.png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01008" y="-5283968"/>
            <a:ext cx="10258425" cy="935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3541">
        <p15:prstTrans prst="prestige"/>
      </p:transition>
    </mc:Choice>
    <mc:Fallback>
      <p:transition spd="slow" advClick="0" advTm="35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u="none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u="none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u="none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u="none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u="none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u="none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u="none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u="none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u="none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310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896</TotalTime>
  <Pages>0</Pages>
  <Words>145</Words>
  <Characters>0</Characters>
  <Application>Microsoft Office PowerPoint</Application>
  <DocSecurity>0</DocSecurity>
  <PresentationFormat>全屏显示(4:3)</PresentationFormat>
  <Lines>0</Lines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1_Office 主题</vt:lpstr>
      <vt:lpstr>Office 主题</vt:lpstr>
      <vt:lpstr>PowerPoint 演示文稿</vt:lpstr>
      <vt:lpstr>PowerPoint 演示文稿</vt:lpstr>
    </vt:vector>
  </TitlesOfParts>
  <Manager/>
  <Company>artcom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鞀澕鞚措摐 1</dc:title>
  <dc:subject/>
  <dc:creator>ARTCOM PT</dc:creator>
  <cp:keywords/>
  <dc:description>氤?霐旍瀽鞚胳潃 ARTCOM PT鞐瓣惮靻岇棎 鞝€鞛戧秾鞚?鞛堨姷雼堧嫟.</dc:description>
  <cp:lastModifiedBy>lenovo</cp:lastModifiedBy>
  <cp:revision>3483</cp:revision>
  <dcterms:created xsi:type="dcterms:W3CDTF">2004-04-30T02:54:08Z</dcterms:created>
  <dcterms:modified xsi:type="dcterms:W3CDTF">2013-12-11T13:55:01Z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2052-8.1.0.3483</vt:lpwstr>
  </property>
</Properties>
</file>