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6"/>
  </p:notesMasterIdLst>
  <p:handoutMasterIdLst>
    <p:handoutMasterId r:id="rId7"/>
  </p:handoutMasterIdLst>
  <p:sldIdLst>
    <p:sldId id="309" r:id="rId3"/>
    <p:sldId id="312" r:id="rId4"/>
    <p:sldId id="31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7" b="4069"/>
          <a:stretch/>
        </p:blipFill>
        <p:spPr>
          <a:xfrm>
            <a:off x="251520" y="764704"/>
            <a:ext cx="2904382" cy="3674838"/>
          </a:xfrm>
          <a:prstGeom prst="rect">
            <a:avLst/>
          </a:prstGeom>
          <a:solidFill>
            <a:srgbClr val="FC920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856" y="764704"/>
            <a:ext cx="2785397" cy="17674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886295"/>
            <a:ext cx="2656905" cy="1766842"/>
          </a:xfrm>
          <a:prstGeom prst="rect">
            <a:avLst/>
          </a:prstGeom>
          <a:solidFill>
            <a:srgbClr val="FC920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3" y="3090663"/>
            <a:ext cx="2206741" cy="36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8351433" cy="494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285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22408</TotalTime>
  <Words>145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2_Office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1084</cp:revision>
  <dcterms:created xsi:type="dcterms:W3CDTF">2009-02-11T05:37:22Z</dcterms:created>
  <dcterms:modified xsi:type="dcterms:W3CDTF">2013-12-11T07:43:21Z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