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</p:sldMasterIdLst>
  <p:notesMasterIdLst>
    <p:notesMasterId r:id="rId11"/>
  </p:notesMasterIdLst>
  <p:sldIdLst>
    <p:sldId id="292" r:id="rId5"/>
    <p:sldId id="300" r:id="rId6"/>
    <p:sldId id="295" r:id="rId7"/>
    <p:sldId id="301" r:id="rId8"/>
    <p:sldId id="317" r:id="rId9"/>
    <p:sldId id="318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8313"/>
    <a:srgbClr val="FFFF6B"/>
    <a:srgbClr val="FF7619"/>
    <a:srgbClr val="FF6600"/>
    <a:srgbClr val="FFFF00"/>
    <a:srgbClr val="FF0000"/>
    <a:srgbClr val="FF3300"/>
    <a:srgbClr val="CC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7289" autoAdjust="0"/>
    <p:restoredTop sz="91313" autoAdjust="0"/>
  </p:normalViewPr>
  <p:slideViewPr>
    <p:cSldViewPr snapToGrid="0">
      <p:cViewPr>
        <p:scale>
          <a:sx n="90" d="100"/>
          <a:sy n="90" d="100"/>
        </p:scale>
        <p:origin x="-1326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24"/>
    </p:cViewPr>
  </p:sorterViewPr>
  <p:notesViewPr>
    <p:cSldViewPr snapToGrid="0">
      <p:cViewPr>
        <p:scale>
          <a:sx n="75" d="100"/>
          <a:sy n="75" d="100"/>
        </p:scale>
        <p:origin x="-2172" y="55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D0D42935-733E-41D2-B0F5-977DCE58DD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59655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/>
            <a:fld id="{95AB530B-1A00-4BE8-8BAC-C7250DF13D92}" type="slidenum">
              <a:rPr lang="en-US" altLang="zh-CN" sz="1200" smtClean="0">
                <a:solidFill>
                  <a:prstClr val="black"/>
                </a:solidFill>
                <a:ea typeface="宋体" charset="-122"/>
              </a:rPr>
              <a:pPr eaLnBrk="1" hangingPunct="1"/>
              <a:t>2</a:t>
            </a:fld>
            <a:endParaRPr lang="en-US" altLang="zh-CN" sz="1200" smtClean="0">
              <a:solidFill>
                <a:prstClr val="black"/>
              </a:solidFill>
              <a:ea typeface="宋体" charset="-122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/>
            <a:fld id="{95AB530B-1A00-4BE8-8BAC-C7250DF13D92}" type="slidenum">
              <a:rPr lang="en-US" altLang="zh-CN" sz="1200" smtClean="0">
                <a:solidFill>
                  <a:prstClr val="black"/>
                </a:solidFill>
                <a:ea typeface="宋体" charset="-122"/>
              </a:rPr>
              <a:pPr eaLnBrk="1" hangingPunct="1"/>
              <a:t>4</a:t>
            </a:fld>
            <a:endParaRPr lang="en-US" altLang="zh-CN" sz="1200" smtClean="0">
              <a:solidFill>
                <a:prstClr val="black"/>
              </a:solidFill>
              <a:ea typeface="宋体" charset="-122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E24B00CA-4804-403F-BEB5-9D54C8135BBF}" type="slidenum">
              <a:rPr lang="zh-CN" altLang="en-US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  <a:pPr/>
              <a:t>2013/12/8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4A7C6E-7C30-42B3-AF4D-D1C570CF1E1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52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  <a:pPr/>
              <a:t>2013/12/8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36139E-8DB7-4EDE-B314-C25AE21F2E2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628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  <a:pPr/>
              <a:t>2013/12/8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6D2998-0A41-46BB-9399-7D95BE63E39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745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21F6C-EBC0-4D10-B739-8ED2D5B3F2E9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12/8/2013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F5136-7ADA-4150-9B9E-BB5C890D5AB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522499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631ED-DC65-4EE2-8910-A38290BA48B9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12/8/2013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00CE7-9367-44F0-B7F6-4544F56B69F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865969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DEBC-F681-4F4D-892F-2B2F50DA3619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12/8/2013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5CA34-999E-4662-AED4-E21F1C3F26E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737479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43519-F819-4FA9-B882-D86AA5B74736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12/8/2013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2C8EC-41E7-4718-A50F-13FE406BE9B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863837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D2B2B0-5CAE-4471-BE00-C4E5202922C5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12/8/2013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29E40-F0F2-4F5E-BF36-71DB07CABD3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54489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158D0-2EDD-4451-8C33-B03E98AA475F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12/8/2013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76193-085B-4817-9965-5D27D0AD977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768158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C56D5-3558-4636-96C0-5C87BB33F6C8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12/8/2013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38175-8E09-42E7-BE7C-F7B8DCA13FF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989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D7D4C6-F89D-4044-A83F-1E8366220A81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12/8/2013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B6744-9BC2-42A6-A988-2EDDADBC85F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22213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  <a:pPr/>
              <a:t>2013/12/8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4C48D-52A1-4C39-8BFF-7336EDF2906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2783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9A7A8-0F3E-46E0-9D19-776E16D2A16B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12/8/2013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B254D-CB6E-4C9F-84C2-3548C49883B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108212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71EAD-2AED-4D48-B4F7-392F2FC8410F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12/8/2013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9E188-8041-4086-AD74-294FA9C71F7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957271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23DBA-E92C-425E-86CB-619775097355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12/8/2013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5C67B-1EFA-4E59-8566-F491489A58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08735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3116E-2A7F-4246-B7B1-98222BC608D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7198A-60EA-4759-A8F2-06810B8ED59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9685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1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71438" y="71438"/>
            <a:ext cx="9001125" cy="712787"/>
          </a:xfrm>
          <a:prstGeom prst="rect">
            <a:avLst/>
          </a:prstGeom>
          <a:gradFill flip="none" rotWithShape="1">
            <a:gsLst>
              <a:gs pos="0">
                <a:srgbClr val="500000"/>
              </a:gs>
              <a:gs pos="100000">
                <a:srgbClr val="FF000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6" name="图片 8" descr="LOGO白副本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82563"/>
            <a:ext cx="1420813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71438" y="6572250"/>
            <a:ext cx="9001125" cy="214313"/>
          </a:xfrm>
          <a:prstGeom prst="rect">
            <a:avLst/>
          </a:prstGeom>
          <a:gradFill flip="none" rotWithShape="1">
            <a:gsLst>
              <a:gs pos="0">
                <a:srgbClr val="500000"/>
              </a:gs>
              <a:gs pos="100000">
                <a:srgbClr val="FF000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8" name="图片 10" descr="13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8" y="5653088"/>
            <a:ext cx="2951162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字1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011363" y="285750"/>
            <a:ext cx="2735262" cy="4206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3CA97-3DAA-41E9-ACA6-ED1A371ACDD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1C27D-853A-4CED-A411-28C3ED952C4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5154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FB752-32B2-4A71-A311-4F798E88624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C72AE-C4A6-4B2D-A8A6-AC275707221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1313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EA410-BF38-421E-8241-9FDE116AAC1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A447E-4890-4082-8A8F-8D45B61C120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572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2DEEA-B6A0-406F-A043-371A0078DCF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8C460-80F7-4063-9BB7-7EA2435836B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6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FC146-6435-42EF-B6C5-7C8A97C7000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ECEC1-F8E0-40CD-9504-8CB88BFDF46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4443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8A3C6-4292-4482-A8A8-9246AF4A3CA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A3F9F-9DE9-4338-AD8F-F3F036FA28F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096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  <a:pPr/>
              <a:t>2013/12/8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B7BA80-00F1-4534-9C90-E44E79651B6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8031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EBCA7-3B8F-4822-BD88-0270F887940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ED96-6259-4797-8965-81DD003D2E1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9687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45CCE-7C47-4912-82F0-6BE43CBEE02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89E0A-2384-48C9-B921-D438C16E85D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4140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638FB-96F6-4E35-B91D-F4B66D97795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24FCD-0ABE-43BB-A736-9FA828C6219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1369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EC5D8-2DD8-4F37-B7F1-34D66DFB1F9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19439-2745-4B64-8476-FFAF2D68CD6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7964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7870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5879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9206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32447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4327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388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  <a:pPr/>
              <a:t>2013/12/8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EC529-2B8A-4FCF-BCE4-C78998E3F57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1461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7679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9970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7950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9705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705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  <a:pPr/>
              <a:t>2013/12/8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4D153-D206-44D9-8845-DD450889383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747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  <a:pPr/>
              <a:t>2013/12/8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5DFF5-4CC8-4D56-B1A3-366CD2A2CA4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282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  <a:pPr/>
              <a:t>2013/12/8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593B6-635E-4B0B-8313-959581FD50D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459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  <a:pPr/>
              <a:t>2013/12/8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41BADE-C472-4992-86B3-A1E464714C5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183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A1DB08-E53A-4187-BF85-2B37AF5FA66C}" type="datetime1">
              <a:rPr lang="zh-CN" altLang="en-US">
                <a:solidFill>
                  <a:srgbClr val="000000"/>
                </a:solidFill>
              </a:rPr>
              <a:pPr/>
              <a:t>2013/12/8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75BA9-E573-4E57-9B32-58FBE08A770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743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宋体" pitchFamily="2" charset="-122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宋体" pitchFamily="2" charset="-122"/>
              </a:rPr>
              <a:t>单击此处编辑母版文本样式</a:t>
            </a:r>
          </a:p>
          <a:p>
            <a:pPr lvl="1"/>
            <a:r>
              <a:rPr lang="zh-CN" smtClean="0">
                <a:sym typeface="宋体" pitchFamily="2" charset="-122"/>
              </a:rPr>
              <a:t>第二级</a:t>
            </a:r>
          </a:p>
          <a:p>
            <a:pPr lvl="2"/>
            <a:r>
              <a:rPr lang="zh-CN" smtClean="0">
                <a:sym typeface="宋体" pitchFamily="2" charset="-122"/>
              </a:rPr>
              <a:t>第三级</a:t>
            </a:r>
          </a:p>
          <a:p>
            <a:pPr lvl="3"/>
            <a:r>
              <a:rPr lang="zh-CN" smtClean="0">
                <a:sym typeface="宋体" pitchFamily="2" charset="-122"/>
              </a:rPr>
              <a:t>第四级</a:t>
            </a:r>
          </a:p>
          <a:p>
            <a:pPr lvl="4"/>
            <a:r>
              <a:rPr lang="zh-CN" smtClean="0">
                <a:sym typeface="宋体" pitchFamily="2" charset="-122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8CA1DB08-E53A-4187-BF85-2B37AF5FA66C}" type="datetime1">
              <a:rPr lang="zh-CN" altLang="en-US" smtClean="0">
                <a:solidFill>
                  <a:srgbClr val="000000"/>
                </a:solidFill>
                <a:latin typeface="Arial" pitchFamily="34" charset="0"/>
                <a:ea typeface="宋体"/>
              </a:rPr>
              <a:pPr/>
              <a:t>2013/12/8</a:t>
            </a:fld>
            <a:endParaRPr lang="zh-CN" altLang="en-US" sz="1800" smtClean="0">
              <a:solidFill>
                <a:srgbClr val="000000"/>
              </a:solidFill>
              <a:latin typeface="Arial" pitchFamily="34" charset="0"/>
              <a:ea typeface="宋体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zh-CN" altLang="zh-CN" smtClean="0">
              <a:solidFill>
                <a:srgbClr val="000000"/>
              </a:solidFill>
              <a:latin typeface="Arial" pitchFamily="34" charset="0"/>
              <a:ea typeface="宋体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F61141F-1931-4167-8DFC-D1888EE54141}" type="slidenum">
              <a:rPr lang="zh-CN" altLang="en-US" smtClean="0">
                <a:solidFill>
                  <a:srgbClr val="000000"/>
                </a:solidFill>
                <a:latin typeface="Arial" pitchFamily="34" charset="0"/>
                <a:ea typeface="宋体"/>
              </a:rPr>
              <a:pPr/>
              <a:t>‹#›</a:t>
            </a:fld>
            <a:endParaRPr lang="zh-CN" altLang="en-US" sz="1800" smtClean="0">
              <a:solidFill>
                <a:srgbClr val="000000"/>
              </a:solidFill>
              <a:latin typeface="Arial" pitchFamily="34" charset="0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87029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宋体" pitchFamily="2" charset="-122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宋体" pitchFamily="2" charset="-122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宋体" pitchFamily="2" charset="-122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宋体" pitchFamily="2" charset="-122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宋体" pitchFamily="2" charset="-122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宋体" pitchFamily="2" charset="-122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宋体" pitchFamily="2" charset="-122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宋体" pitchFamily="2" charset="-122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宋体" pitchFamily="2" charset="-122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宋体" pitchFamily="2" charset="-122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宋体" pitchFamily="2" charset="-122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宋体" pitchFamily="2" charset="-122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宋体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宋体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宋体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B58CC7EF-F323-470A-A4AC-B4FE1763BC04}" type="datetimeFigureOut">
              <a:rPr lang="en-US" altLang="zh-CN">
                <a:solidFill>
                  <a:srgbClr val="000000"/>
                </a:solidFill>
              </a:rPr>
              <a:pPr>
                <a:defRPr/>
              </a:pPr>
              <a:t>12/8/2013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pPr>
              <a:defRPr/>
            </a:pPr>
            <a:fld id="{A852DFBD-19A6-4F74-9CFE-6991D8204F3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346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C9FB09-9B18-4224-950C-6012C352E43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E5CB415-F57A-4F4C-AA95-116A83F001E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285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20199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21" Type="http://schemas.openxmlformats.org/officeDocument/2006/relationships/image" Target="../media/image10.png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Relationship Id="rId22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5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6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3074" name="图片 14" descr="10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6" name="图片 5" descr="10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 descr="guoqi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18" y="0"/>
            <a:ext cx="9149418" cy="4018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3" descr="09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611189" y="3098137"/>
            <a:ext cx="793646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>
              <a:defRPr/>
            </a:pPr>
            <a:r>
              <a:rPr lang="zh-CN" altLang="en-US" sz="6000" kern="0" spc="300" dirty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建党</a:t>
            </a:r>
            <a:r>
              <a:rPr lang="zh-CN" altLang="en-US" sz="6000" kern="0" spc="300" dirty="0" smtClean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节</a:t>
            </a:r>
            <a:r>
              <a:rPr lang="en-US" altLang="zh-CN" sz="6000" kern="0" spc="300" dirty="0" smtClean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PPT</a:t>
            </a:r>
            <a:r>
              <a:rPr lang="zh-CN" altLang="en-US" sz="6000" kern="0" spc="300" dirty="0" smtClean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模板</a:t>
            </a:r>
            <a:endParaRPr lang="zh-CN" altLang="en-US" sz="6000" kern="0" spc="300" dirty="0">
              <a:ln w="11430"/>
              <a:solidFill>
                <a:srgbClr val="FFC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611560" y="3109104"/>
            <a:ext cx="79208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>
              <a:defRPr/>
            </a:pPr>
            <a:r>
              <a:rPr lang="zh-CN" altLang="en-US" sz="6000" kern="0" spc="300" dirty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建党</a:t>
            </a:r>
            <a:r>
              <a:rPr lang="zh-CN" altLang="en-US" sz="6000" kern="0" spc="300" dirty="0" smtClean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节</a:t>
            </a:r>
            <a:r>
              <a:rPr lang="en-US" altLang="zh-CN" sz="6000" kern="0" spc="300" dirty="0" smtClean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PPT</a:t>
            </a:r>
            <a:r>
              <a:rPr lang="zh-CN" altLang="en-US" sz="6000" kern="0" spc="300" dirty="0" smtClean="0">
                <a:ln w="11430"/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方正粗宋简体" pitchFamily="65" charset="-122"/>
                <a:ea typeface="方正粗宋简体" pitchFamily="65" charset="-122"/>
              </a:rPr>
              <a:t>模板</a:t>
            </a:r>
            <a:endParaRPr lang="zh-CN" altLang="en-US" sz="6000" kern="0" spc="300" dirty="0">
              <a:ln w="11430"/>
              <a:solidFill>
                <a:srgbClr val="FFC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方正粗宋简体" pitchFamily="65" charset="-122"/>
              <a:ea typeface="方正粗宋简体" pitchFamily="65" charset="-122"/>
            </a:endParaRPr>
          </a:p>
        </p:txBody>
      </p:sp>
      <p:pic>
        <p:nvPicPr>
          <p:cNvPr id="31" name="Picture 7" descr="党徽"/>
          <p:cNvPicPr>
            <a:picLocks noChangeAspect="1" noChangeArrowheads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517" y="728822"/>
            <a:ext cx="3217175" cy="2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-21026" y="6401690"/>
            <a:ext cx="9144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第一</a:t>
            </a:r>
            <a:r>
              <a:rPr lang="en-US" altLang="zh-CN" sz="1600" kern="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kern="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模板网，</a:t>
            </a:r>
            <a:r>
              <a:rPr lang="en-US" altLang="zh-CN" sz="1600" kern="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WWW.1PPT.COM</a:t>
            </a:r>
            <a:endParaRPr lang="en-US" altLang="zh-CN" sz="1600" kern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23587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0" presetClass="exit" presetSubtype="0" accel="100000" fill="hold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299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60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0"/>
          <p:cNvGrpSpPr>
            <a:grpSpLocks/>
          </p:cNvGrpSpPr>
          <p:nvPr/>
        </p:nvGrpSpPr>
        <p:grpSpPr bwMode="auto">
          <a:xfrm>
            <a:off x="409903" y="3462243"/>
            <a:ext cx="8434564" cy="1116012"/>
            <a:chOff x="19566" y="0"/>
            <a:chExt cx="7014045" cy="1116000"/>
          </a:xfrm>
        </p:grpSpPr>
        <p:sp>
          <p:nvSpPr>
            <p:cNvPr id="17" name="圆角矩形 36"/>
            <p:cNvSpPr>
              <a:spLocks noChangeArrowheads="1"/>
            </p:cNvSpPr>
            <p:nvPr/>
          </p:nvSpPr>
          <p:spPr bwMode="auto">
            <a:xfrm>
              <a:off x="19566" y="0"/>
              <a:ext cx="7014045" cy="1116000"/>
            </a:xfrm>
            <a:prstGeom prst="roundRect">
              <a:avLst>
                <a:gd name="adj" fmla="val 2745"/>
              </a:avLst>
            </a:prstGeom>
            <a:gradFill rotWithShape="1">
              <a:gsLst>
                <a:gs pos="0">
                  <a:srgbClr val="00DFF6"/>
                </a:gs>
                <a:gs pos="100000">
                  <a:srgbClr val="002774"/>
                </a:gs>
              </a:gsLst>
              <a:lin ang="2700000" scaled="1"/>
            </a:gradFill>
            <a:ln w="31750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2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itchFamily="34" charset="0"/>
                <a:buChar char="u"/>
                <a:tabLst/>
                <a:defRPr/>
              </a:pPr>
              <a:endParaRPr kumimoji="0" lang="zh-CN" altLang="zh-CN" sz="2800" i="0" u="none" strike="noStrike" kern="0" spc="300" normalizeH="0" baseline="0" noProof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 Box 29"/>
            <p:cNvSpPr txBox="1">
              <a:spLocks noChangeArrowheads="1"/>
            </p:cNvSpPr>
            <p:nvPr/>
          </p:nvSpPr>
          <p:spPr bwMode="auto">
            <a:xfrm>
              <a:off x="176208" y="360208"/>
              <a:ext cx="6857402" cy="513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i="0" u="none" strike="noStrike" kern="0" spc="300" normalizeH="0" baseline="0" noProof="0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二</a:t>
              </a:r>
              <a:r>
                <a:rPr lang="zh-CN" altLang="en-US" sz="2800" kern="0" spc="300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、幻灯片目录文字内容</a:t>
              </a:r>
              <a:endParaRPr lang="zh-CN" altLang="zh-CN" sz="2800" kern="0" spc="3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Group 13"/>
          <p:cNvGrpSpPr>
            <a:grpSpLocks/>
          </p:cNvGrpSpPr>
          <p:nvPr/>
        </p:nvGrpSpPr>
        <p:grpSpPr bwMode="auto">
          <a:xfrm>
            <a:off x="409903" y="4856674"/>
            <a:ext cx="8434564" cy="1116013"/>
            <a:chOff x="19566" y="0"/>
            <a:chExt cx="7014045" cy="1116000"/>
          </a:xfrm>
        </p:grpSpPr>
        <p:sp>
          <p:nvSpPr>
            <p:cNvPr id="20" name="圆角矩形 38"/>
            <p:cNvSpPr>
              <a:spLocks noChangeArrowheads="1"/>
            </p:cNvSpPr>
            <p:nvPr/>
          </p:nvSpPr>
          <p:spPr bwMode="auto">
            <a:xfrm>
              <a:off x="19566" y="0"/>
              <a:ext cx="7014045" cy="1116000"/>
            </a:xfrm>
            <a:prstGeom prst="roundRect">
              <a:avLst>
                <a:gd name="adj" fmla="val 2745"/>
              </a:avLst>
            </a:prstGeom>
            <a:gradFill rotWithShape="1">
              <a:gsLst>
                <a:gs pos="0">
                  <a:srgbClr val="6EFF01"/>
                </a:gs>
                <a:gs pos="100000">
                  <a:srgbClr val="0F5000"/>
                </a:gs>
              </a:gsLst>
              <a:lin ang="2700000" scaled="1"/>
            </a:gradFill>
            <a:ln w="31750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2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itchFamily="34" charset="0"/>
                <a:buChar char="u"/>
                <a:tabLst/>
                <a:defRPr/>
              </a:pPr>
              <a:endParaRPr kumimoji="0" lang="zh-CN" altLang="zh-CN" sz="2800" i="0" u="none" strike="noStrike" kern="0" spc="300" normalizeH="0" baseline="0" noProof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 Box 29"/>
            <p:cNvSpPr txBox="1">
              <a:spLocks noChangeArrowheads="1"/>
            </p:cNvSpPr>
            <p:nvPr/>
          </p:nvSpPr>
          <p:spPr bwMode="auto">
            <a:xfrm>
              <a:off x="176209" y="297144"/>
              <a:ext cx="6857401" cy="521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i="0" u="none" strike="noStrike" kern="0" spc="300" normalizeH="0" baseline="0" noProof="0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三</a:t>
              </a:r>
              <a:r>
                <a:rPr lang="zh-CN" altLang="en-US" sz="2800" kern="0" spc="300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、幻灯片目录文字内容</a:t>
              </a:r>
              <a:endParaRPr lang="zh-CN" altLang="zh-CN" sz="2800" kern="0" spc="3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Group 7"/>
          <p:cNvGrpSpPr>
            <a:grpSpLocks/>
          </p:cNvGrpSpPr>
          <p:nvPr/>
        </p:nvGrpSpPr>
        <p:grpSpPr bwMode="auto">
          <a:xfrm>
            <a:off x="409903" y="2048761"/>
            <a:ext cx="8434564" cy="1114425"/>
            <a:chOff x="19566" y="0"/>
            <a:chExt cx="7014045" cy="1116000"/>
          </a:xfrm>
        </p:grpSpPr>
        <p:sp>
          <p:nvSpPr>
            <p:cNvPr id="24" name="圆角矩形 34"/>
            <p:cNvSpPr>
              <a:spLocks noChangeArrowheads="1"/>
            </p:cNvSpPr>
            <p:nvPr/>
          </p:nvSpPr>
          <p:spPr bwMode="auto">
            <a:xfrm>
              <a:off x="19566" y="0"/>
              <a:ext cx="7014045" cy="1116000"/>
            </a:xfrm>
            <a:prstGeom prst="roundRect">
              <a:avLst>
                <a:gd name="adj" fmla="val 2745"/>
              </a:avLst>
            </a:prstGeom>
            <a:gradFill rotWithShape="1">
              <a:gsLst>
                <a:gs pos="0">
                  <a:srgbClr val="FFCF01"/>
                </a:gs>
                <a:gs pos="100000">
                  <a:srgbClr val="E22000"/>
                </a:gs>
              </a:gsLst>
              <a:lin ang="2700000" scaled="1"/>
            </a:gradFill>
            <a:ln w="31750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2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zh-CN" sz="2800" i="0" u="none" strike="noStrike" kern="0" spc="300" normalizeH="0" baseline="0" noProof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 Box 29"/>
            <p:cNvSpPr txBox="1">
              <a:spLocks noChangeArrowheads="1"/>
            </p:cNvSpPr>
            <p:nvPr/>
          </p:nvSpPr>
          <p:spPr bwMode="auto">
            <a:xfrm>
              <a:off x="176209" y="312978"/>
              <a:ext cx="6857402" cy="540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i="0" u="none" strike="noStrike" kern="0" spc="300" normalizeH="0" baseline="0" noProof="0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一</a:t>
              </a:r>
              <a:r>
                <a:rPr kumimoji="0" lang="zh-CN" altLang="en-US" sz="2800" i="0" u="none" strike="noStrike" kern="0" spc="300" normalizeH="0" baseline="0" noProof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、幻灯片目录文字内容</a:t>
              </a:r>
              <a:endParaRPr kumimoji="0" lang="zh-CN" altLang="zh-CN" sz="2800" i="0" u="none" strike="noStrike" kern="0" spc="300" normalizeH="0" baseline="0" noProof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675732" y="288453"/>
            <a:ext cx="718907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zh-CN" altLang="en-US" sz="3600" b="1" dirty="0" smtClean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目录</a:t>
            </a:r>
            <a:endParaRPr lang="zh-CN" altLang="en-US" sz="3600" b="1" dirty="0">
              <a:ln w="50800"/>
              <a:solidFill>
                <a:srgbClr val="FFC000"/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28605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3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60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1449" y="311191"/>
            <a:ext cx="7593719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zh-CN" altLang="en-US" sz="2400" b="1" dirty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一</a:t>
            </a:r>
            <a:r>
              <a:rPr lang="zh-CN" altLang="en-US" sz="2400" b="1" dirty="0" smtClean="0">
                <a:ln w="50800"/>
                <a:solidFill>
                  <a:srgbClr val="FFC000"/>
                </a:solidFill>
                <a:latin typeface="方正粗宋简体" pitchFamily="65" charset="-122"/>
                <a:ea typeface="方正粗宋简体" pitchFamily="65" charset="-122"/>
              </a:rPr>
              <a:t>、内容文字</a:t>
            </a:r>
            <a:endParaRPr lang="zh-CN" altLang="en-US" sz="2400" b="1" dirty="0">
              <a:ln w="50800"/>
              <a:solidFill>
                <a:srgbClr val="FFC000"/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347270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5" descr="1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3" descr="0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0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9144000" cy="389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1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8213"/>
            <a:ext cx="4319588" cy="9604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59" b="31374"/>
          <a:stretch/>
        </p:blipFill>
        <p:spPr>
          <a:xfrm>
            <a:off x="1177159" y="1454376"/>
            <a:ext cx="6789682" cy="21046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-5260" y="635439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 smtClean="0">
                <a:ln w="11430"/>
                <a:solidFill>
                  <a:srgbClr val="FF6600"/>
                </a:solidFill>
                <a:latin typeface="+mj-lt"/>
                <a:ea typeface="华文中宋" pitchFamily="2" charset="-122"/>
              </a:rPr>
              <a:t>第一</a:t>
            </a:r>
            <a:r>
              <a:rPr lang="en-US" altLang="zh-CN" kern="0" dirty="0" smtClean="0">
                <a:ln w="11430"/>
                <a:solidFill>
                  <a:srgbClr val="FF6600"/>
                </a:solidFill>
                <a:latin typeface="+mj-lt"/>
                <a:ea typeface="华文中宋" pitchFamily="2" charset="-122"/>
              </a:rPr>
              <a:t>PPT</a:t>
            </a:r>
            <a:r>
              <a:rPr lang="zh-CN" altLang="en-US" kern="0" dirty="0" smtClean="0">
                <a:ln w="11430"/>
                <a:solidFill>
                  <a:srgbClr val="FF6600"/>
                </a:solidFill>
                <a:latin typeface="+mj-lt"/>
                <a:ea typeface="华文中宋" pitchFamily="2" charset="-122"/>
              </a:rPr>
              <a:t>模板网，</a:t>
            </a:r>
            <a:r>
              <a:rPr lang="en-US" altLang="zh-CN" kern="0" dirty="0" smtClean="0">
                <a:ln w="11430"/>
                <a:solidFill>
                  <a:srgbClr val="FF6600"/>
                </a:solidFill>
                <a:latin typeface="+mj-lt"/>
                <a:ea typeface="华文中宋" pitchFamily="2" charset="-122"/>
              </a:rPr>
              <a:t>www.1ppt.com</a:t>
            </a:r>
            <a:endParaRPr lang="en-US" altLang="zh-CN" kern="0" dirty="0">
              <a:ln w="11430"/>
              <a:solidFill>
                <a:srgbClr val="FF6600"/>
              </a:solidFill>
              <a:latin typeface="+mj-lt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408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150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5923</TotalTime>
  <Words>275</Words>
  <Application>Microsoft Office PowerPoint</Application>
  <PresentationFormat>全屏显示(4:3)</PresentationFormat>
  <Paragraphs>36</Paragraphs>
  <Slides>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Office 主题​​</vt:lpstr>
      <vt:lpstr>1_默认设计模板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CAMA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保持党的纯洁性</dc:title>
  <dc:creator>YJ</dc:creator>
  <cp:keywords>密级</cp:keywords>
  <dc:description>内部参考使用</dc:description>
  <cp:lastModifiedBy>lenovo</cp:lastModifiedBy>
  <cp:revision>14</cp:revision>
  <dcterms:created xsi:type="dcterms:W3CDTF">2007-12-23T06:51:21Z</dcterms:created>
  <dcterms:modified xsi:type="dcterms:W3CDTF">2013-12-08T02:55:59Z</dcterms:modified>
  <cp:category>培训</cp:category>
</cp:coreProperties>
</file>