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864"/>
          <p:cNvSpPr>
            <a:spLocks noChangeArrowheads="1"/>
          </p:cNvSpPr>
          <p:nvPr/>
        </p:nvSpPr>
        <p:spPr bwMode="auto">
          <a:xfrm>
            <a:off x="1630348" y="1341840"/>
            <a:ext cx="5929794" cy="785703"/>
          </a:xfrm>
          <a:prstGeom prst="roundRect">
            <a:avLst>
              <a:gd name="adj" fmla="val 50000"/>
            </a:avLst>
          </a:prstGeom>
          <a:gradFill rotWithShape="1">
            <a:gsLst>
              <a:gs pos="29000">
                <a:srgbClr val="4B300D"/>
              </a:gs>
              <a:gs pos="100000">
                <a:srgbClr val="875818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000" b="1" kern="0" dirty="0">
              <a:solidFill>
                <a:prstClr val="white"/>
              </a:solidFill>
              <a:latin typeface="Times New Roman" pitchFamily="18" charset="0"/>
              <a:ea typeface="굴림"/>
              <a:cs typeface="Times New Roman" pitchFamily="18" charset="0"/>
            </a:endParaRPr>
          </a:p>
        </p:txBody>
      </p:sp>
      <p:grpSp>
        <p:nvGrpSpPr>
          <p:cNvPr id="12" name="Group 48"/>
          <p:cNvGrpSpPr>
            <a:grpSpLocks/>
          </p:cNvGrpSpPr>
          <p:nvPr/>
        </p:nvGrpSpPr>
        <p:grpSpPr bwMode="auto">
          <a:xfrm>
            <a:off x="2335064" y="1309688"/>
            <a:ext cx="5145087" cy="931862"/>
            <a:chOff x="1383" y="890"/>
            <a:chExt cx="2948" cy="549"/>
          </a:xfrm>
        </p:grpSpPr>
        <p:pic>
          <p:nvPicPr>
            <p:cNvPr id="13" name="Picture 49" descr="그림자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890"/>
              <a:ext cx="2948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AutoShape 50"/>
            <p:cNvSpPr>
              <a:spLocks noChangeArrowheads="1"/>
            </p:cNvSpPr>
            <p:nvPr/>
          </p:nvSpPr>
          <p:spPr bwMode="auto">
            <a:xfrm>
              <a:off x="1460" y="972"/>
              <a:ext cx="2789" cy="3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EECE1">
                    <a:lumMod val="90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rPr>
                <a:t>CLICK TO EDIT TITLE STYLE</a:t>
              </a:r>
              <a:endPara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4" name="AutoShape 51"/>
            <p:cNvSpPr>
              <a:spLocks noChangeArrowheads="1"/>
            </p:cNvSpPr>
            <p:nvPr/>
          </p:nvSpPr>
          <p:spPr bwMode="auto">
            <a:xfrm>
              <a:off x="1551" y="990"/>
              <a:ext cx="2611" cy="15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1919139" y="1366838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latinLnBrk="1" hangingPunct="1"/>
            <a:r>
              <a:rPr lang="en-US" altLang="ko-KR" sz="4000" b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26" name="그룹 73"/>
          <p:cNvGrpSpPr>
            <a:grpSpLocks/>
          </p:cNvGrpSpPr>
          <p:nvPr/>
        </p:nvGrpSpPr>
        <p:grpSpPr bwMode="auto">
          <a:xfrm>
            <a:off x="1547664" y="2165350"/>
            <a:ext cx="6261100" cy="1114425"/>
            <a:chOff x="2417620" y="1860189"/>
            <a:chExt cx="6260635" cy="1114209"/>
          </a:xfrm>
        </p:grpSpPr>
        <p:sp>
          <p:nvSpPr>
            <p:cNvPr id="27" name="AutoShape 864"/>
            <p:cNvSpPr>
              <a:spLocks noChangeArrowheads="1"/>
            </p:cNvSpPr>
            <p:nvPr/>
          </p:nvSpPr>
          <p:spPr bwMode="auto">
            <a:xfrm>
              <a:off x="2500298" y="1934712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4B300D"/>
                </a:gs>
                <a:gs pos="100000">
                  <a:srgbClr val="875818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28" name="Group 48"/>
            <p:cNvGrpSpPr>
              <a:grpSpLocks/>
            </p:cNvGrpSpPr>
            <p:nvPr/>
          </p:nvGrpSpPr>
          <p:grpSpPr bwMode="auto">
            <a:xfrm>
              <a:off x="3243706" y="1900906"/>
              <a:ext cx="5143499" cy="930728"/>
              <a:chOff x="1383" y="890"/>
              <a:chExt cx="2948" cy="549"/>
            </a:xfrm>
          </p:grpSpPr>
          <p:pic>
            <p:nvPicPr>
              <p:cNvPr id="30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AutoShape 50"/>
              <p:cNvSpPr>
                <a:spLocks noChangeArrowheads="1"/>
              </p:cNvSpPr>
              <p:nvPr/>
            </p:nvSpPr>
            <p:spPr bwMode="auto">
              <a:xfrm>
                <a:off x="1460" y="976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EECE1">
                      <a:lumMod val="9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2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9" name="TextBox 53"/>
            <p:cNvSpPr txBox="1">
              <a:spLocks noChangeArrowheads="1"/>
            </p:cNvSpPr>
            <p:nvPr/>
          </p:nvSpPr>
          <p:spPr bwMode="auto">
            <a:xfrm>
              <a:off x="2789225" y="1957986"/>
              <a:ext cx="438153" cy="7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33" name="그룹 74"/>
          <p:cNvGrpSpPr>
            <a:grpSpLocks/>
          </p:cNvGrpSpPr>
          <p:nvPr/>
        </p:nvGrpSpPr>
        <p:grpSpPr bwMode="auto">
          <a:xfrm>
            <a:off x="1547664" y="3060700"/>
            <a:ext cx="6261100" cy="1116013"/>
            <a:chOff x="2417620" y="2827208"/>
            <a:chExt cx="6260635" cy="1116111"/>
          </a:xfrm>
        </p:grpSpPr>
        <p:sp>
          <p:nvSpPr>
            <p:cNvPr id="34" name="AutoShape 864"/>
            <p:cNvSpPr>
              <a:spLocks noChangeArrowheads="1"/>
            </p:cNvSpPr>
            <p:nvPr/>
          </p:nvSpPr>
          <p:spPr bwMode="auto">
            <a:xfrm>
              <a:off x="2500298" y="2901038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4B300D"/>
                </a:gs>
                <a:gs pos="100000">
                  <a:srgbClr val="875818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35" name="Group 48"/>
            <p:cNvGrpSpPr>
              <a:grpSpLocks/>
            </p:cNvGrpSpPr>
            <p:nvPr/>
          </p:nvGrpSpPr>
          <p:grpSpPr bwMode="auto">
            <a:xfrm>
              <a:off x="3243706" y="2867232"/>
              <a:ext cx="5143499" cy="930728"/>
              <a:chOff x="1383" y="890"/>
              <a:chExt cx="2948" cy="549"/>
            </a:xfrm>
          </p:grpSpPr>
          <p:pic>
            <p:nvPicPr>
              <p:cNvPr id="37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EECE1">
                      <a:lumMod val="9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9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6" name="TextBox 59"/>
            <p:cNvSpPr txBox="1">
              <a:spLocks noChangeArrowheads="1"/>
            </p:cNvSpPr>
            <p:nvPr/>
          </p:nvSpPr>
          <p:spPr bwMode="auto">
            <a:xfrm>
              <a:off x="2789225" y="2924410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40" name="그룹 76"/>
          <p:cNvGrpSpPr>
            <a:grpSpLocks/>
          </p:cNvGrpSpPr>
          <p:nvPr/>
        </p:nvGrpSpPr>
        <p:grpSpPr bwMode="auto">
          <a:xfrm>
            <a:off x="1547664" y="3957638"/>
            <a:ext cx="6261100" cy="1114425"/>
            <a:chOff x="2417620" y="3899540"/>
            <a:chExt cx="6260635" cy="1116111"/>
          </a:xfrm>
        </p:grpSpPr>
        <p:sp>
          <p:nvSpPr>
            <p:cNvPr id="41" name="AutoShape 864"/>
            <p:cNvSpPr>
              <a:spLocks noChangeArrowheads="1"/>
            </p:cNvSpPr>
            <p:nvPr/>
          </p:nvSpPr>
          <p:spPr bwMode="auto">
            <a:xfrm>
              <a:off x="2500298" y="3972608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4B300D"/>
                </a:gs>
                <a:gs pos="100000">
                  <a:srgbClr val="875818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42" name="Group 48"/>
            <p:cNvGrpSpPr>
              <a:grpSpLocks/>
            </p:cNvGrpSpPr>
            <p:nvPr/>
          </p:nvGrpSpPr>
          <p:grpSpPr bwMode="auto">
            <a:xfrm>
              <a:off x="3243706" y="3938802"/>
              <a:ext cx="5143499" cy="930728"/>
              <a:chOff x="1383" y="890"/>
              <a:chExt cx="2948" cy="549"/>
            </a:xfrm>
          </p:grpSpPr>
          <p:pic>
            <p:nvPicPr>
              <p:cNvPr id="44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EECE1">
                      <a:lumMod val="9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6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43" name="TextBox 65"/>
            <p:cNvSpPr txBox="1">
              <a:spLocks noChangeArrowheads="1"/>
            </p:cNvSpPr>
            <p:nvPr/>
          </p:nvSpPr>
          <p:spPr bwMode="auto">
            <a:xfrm>
              <a:off x="2789225" y="3995980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47" name="그룹 77"/>
          <p:cNvGrpSpPr>
            <a:grpSpLocks/>
          </p:cNvGrpSpPr>
          <p:nvPr/>
        </p:nvGrpSpPr>
        <p:grpSpPr bwMode="auto">
          <a:xfrm>
            <a:off x="1547664" y="4852988"/>
            <a:ext cx="6261100" cy="1109662"/>
            <a:chOff x="2417620" y="4928330"/>
            <a:chExt cx="6260635" cy="1110012"/>
          </a:xfrm>
        </p:grpSpPr>
        <p:sp>
          <p:nvSpPr>
            <p:cNvPr id="48" name="AutoShape 864"/>
            <p:cNvSpPr>
              <a:spLocks noChangeArrowheads="1"/>
            </p:cNvSpPr>
            <p:nvPr/>
          </p:nvSpPr>
          <p:spPr bwMode="auto">
            <a:xfrm>
              <a:off x="2500298" y="5000636"/>
              <a:ext cx="5929354" cy="78443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29000">
                  <a:srgbClr val="4B300D"/>
                </a:gs>
                <a:gs pos="100000">
                  <a:srgbClr val="875818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pSp>
          <p:nvGrpSpPr>
            <p:cNvPr id="49" name="Group 48"/>
            <p:cNvGrpSpPr>
              <a:grpSpLocks/>
            </p:cNvGrpSpPr>
            <p:nvPr/>
          </p:nvGrpSpPr>
          <p:grpSpPr bwMode="auto">
            <a:xfrm>
              <a:off x="3243706" y="4966830"/>
              <a:ext cx="5143499" cy="930728"/>
              <a:chOff x="1383" y="890"/>
              <a:chExt cx="2948" cy="549"/>
            </a:xfrm>
          </p:grpSpPr>
          <p:pic>
            <p:nvPicPr>
              <p:cNvPr id="51" name="Picture 49" descr="그림자"/>
              <p:cNvPicPr>
                <a:picLocks noChangeAspect="1" noChangeArrowheads="1"/>
              </p:cNvPicPr>
              <p:nvPr/>
            </p:nvPicPr>
            <p:blipFill>
              <a:blip r:embed="rId2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EECE1">
                      <a:lumMod val="90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rPr>
                  <a:t>CLICK TO EDIT TITLE STYLE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53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0" name="TextBox 71"/>
            <p:cNvSpPr txBox="1">
              <a:spLocks noChangeArrowheads="1"/>
            </p:cNvSpPr>
            <p:nvPr/>
          </p:nvSpPr>
          <p:spPr bwMode="auto">
            <a:xfrm>
              <a:off x="2789225" y="5024008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0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 charset="-127"/>
                  <a:cs typeface="Times New Roman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22385</TotalTime>
  <Words>175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1079</cp:revision>
  <dcterms:created xsi:type="dcterms:W3CDTF">2009-02-11T05:37:22Z</dcterms:created>
  <dcterms:modified xsi:type="dcterms:W3CDTF">2013-12-07T15:54:56Z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