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09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F:\360云盘\02-个人资料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25" y="4847770"/>
            <a:ext cx="2541042" cy="1692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15" name="Picture 2" descr="F:\360云盘\02-个人资料\！PPT图片及版面资源\06-PPT精选插图\03-人物\Business_People_011_1024x6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0"/>
          <a:stretch/>
        </p:blipFill>
        <p:spPr bwMode="auto">
          <a:xfrm>
            <a:off x="444926" y="936409"/>
            <a:ext cx="2541042" cy="16071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16" name="Picture 3" descr="F:\360云盘\02-个人资料\！PPT图片及版面资源\06-PPT精选插图\03-人物\189074-120609143200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908720"/>
            <a:ext cx="2448272" cy="165992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17" name="Picture 2" descr="F:\360云盘\02-个人资料\！PPT图片及版面资源\06-PPT精选插图\03-人物\219049-1209241059286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4"/>
          <a:stretch/>
        </p:blipFill>
        <p:spPr bwMode="auto">
          <a:xfrm>
            <a:off x="360019" y="2759613"/>
            <a:ext cx="2627806" cy="1796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18" name="Picture 2" descr="F:\360云盘\02-个人资料\！PPT图片及版面资源\06-PPT精选插图\03-人物\10025-120410220F1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59614"/>
            <a:ext cx="2606606" cy="173860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19" name="Picture 2" descr="F:\360云盘\02-个人资料\！PPT图片及版面资源\06-PPT精选插图\03-人物\1-1210111U35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287" y="4847770"/>
            <a:ext cx="2378833" cy="168845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" b="2487"/>
          <a:stretch/>
        </p:blipFill>
        <p:spPr>
          <a:xfrm>
            <a:off x="6030044" y="948430"/>
            <a:ext cx="2448272" cy="15791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</p:pic>
      <p:pic>
        <p:nvPicPr>
          <p:cNvPr id="21" name="Picture 2" descr="F:\360云盘\02-个人资料\！PPT图片及版面资源\06-PPT精选插图\03-人物\240425-12101320092424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1"/>
          <a:stretch/>
        </p:blipFill>
        <p:spPr bwMode="auto">
          <a:xfrm>
            <a:off x="6236176" y="4850837"/>
            <a:ext cx="2368272" cy="16914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22" name="Picture 2" descr="F:\360云盘\02-个人资料\！PPT图片及版面资源\06-PPT精选插图\03-人物\xpic6770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" r="4040"/>
          <a:stretch/>
        </p:blipFill>
        <p:spPr bwMode="auto">
          <a:xfrm>
            <a:off x="6084168" y="2759614"/>
            <a:ext cx="2520280" cy="179665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22384</TotalTime>
  <Words>145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1077</cp:revision>
  <dcterms:created xsi:type="dcterms:W3CDTF">2009-02-11T05:37:22Z</dcterms:created>
  <dcterms:modified xsi:type="dcterms:W3CDTF">2013-12-07T13:44:35Z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