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309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45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1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03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832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41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476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41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409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767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092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595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5554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g"/><Relationship Id="rId9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5536" y="908720"/>
            <a:ext cx="8481765" cy="1296144"/>
            <a:chOff x="554872" y="2204864"/>
            <a:chExt cx="11244525" cy="1718336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47"/>
            <a:stretch/>
          </p:blipFill>
          <p:spPr>
            <a:xfrm>
              <a:off x="9135397" y="2204864"/>
              <a:ext cx="2664000" cy="171833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08" b="2487"/>
            <a:stretch/>
          </p:blipFill>
          <p:spPr>
            <a:xfrm>
              <a:off x="6313759" y="2204865"/>
              <a:ext cx="2664000" cy="171833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872" y="2205993"/>
              <a:ext cx="2662248" cy="171720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437931" y="2204865"/>
              <a:ext cx="2664000" cy="1718335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</p:pic>
      </p:grpSp>
      <p:pic>
        <p:nvPicPr>
          <p:cNvPr id="44" name="Picture 2" descr="F:\360云盘\04-待整理ing\pic\58013-12032112450131.jpg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95537" y="2348880"/>
            <a:ext cx="2534682" cy="158417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  <a:extLst/>
        </p:spPr>
      </p:pic>
      <p:pic>
        <p:nvPicPr>
          <p:cNvPr id="45" name="Picture 2" descr="F:\360云盘\02-个人资料\！PPT图片及版面资源\06-PPT精选插图\03-人物\58013-1203211301412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348088"/>
            <a:ext cx="2376264" cy="158496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  <a:extLst/>
        </p:spPr>
      </p:pic>
      <p:pic>
        <p:nvPicPr>
          <p:cNvPr id="46" name="Picture 2" descr="F:\360云盘\02-个人资料\！PPT图片及版面资源\06-PPT精选插图\02-商务\188141-1205221426079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3587" y="2348088"/>
            <a:ext cx="2412829" cy="160211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  <a:extLst/>
        </p:spPr>
      </p:pic>
      <p:pic>
        <p:nvPicPr>
          <p:cNvPr id="47" name="Picture 3" descr="F:\360云盘\02-个人资料\！PPT图片及版面资源\06-PPT精选插图\03-人物\159500-12051613194862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40" b="2174"/>
          <a:stretch/>
        </p:blipFill>
        <p:spPr bwMode="auto">
          <a:xfrm>
            <a:off x="395536" y="4293096"/>
            <a:ext cx="3022823" cy="201622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  <a:extLst/>
        </p:spPr>
      </p:pic>
      <p:pic>
        <p:nvPicPr>
          <p:cNvPr id="48" name="Picture 2" descr="F:\360云盘\02-个人资料\！PPT图片及版面资源\06-PPT精选插图\03-人物\1858-1203061K94597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/>
        </p:blipFill>
        <p:spPr bwMode="auto">
          <a:xfrm>
            <a:off x="3687589" y="4233078"/>
            <a:ext cx="1798401" cy="1011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  <a:extLst/>
        </p:spPr>
      </p:pic>
      <p:pic>
        <p:nvPicPr>
          <p:cNvPr id="49" name="Picture 3" descr="F:\360云盘\02-个人资料\！PPT图片及版面资源\06-PPT精选插图\03-人物\188897-1206111U54111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63" b="10163"/>
          <a:stretch/>
        </p:blipFill>
        <p:spPr bwMode="auto">
          <a:xfrm>
            <a:off x="3687589" y="5421188"/>
            <a:ext cx="1784205" cy="10036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  <a:extLst/>
        </p:spPr>
      </p:pic>
      <p:pic>
        <p:nvPicPr>
          <p:cNvPr id="50" name="Picture 2" descr="F:\360云盘\02-个人资料\！PPT图片及版面资源\06-PPT精选插图\03-人物\1716-1112141J05461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668" y="4302597"/>
            <a:ext cx="3008580" cy="200672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  <a:extLst/>
        </p:spPr>
      </p:pic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215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22384</TotalTime>
  <Words>145</Words>
  <Application>Microsoft Office PowerPoint</Application>
  <PresentationFormat>全屏显示(4:3)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2_Office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1076</cp:revision>
  <dcterms:created xsi:type="dcterms:W3CDTF">2009-02-11T05:37:22Z</dcterms:created>
  <dcterms:modified xsi:type="dcterms:W3CDTF">2013-12-07T13:33:07Z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