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51720" y="1221978"/>
            <a:ext cx="5142794" cy="4583286"/>
            <a:chOff x="2051720" y="765175"/>
            <a:chExt cx="6624638" cy="5903913"/>
          </a:xfrm>
        </p:grpSpPr>
        <p:grpSp>
          <p:nvGrpSpPr>
            <p:cNvPr id="70" name="组合 3"/>
            <p:cNvGrpSpPr>
              <a:grpSpLocks/>
            </p:cNvGrpSpPr>
            <p:nvPr/>
          </p:nvGrpSpPr>
          <p:grpSpPr bwMode="auto">
            <a:xfrm>
              <a:off x="2051720" y="765175"/>
              <a:ext cx="6624638" cy="1639888"/>
              <a:chOff x="2051720" y="764704"/>
              <a:chExt cx="6624736" cy="1640069"/>
            </a:xfrm>
          </p:grpSpPr>
          <p:grpSp>
            <p:nvGrpSpPr>
              <p:cNvPr id="71" name="组合 50"/>
              <p:cNvGrpSpPr>
                <a:grpSpLocks/>
              </p:cNvGrpSpPr>
              <p:nvPr/>
            </p:nvGrpSpPr>
            <p:grpSpPr bwMode="auto">
              <a:xfrm>
                <a:off x="2051720" y="764704"/>
                <a:ext cx="683945" cy="1640069"/>
                <a:chOff x="2423079" y="742107"/>
                <a:chExt cx="683945" cy="1640069"/>
              </a:xfrm>
            </p:grpSpPr>
            <p:grpSp>
              <p:nvGrpSpPr>
                <p:cNvPr id="73" name="组合 45"/>
                <p:cNvGrpSpPr>
                  <a:grpSpLocks/>
                </p:cNvGrpSpPr>
                <p:nvPr/>
              </p:nvGrpSpPr>
              <p:grpSpPr bwMode="auto">
                <a:xfrm>
                  <a:off x="2423079" y="742107"/>
                  <a:ext cx="664369" cy="1640069"/>
                  <a:chOff x="2423079" y="742107"/>
                  <a:chExt cx="664369" cy="1640069"/>
                </a:xfrm>
              </p:grpSpPr>
              <p:sp>
                <p:nvSpPr>
                  <p:cNvPr id="75" name="矩形 74"/>
                  <p:cNvSpPr/>
                  <p:nvPr/>
                </p:nvSpPr>
                <p:spPr>
                  <a:xfrm rot="3152971">
                    <a:off x="1664958" y="1558966"/>
                    <a:ext cx="1640069" cy="6350"/>
                  </a:xfrm>
                  <a:prstGeom prst="rect">
                    <a:avLst/>
                  </a:prstGeom>
                  <a:gradFill>
                    <a:gsLst>
                      <a:gs pos="49628">
                        <a:schemeClr val="tx1">
                          <a:lumMod val="65000"/>
                          <a:lumOff val="35000"/>
                        </a:schemeClr>
                      </a:gs>
                      <a:gs pos="2000">
                        <a:schemeClr val="bg1">
                          <a:lumMod val="9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108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200" b="1"/>
                  </a:p>
                </p:txBody>
              </p:sp>
              <p:sp>
                <p:nvSpPr>
                  <p:cNvPr id="76" name="椭圆 3"/>
                  <p:cNvSpPr/>
                  <p:nvPr/>
                </p:nvSpPr>
                <p:spPr>
                  <a:xfrm rot="3152971">
                    <a:off x="1756373" y="1480122"/>
                    <a:ext cx="1540671" cy="100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67726" h="372256">
                        <a:moveTo>
                          <a:pt x="2983863" y="0"/>
                        </a:moveTo>
                        <a:cubicBezTo>
                          <a:pt x="4505610" y="0"/>
                          <a:pt x="5763890" y="161740"/>
                          <a:pt x="5967726" y="372256"/>
                        </a:cubicBezTo>
                        <a:lnTo>
                          <a:pt x="0" y="372256"/>
                        </a:lnTo>
                        <a:cubicBezTo>
                          <a:pt x="203837" y="161740"/>
                          <a:pt x="1462116" y="0"/>
                          <a:pt x="2983863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0">
                        <a:schemeClr val="bg1">
                          <a:lumMod val="50000"/>
                          <a:alpha val="27000"/>
                        </a:schemeClr>
                      </a:gs>
                      <a:gs pos="26000">
                        <a:schemeClr val="bg1">
                          <a:lumMod val="95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200" b="1"/>
                  </a:p>
                </p:txBody>
              </p:sp>
              <p:sp>
                <p:nvSpPr>
                  <p:cNvPr id="77" name="椭圆 6"/>
                  <p:cNvSpPr/>
                  <p:nvPr/>
                </p:nvSpPr>
                <p:spPr>
                  <a:xfrm rot="3152971">
                    <a:off x="2335725" y="985053"/>
                    <a:ext cx="844643" cy="6699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8272" h="1925181">
                        <a:moveTo>
                          <a:pt x="1224136" y="0"/>
                        </a:moveTo>
                        <a:cubicBezTo>
                          <a:pt x="1900208" y="0"/>
                          <a:pt x="2448272" y="548064"/>
                          <a:pt x="2448272" y="1224136"/>
                        </a:cubicBezTo>
                        <a:cubicBezTo>
                          <a:pt x="2448272" y="1485100"/>
                          <a:pt x="2366613" y="1726991"/>
                          <a:pt x="2226782" y="1925181"/>
                        </a:cubicBezTo>
                        <a:lnTo>
                          <a:pt x="221490" y="1925181"/>
                        </a:lnTo>
                        <a:cubicBezTo>
                          <a:pt x="81659" y="1726991"/>
                          <a:pt x="0" y="1485100"/>
                          <a:pt x="0" y="1224136"/>
                        </a:cubicBezTo>
                        <a:cubicBezTo>
                          <a:pt x="0" y="548064"/>
                          <a:pt x="548064" y="0"/>
                          <a:pt x="1224136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16200000" sx="101000" sy="101000" rotWithShape="0">
                      <a:prstClr val="black">
                        <a:alpha val="2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200" b="1"/>
                  </a:p>
                </p:txBody>
              </p:sp>
              <p:sp>
                <p:nvSpPr>
                  <p:cNvPr id="78" name="椭圆 6"/>
                  <p:cNvSpPr/>
                  <p:nvPr/>
                </p:nvSpPr>
                <p:spPr>
                  <a:xfrm rot="3152971">
                    <a:off x="2343202" y="1030203"/>
                    <a:ext cx="796762" cy="626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8272" h="1925181">
                        <a:moveTo>
                          <a:pt x="1224136" y="0"/>
                        </a:moveTo>
                        <a:cubicBezTo>
                          <a:pt x="1900208" y="0"/>
                          <a:pt x="2448272" y="548064"/>
                          <a:pt x="2448272" y="1224136"/>
                        </a:cubicBezTo>
                        <a:cubicBezTo>
                          <a:pt x="2448272" y="1485100"/>
                          <a:pt x="2366613" y="1726991"/>
                          <a:pt x="2226782" y="1925181"/>
                        </a:cubicBezTo>
                        <a:lnTo>
                          <a:pt x="221490" y="1925181"/>
                        </a:lnTo>
                        <a:cubicBezTo>
                          <a:pt x="81659" y="1726991"/>
                          <a:pt x="0" y="1485100"/>
                          <a:pt x="0" y="1224136"/>
                        </a:cubicBezTo>
                        <a:cubicBezTo>
                          <a:pt x="0" y="548064"/>
                          <a:pt x="548064" y="0"/>
                          <a:pt x="1224136" y="0"/>
                        </a:cubicBezTo>
                        <a:close/>
                      </a:path>
                    </a:pathLst>
                  </a:custGeom>
                  <a:solidFill>
                    <a:srgbClr val="F5801F"/>
                  </a:solidFill>
                  <a:ln>
                    <a:noFill/>
                  </a:ln>
                  <a:effectLst>
                    <a:innerShdw blurRad="114300">
                      <a:srgbClr val="7C3B06"/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200" b="1"/>
                  </a:p>
                </p:txBody>
              </p:sp>
            </p:grpSp>
            <p:sp>
              <p:nvSpPr>
                <p:cNvPr id="74" name="TextBox 23"/>
                <p:cNvSpPr txBox="1">
                  <a:spLocks noChangeArrowheads="1"/>
                </p:cNvSpPr>
                <p:nvPr/>
              </p:nvSpPr>
              <p:spPr bwMode="auto">
                <a:xfrm>
                  <a:off x="2460317" y="1066581"/>
                  <a:ext cx="646707" cy="5947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1</a:t>
                  </a:r>
                  <a:endParaRPr lang="zh-CN" altLang="en-US" sz="24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72" name="矩形 53"/>
              <p:cNvSpPr>
                <a:spLocks noChangeArrowheads="1"/>
              </p:cNvSpPr>
              <p:nvPr/>
            </p:nvSpPr>
            <p:spPr bwMode="auto">
              <a:xfrm>
                <a:off x="3131840" y="1019292"/>
                <a:ext cx="5544616" cy="5947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幻灯片目录文字内容</a:t>
                </a:r>
                <a:endParaRPr lang="zh-CN" altLang="en-US" sz="2400" b="1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9" name="组合 6"/>
            <p:cNvGrpSpPr>
              <a:grpSpLocks/>
            </p:cNvGrpSpPr>
            <p:nvPr/>
          </p:nvGrpSpPr>
          <p:grpSpPr bwMode="auto">
            <a:xfrm>
              <a:off x="2051720" y="2185988"/>
              <a:ext cx="6337300" cy="1639887"/>
              <a:chOff x="2051720" y="2060848"/>
              <a:chExt cx="6336704" cy="1640069"/>
            </a:xfrm>
          </p:grpSpPr>
          <p:grpSp>
            <p:nvGrpSpPr>
              <p:cNvPr id="80" name="组合 51"/>
              <p:cNvGrpSpPr>
                <a:grpSpLocks/>
              </p:cNvGrpSpPr>
              <p:nvPr/>
            </p:nvGrpSpPr>
            <p:grpSpPr bwMode="auto">
              <a:xfrm>
                <a:off x="2051720" y="2060848"/>
                <a:ext cx="713158" cy="1640069"/>
                <a:chOff x="2418682" y="2532132"/>
                <a:chExt cx="713158" cy="1640069"/>
              </a:xfrm>
            </p:grpSpPr>
            <p:grpSp>
              <p:nvGrpSpPr>
                <p:cNvPr id="82" name="组合 46"/>
                <p:cNvGrpSpPr>
                  <a:grpSpLocks/>
                </p:cNvGrpSpPr>
                <p:nvPr/>
              </p:nvGrpSpPr>
              <p:grpSpPr bwMode="auto">
                <a:xfrm>
                  <a:off x="2418682" y="2532132"/>
                  <a:ext cx="664369" cy="1640069"/>
                  <a:chOff x="2418682" y="2532132"/>
                  <a:chExt cx="664369" cy="1640069"/>
                </a:xfrm>
              </p:grpSpPr>
              <p:sp>
                <p:nvSpPr>
                  <p:cNvPr id="84" name="矩形 83"/>
                  <p:cNvSpPr/>
                  <p:nvPr/>
                </p:nvSpPr>
                <p:spPr>
                  <a:xfrm rot="3152971">
                    <a:off x="1660554" y="3348992"/>
                    <a:ext cx="1640069" cy="6349"/>
                  </a:xfrm>
                  <a:prstGeom prst="rect">
                    <a:avLst/>
                  </a:prstGeom>
                  <a:gradFill>
                    <a:gsLst>
                      <a:gs pos="49628">
                        <a:schemeClr val="tx1">
                          <a:lumMod val="65000"/>
                          <a:lumOff val="35000"/>
                        </a:schemeClr>
                      </a:gs>
                      <a:gs pos="2000">
                        <a:schemeClr val="bg1">
                          <a:lumMod val="9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108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200" b="1"/>
                  </a:p>
                </p:txBody>
              </p:sp>
              <p:sp>
                <p:nvSpPr>
                  <p:cNvPr id="85" name="椭圆 3"/>
                  <p:cNvSpPr/>
                  <p:nvPr/>
                </p:nvSpPr>
                <p:spPr>
                  <a:xfrm rot="3152971">
                    <a:off x="1751976" y="3270147"/>
                    <a:ext cx="1540671" cy="100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67726" h="372256">
                        <a:moveTo>
                          <a:pt x="2983863" y="0"/>
                        </a:moveTo>
                        <a:cubicBezTo>
                          <a:pt x="4505610" y="0"/>
                          <a:pt x="5763890" y="161740"/>
                          <a:pt x="5967726" y="372256"/>
                        </a:cubicBezTo>
                        <a:lnTo>
                          <a:pt x="0" y="372256"/>
                        </a:lnTo>
                        <a:cubicBezTo>
                          <a:pt x="203837" y="161740"/>
                          <a:pt x="1462116" y="0"/>
                          <a:pt x="2983863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0">
                        <a:schemeClr val="bg1">
                          <a:lumMod val="50000"/>
                          <a:alpha val="27000"/>
                        </a:schemeClr>
                      </a:gs>
                      <a:gs pos="26000">
                        <a:schemeClr val="bg1">
                          <a:lumMod val="95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200" b="1"/>
                  </a:p>
                </p:txBody>
              </p:sp>
              <p:sp>
                <p:nvSpPr>
                  <p:cNvPr id="86" name="椭圆 6"/>
                  <p:cNvSpPr/>
                  <p:nvPr/>
                </p:nvSpPr>
                <p:spPr>
                  <a:xfrm rot="3152971">
                    <a:off x="2325736" y="2780670"/>
                    <a:ext cx="844644" cy="65875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8272" h="1925181">
                        <a:moveTo>
                          <a:pt x="1224136" y="0"/>
                        </a:moveTo>
                        <a:cubicBezTo>
                          <a:pt x="1900208" y="0"/>
                          <a:pt x="2448272" y="548064"/>
                          <a:pt x="2448272" y="1224136"/>
                        </a:cubicBezTo>
                        <a:cubicBezTo>
                          <a:pt x="2448272" y="1485100"/>
                          <a:pt x="2366613" y="1726991"/>
                          <a:pt x="2226782" y="1925181"/>
                        </a:cubicBezTo>
                        <a:lnTo>
                          <a:pt x="221490" y="1925181"/>
                        </a:lnTo>
                        <a:cubicBezTo>
                          <a:pt x="81659" y="1726991"/>
                          <a:pt x="0" y="1485100"/>
                          <a:pt x="0" y="1224136"/>
                        </a:cubicBezTo>
                        <a:cubicBezTo>
                          <a:pt x="0" y="548064"/>
                          <a:pt x="548064" y="0"/>
                          <a:pt x="1224136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16200000" sx="101000" sy="101000" rotWithShape="0">
                      <a:prstClr val="black">
                        <a:alpha val="2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200" b="1"/>
                  </a:p>
                </p:txBody>
              </p:sp>
              <p:sp>
                <p:nvSpPr>
                  <p:cNvPr id="87" name="椭圆 6"/>
                  <p:cNvSpPr/>
                  <p:nvPr/>
                </p:nvSpPr>
                <p:spPr>
                  <a:xfrm rot="3152971">
                    <a:off x="2338805" y="2820228"/>
                    <a:ext cx="796762" cy="626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8272" h="1925181">
                        <a:moveTo>
                          <a:pt x="1224136" y="0"/>
                        </a:moveTo>
                        <a:cubicBezTo>
                          <a:pt x="1900208" y="0"/>
                          <a:pt x="2448272" y="548064"/>
                          <a:pt x="2448272" y="1224136"/>
                        </a:cubicBezTo>
                        <a:cubicBezTo>
                          <a:pt x="2448272" y="1485100"/>
                          <a:pt x="2366613" y="1726991"/>
                          <a:pt x="2226782" y="1925181"/>
                        </a:cubicBezTo>
                        <a:lnTo>
                          <a:pt x="221490" y="1925181"/>
                        </a:lnTo>
                        <a:cubicBezTo>
                          <a:pt x="81659" y="1726991"/>
                          <a:pt x="0" y="1485100"/>
                          <a:pt x="0" y="1224136"/>
                        </a:cubicBezTo>
                        <a:cubicBezTo>
                          <a:pt x="0" y="548064"/>
                          <a:pt x="548064" y="0"/>
                          <a:pt x="1224136" y="0"/>
                        </a:cubicBezTo>
                        <a:close/>
                      </a:path>
                    </a:pathLst>
                  </a:custGeom>
                  <a:solidFill>
                    <a:srgbClr val="FFC000"/>
                  </a:solidFill>
                  <a:ln>
                    <a:noFill/>
                  </a:ln>
                  <a:effectLst>
                    <a:innerShdw blurRad="114300">
                      <a:srgbClr val="7C3B06"/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200" b="1"/>
                  </a:p>
                </p:txBody>
              </p:sp>
            </p:grpSp>
            <p:sp>
              <p:nvSpPr>
                <p:cNvPr id="83" name="TextBox 48"/>
                <p:cNvSpPr txBox="1">
                  <a:spLocks noChangeArrowheads="1"/>
                </p:cNvSpPr>
                <p:nvPr/>
              </p:nvSpPr>
              <p:spPr bwMode="auto">
                <a:xfrm>
                  <a:off x="2485133" y="2854677"/>
                  <a:ext cx="646707" cy="5947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2</a:t>
                  </a:r>
                  <a:endParaRPr lang="zh-CN" altLang="en-US" sz="24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81" name="矩形 54"/>
              <p:cNvSpPr>
                <a:spLocks noChangeArrowheads="1"/>
              </p:cNvSpPr>
              <p:nvPr/>
            </p:nvSpPr>
            <p:spPr bwMode="auto">
              <a:xfrm>
                <a:off x="3131840" y="2315436"/>
                <a:ext cx="5256584" cy="5947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幻灯片目录文字内容</a:t>
                </a:r>
              </a:p>
            </p:txBody>
          </p:sp>
        </p:grpSp>
        <p:grpSp>
          <p:nvGrpSpPr>
            <p:cNvPr id="88" name="组合 4"/>
            <p:cNvGrpSpPr>
              <a:grpSpLocks/>
            </p:cNvGrpSpPr>
            <p:nvPr/>
          </p:nvGrpSpPr>
          <p:grpSpPr bwMode="auto">
            <a:xfrm>
              <a:off x="2051720" y="3608388"/>
              <a:ext cx="6624638" cy="1639887"/>
              <a:chOff x="2051720" y="4293096"/>
              <a:chExt cx="6624015" cy="1640069"/>
            </a:xfrm>
          </p:grpSpPr>
          <p:grpSp>
            <p:nvGrpSpPr>
              <p:cNvPr id="89" name="组合 52"/>
              <p:cNvGrpSpPr>
                <a:grpSpLocks/>
              </p:cNvGrpSpPr>
              <p:nvPr/>
            </p:nvGrpSpPr>
            <p:grpSpPr bwMode="auto">
              <a:xfrm>
                <a:off x="2051720" y="4293096"/>
                <a:ext cx="708761" cy="1640069"/>
                <a:chOff x="2495087" y="4332332"/>
                <a:chExt cx="708761" cy="1640069"/>
              </a:xfrm>
            </p:grpSpPr>
            <p:grpSp>
              <p:nvGrpSpPr>
                <p:cNvPr id="91" name="组合 47"/>
                <p:cNvGrpSpPr>
                  <a:grpSpLocks/>
                </p:cNvGrpSpPr>
                <p:nvPr/>
              </p:nvGrpSpPr>
              <p:grpSpPr bwMode="auto">
                <a:xfrm>
                  <a:off x="2495087" y="4332332"/>
                  <a:ext cx="664369" cy="1640069"/>
                  <a:chOff x="2495087" y="4332332"/>
                  <a:chExt cx="664369" cy="1640069"/>
                </a:xfrm>
              </p:grpSpPr>
              <p:sp>
                <p:nvSpPr>
                  <p:cNvPr id="93" name="矩形 92"/>
                  <p:cNvSpPr/>
                  <p:nvPr/>
                </p:nvSpPr>
                <p:spPr>
                  <a:xfrm rot="3152971">
                    <a:off x="1736959" y="5149192"/>
                    <a:ext cx="1640069" cy="6349"/>
                  </a:xfrm>
                  <a:prstGeom prst="rect">
                    <a:avLst/>
                  </a:prstGeom>
                  <a:gradFill>
                    <a:gsLst>
                      <a:gs pos="49628">
                        <a:schemeClr val="tx1">
                          <a:lumMod val="65000"/>
                          <a:lumOff val="35000"/>
                        </a:schemeClr>
                      </a:gs>
                      <a:gs pos="2000">
                        <a:schemeClr val="bg1">
                          <a:lumMod val="9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108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200" b="1"/>
                  </a:p>
                </p:txBody>
              </p:sp>
              <p:sp>
                <p:nvSpPr>
                  <p:cNvPr id="94" name="椭圆 3"/>
                  <p:cNvSpPr/>
                  <p:nvPr/>
                </p:nvSpPr>
                <p:spPr>
                  <a:xfrm rot="3152971">
                    <a:off x="1828381" y="5070347"/>
                    <a:ext cx="1540671" cy="100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67726" h="372256">
                        <a:moveTo>
                          <a:pt x="2983863" y="0"/>
                        </a:moveTo>
                        <a:cubicBezTo>
                          <a:pt x="4505610" y="0"/>
                          <a:pt x="5763890" y="161740"/>
                          <a:pt x="5967726" y="372256"/>
                        </a:cubicBezTo>
                        <a:lnTo>
                          <a:pt x="0" y="372256"/>
                        </a:lnTo>
                        <a:cubicBezTo>
                          <a:pt x="203837" y="161740"/>
                          <a:pt x="1462116" y="0"/>
                          <a:pt x="2983863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0">
                        <a:schemeClr val="bg1">
                          <a:lumMod val="50000"/>
                          <a:alpha val="27000"/>
                        </a:schemeClr>
                      </a:gs>
                      <a:gs pos="26000">
                        <a:schemeClr val="bg1">
                          <a:lumMod val="95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200" b="1"/>
                  </a:p>
                </p:txBody>
              </p:sp>
              <p:sp>
                <p:nvSpPr>
                  <p:cNvPr id="95" name="椭圆 6"/>
                  <p:cNvSpPr/>
                  <p:nvPr/>
                </p:nvSpPr>
                <p:spPr>
                  <a:xfrm rot="3152971">
                    <a:off x="2405316" y="4577696"/>
                    <a:ext cx="844644" cy="665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8272" h="1925181">
                        <a:moveTo>
                          <a:pt x="1224136" y="0"/>
                        </a:moveTo>
                        <a:cubicBezTo>
                          <a:pt x="1900208" y="0"/>
                          <a:pt x="2448272" y="548064"/>
                          <a:pt x="2448272" y="1224136"/>
                        </a:cubicBezTo>
                        <a:cubicBezTo>
                          <a:pt x="2448272" y="1485100"/>
                          <a:pt x="2366613" y="1726991"/>
                          <a:pt x="2226782" y="1925181"/>
                        </a:cubicBezTo>
                        <a:lnTo>
                          <a:pt x="221490" y="1925181"/>
                        </a:lnTo>
                        <a:cubicBezTo>
                          <a:pt x="81659" y="1726991"/>
                          <a:pt x="0" y="1485100"/>
                          <a:pt x="0" y="1224136"/>
                        </a:cubicBezTo>
                        <a:cubicBezTo>
                          <a:pt x="0" y="548064"/>
                          <a:pt x="548064" y="0"/>
                          <a:pt x="1224136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16200000" sx="101000" sy="101000" rotWithShape="0">
                      <a:prstClr val="black">
                        <a:alpha val="2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200" b="1"/>
                  </a:p>
                </p:txBody>
              </p:sp>
              <p:sp>
                <p:nvSpPr>
                  <p:cNvPr id="96" name="椭圆 6"/>
                  <p:cNvSpPr/>
                  <p:nvPr/>
                </p:nvSpPr>
                <p:spPr>
                  <a:xfrm rot="3152971">
                    <a:off x="2415210" y="4620428"/>
                    <a:ext cx="796762" cy="626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8272" h="1925181">
                        <a:moveTo>
                          <a:pt x="1224136" y="0"/>
                        </a:moveTo>
                        <a:cubicBezTo>
                          <a:pt x="1900208" y="0"/>
                          <a:pt x="2448272" y="548064"/>
                          <a:pt x="2448272" y="1224136"/>
                        </a:cubicBezTo>
                        <a:cubicBezTo>
                          <a:pt x="2448272" y="1485100"/>
                          <a:pt x="2366613" y="1726991"/>
                          <a:pt x="2226782" y="1925181"/>
                        </a:cubicBezTo>
                        <a:lnTo>
                          <a:pt x="221490" y="1925181"/>
                        </a:lnTo>
                        <a:cubicBezTo>
                          <a:pt x="81659" y="1726991"/>
                          <a:pt x="0" y="1485100"/>
                          <a:pt x="0" y="1224136"/>
                        </a:cubicBezTo>
                        <a:cubicBezTo>
                          <a:pt x="0" y="548064"/>
                          <a:pt x="548064" y="0"/>
                          <a:pt x="1224136" y="0"/>
                        </a:cubicBezTo>
                        <a:close/>
                      </a:path>
                    </a:pathLst>
                  </a:custGeom>
                  <a:solidFill>
                    <a:srgbClr val="92D050"/>
                  </a:solidFill>
                  <a:ln>
                    <a:noFill/>
                  </a:ln>
                  <a:effectLst>
                    <a:innerShdw blurRad="114300">
                      <a:srgbClr val="7C3B06"/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200" b="1"/>
                  </a:p>
                </p:txBody>
              </p:sp>
            </p:grpSp>
            <p:sp>
              <p:nvSpPr>
                <p:cNvPr id="92" name="TextBox 49"/>
                <p:cNvSpPr txBox="1">
                  <a:spLocks noChangeArrowheads="1"/>
                </p:cNvSpPr>
                <p:nvPr/>
              </p:nvSpPr>
              <p:spPr bwMode="auto">
                <a:xfrm>
                  <a:off x="2557141" y="4654877"/>
                  <a:ext cx="646707" cy="5947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3</a:t>
                  </a:r>
                  <a:endParaRPr lang="zh-CN" altLang="en-US" sz="24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90" name="矩形 55"/>
              <p:cNvSpPr>
                <a:spLocks noChangeArrowheads="1"/>
              </p:cNvSpPr>
              <p:nvPr/>
            </p:nvSpPr>
            <p:spPr bwMode="auto">
              <a:xfrm>
                <a:off x="3131840" y="4598505"/>
                <a:ext cx="5543895" cy="5947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幻灯片目录文字内容</a:t>
                </a:r>
              </a:p>
            </p:txBody>
          </p:sp>
        </p:grpSp>
        <p:grpSp>
          <p:nvGrpSpPr>
            <p:cNvPr id="97" name="组合 5"/>
            <p:cNvGrpSpPr>
              <a:grpSpLocks/>
            </p:cNvGrpSpPr>
            <p:nvPr/>
          </p:nvGrpSpPr>
          <p:grpSpPr bwMode="auto">
            <a:xfrm>
              <a:off x="2051720" y="5029200"/>
              <a:ext cx="6337300" cy="1639888"/>
              <a:chOff x="2051720" y="6075608"/>
              <a:chExt cx="6336704" cy="1640069"/>
            </a:xfrm>
          </p:grpSpPr>
          <p:grpSp>
            <p:nvGrpSpPr>
              <p:cNvPr id="98" name="组合 1"/>
              <p:cNvGrpSpPr>
                <a:grpSpLocks/>
              </p:cNvGrpSpPr>
              <p:nvPr/>
            </p:nvGrpSpPr>
            <p:grpSpPr bwMode="auto">
              <a:xfrm>
                <a:off x="2051720" y="6075608"/>
                <a:ext cx="708761" cy="1640069"/>
                <a:chOff x="2235324" y="6075608"/>
                <a:chExt cx="708761" cy="1640069"/>
              </a:xfrm>
            </p:grpSpPr>
            <p:grpSp>
              <p:nvGrpSpPr>
                <p:cNvPr id="100" name="组合 28"/>
                <p:cNvGrpSpPr>
                  <a:grpSpLocks/>
                </p:cNvGrpSpPr>
                <p:nvPr/>
              </p:nvGrpSpPr>
              <p:grpSpPr bwMode="auto">
                <a:xfrm>
                  <a:off x="2235324" y="6075608"/>
                  <a:ext cx="664369" cy="1640069"/>
                  <a:chOff x="2495087" y="4332332"/>
                  <a:chExt cx="664369" cy="1640069"/>
                </a:xfrm>
              </p:grpSpPr>
              <p:sp>
                <p:nvSpPr>
                  <p:cNvPr id="102" name="矩形 101"/>
                  <p:cNvSpPr/>
                  <p:nvPr/>
                </p:nvSpPr>
                <p:spPr>
                  <a:xfrm rot="3152971">
                    <a:off x="1736960" y="5149192"/>
                    <a:ext cx="1640069" cy="6349"/>
                  </a:xfrm>
                  <a:prstGeom prst="rect">
                    <a:avLst/>
                  </a:prstGeom>
                  <a:gradFill>
                    <a:gsLst>
                      <a:gs pos="49628">
                        <a:schemeClr val="tx1">
                          <a:lumMod val="65000"/>
                          <a:lumOff val="35000"/>
                        </a:schemeClr>
                      </a:gs>
                      <a:gs pos="2000">
                        <a:schemeClr val="bg1">
                          <a:lumMod val="9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108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200" b="1"/>
                  </a:p>
                </p:txBody>
              </p:sp>
              <p:sp>
                <p:nvSpPr>
                  <p:cNvPr id="103" name="椭圆 3"/>
                  <p:cNvSpPr/>
                  <p:nvPr/>
                </p:nvSpPr>
                <p:spPr>
                  <a:xfrm rot="3152971">
                    <a:off x="1828381" y="5070347"/>
                    <a:ext cx="1540671" cy="100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67726" h="372256">
                        <a:moveTo>
                          <a:pt x="2983863" y="0"/>
                        </a:moveTo>
                        <a:cubicBezTo>
                          <a:pt x="4505610" y="0"/>
                          <a:pt x="5763890" y="161740"/>
                          <a:pt x="5967726" y="372256"/>
                        </a:cubicBezTo>
                        <a:lnTo>
                          <a:pt x="0" y="372256"/>
                        </a:lnTo>
                        <a:cubicBezTo>
                          <a:pt x="203837" y="161740"/>
                          <a:pt x="1462116" y="0"/>
                          <a:pt x="2983863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0">
                        <a:schemeClr val="bg1">
                          <a:lumMod val="50000"/>
                          <a:alpha val="27000"/>
                        </a:schemeClr>
                      </a:gs>
                      <a:gs pos="26000">
                        <a:schemeClr val="bg1">
                          <a:lumMod val="95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200" b="1"/>
                  </a:p>
                </p:txBody>
              </p:sp>
              <p:sp>
                <p:nvSpPr>
                  <p:cNvPr id="104" name="椭圆 6"/>
                  <p:cNvSpPr/>
                  <p:nvPr/>
                </p:nvSpPr>
                <p:spPr>
                  <a:xfrm rot="3152971">
                    <a:off x="2405316" y="4577695"/>
                    <a:ext cx="844643" cy="665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8272" h="1925181">
                        <a:moveTo>
                          <a:pt x="1224136" y="0"/>
                        </a:moveTo>
                        <a:cubicBezTo>
                          <a:pt x="1900208" y="0"/>
                          <a:pt x="2448272" y="548064"/>
                          <a:pt x="2448272" y="1224136"/>
                        </a:cubicBezTo>
                        <a:cubicBezTo>
                          <a:pt x="2448272" y="1485100"/>
                          <a:pt x="2366613" y="1726991"/>
                          <a:pt x="2226782" y="1925181"/>
                        </a:cubicBezTo>
                        <a:lnTo>
                          <a:pt x="221490" y="1925181"/>
                        </a:lnTo>
                        <a:cubicBezTo>
                          <a:pt x="81659" y="1726991"/>
                          <a:pt x="0" y="1485100"/>
                          <a:pt x="0" y="1224136"/>
                        </a:cubicBezTo>
                        <a:cubicBezTo>
                          <a:pt x="0" y="548064"/>
                          <a:pt x="548064" y="0"/>
                          <a:pt x="1224136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16200000" sx="101000" sy="101000" rotWithShape="0">
                      <a:prstClr val="black">
                        <a:alpha val="2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200" b="1"/>
                  </a:p>
                </p:txBody>
              </p:sp>
              <p:sp>
                <p:nvSpPr>
                  <p:cNvPr id="105" name="椭圆 6"/>
                  <p:cNvSpPr/>
                  <p:nvPr/>
                </p:nvSpPr>
                <p:spPr>
                  <a:xfrm rot="3152971">
                    <a:off x="2415210" y="4620428"/>
                    <a:ext cx="796762" cy="626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8272" h="1925181">
                        <a:moveTo>
                          <a:pt x="1224136" y="0"/>
                        </a:moveTo>
                        <a:cubicBezTo>
                          <a:pt x="1900208" y="0"/>
                          <a:pt x="2448272" y="548064"/>
                          <a:pt x="2448272" y="1224136"/>
                        </a:cubicBezTo>
                        <a:cubicBezTo>
                          <a:pt x="2448272" y="1485100"/>
                          <a:pt x="2366613" y="1726991"/>
                          <a:pt x="2226782" y="1925181"/>
                        </a:cubicBezTo>
                        <a:lnTo>
                          <a:pt x="221490" y="1925181"/>
                        </a:lnTo>
                        <a:cubicBezTo>
                          <a:pt x="81659" y="1726991"/>
                          <a:pt x="0" y="1485100"/>
                          <a:pt x="0" y="1224136"/>
                        </a:cubicBezTo>
                        <a:cubicBezTo>
                          <a:pt x="0" y="548064"/>
                          <a:pt x="548064" y="0"/>
                          <a:pt x="1224136" y="0"/>
                        </a:cubicBezTo>
                        <a:close/>
                      </a:path>
                    </a:pathLst>
                  </a:custGeom>
                  <a:solidFill>
                    <a:srgbClr val="00B0F0"/>
                  </a:solidFill>
                  <a:ln>
                    <a:noFill/>
                  </a:ln>
                  <a:effectLst>
                    <a:innerShdw blurRad="114300">
                      <a:srgbClr val="7C3B06"/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200" b="1"/>
                  </a:p>
                </p:txBody>
              </p:sp>
            </p:grpSp>
            <p:sp>
              <p:nvSpPr>
                <p:cNvPr id="101" name="TextBox 29"/>
                <p:cNvSpPr txBox="1">
                  <a:spLocks noChangeArrowheads="1"/>
                </p:cNvSpPr>
                <p:nvPr/>
              </p:nvSpPr>
              <p:spPr bwMode="auto">
                <a:xfrm>
                  <a:off x="2297378" y="6398153"/>
                  <a:ext cx="646707" cy="5947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4</a:t>
                  </a:r>
                  <a:endParaRPr lang="zh-CN" altLang="en-US" sz="24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99" name="矩形 35"/>
              <p:cNvSpPr>
                <a:spLocks noChangeArrowheads="1"/>
              </p:cNvSpPr>
              <p:nvPr/>
            </p:nvSpPr>
            <p:spPr bwMode="auto">
              <a:xfrm>
                <a:off x="3131840" y="6381017"/>
                <a:ext cx="5256584" cy="5947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幻灯片目录文字内容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22098</TotalTime>
  <Words>175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1070</cp:revision>
  <dcterms:created xsi:type="dcterms:W3CDTF">2009-02-11T05:37:22Z</dcterms:created>
  <dcterms:modified xsi:type="dcterms:W3CDTF">2013-12-07T05:21:02Z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