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80" r:id="rId3"/>
    <p:sldId id="319" r:id="rId4"/>
    <p:sldId id="320" r:id="rId5"/>
    <p:sldId id="287" r:id="rId6"/>
    <p:sldId id="324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44A98C0-42F9-47C6-8386-8D42DB89CDA7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A07A501-19F6-453F-BD1C-82E162C547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0683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8BE24-1304-4FF4-9328-5BB204D9D994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0601B-4C4F-47C8-BAD8-F6D6B6DF16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51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5C58C-2BE8-405B-8A3C-C390D853F36D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4164C-C574-4EC7-840F-11E9C9D6A2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33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464A3-4C85-476B-B2F7-79A0441CE920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03442-8DF0-4E3A-AE5C-85D16BCF39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35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81520-E7A4-4ED9-92D8-4C1C16CEC34D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DC7B6-1FFA-41C0-AE1E-3A4392DD62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339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34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" r="85330" b="4155"/>
          <a:stretch>
            <a:fillRect/>
          </a:stretch>
        </p:blipFill>
        <p:spPr bwMode="auto">
          <a:xfrm>
            <a:off x="0" y="0"/>
            <a:ext cx="1143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147890" y="-11719"/>
            <a:ext cx="7996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3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954560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15B25-CB82-492A-834F-9B304AA0A4A6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883C8-AFDD-4BCB-AF15-CB7BDDB88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144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C2E5-0474-464E-A407-0C87981B1DF7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05B45-D898-492B-813C-F293DADC71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7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9EC1E-B282-4E9F-9C33-E7FE16515298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6F16B-9338-401F-BE24-A30C659BCB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9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17681-5223-4A9A-ADDA-A37CC741BDAF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A95EA-028A-40B6-8AC7-962AAC030A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904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AEDA4-EBF7-4B8C-A452-EB3DA20BFFE6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735BD-68A8-4235-8EAD-B07D9CC9AB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450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10C45-3964-4D03-AABC-BC4F364D028E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2FE61-22FD-40B2-AA97-E0EEF0E949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862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F3136-523D-4C04-AB42-D058CDBEF8D2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09060-3488-4C8B-BC4E-56B56B2D70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4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2EBDEB6-C969-462D-8598-0627BFE8167F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C49EE2F-7314-4E98-BED9-F1AF17DB0E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88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9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oleObject" Target="../embeddings/Microsoft_Excel_97-2003_Worksheet2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8194" name="图片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2420938"/>
            <a:ext cx="9144000" cy="2447925"/>
          </a:xfrm>
          <a:prstGeom prst="rect">
            <a:avLst/>
          </a:prstGeom>
          <a:solidFill>
            <a:schemeClr val="bg2">
              <a:lumMod val="50000"/>
              <a:alpha val="9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196" name="图片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350" y="1824830"/>
            <a:ext cx="2787650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8888" y="2847975"/>
            <a:ext cx="653573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金融经济幻灯片模板</a:t>
            </a:r>
            <a:endParaRPr lang="zh-CN" altLang="en-US" sz="4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1394705" y="3950330"/>
            <a:ext cx="62641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5913" y="260350"/>
            <a:ext cx="800100" cy="194468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9769475" y="6453188"/>
            <a:ext cx="1296988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9220" name="组合 3"/>
          <p:cNvGrpSpPr>
            <a:grpSpLocks/>
          </p:cNvGrpSpPr>
          <p:nvPr/>
        </p:nvGrpSpPr>
        <p:grpSpPr bwMode="auto">
          <a:xfrm>
            <a:off x="2051050" y="765175"/>
            <a:ext cx="6624638" cy="1639888"/>
            <a:chOff x="2051720" y="764704"/>
            <a:chExt cx="6624736" cy="1640069"/>
          </a:xfrm>
        </p:grpSpPr>
        <p:grpSp>
          <p:nvGrpSpPr>
            <p:cNvPr id="9260" name="组合 50"/>
            <p:cNvGrpSpPr>
              <a:grpSpLocks/>
            </p:cNvGrpSpPr>
            <p:nvPr/>
          </p:nvGrpSpPr>
          <p:grpSpPr bwMode="auto">
            <a:xfrm>
              <a:off x="2051720" y="764704"/>
              <a:ext cx="683945" cy="1640069"/>
              <a:chOff x="2423079" y="742107"/>
              <a:chExt cx="683945" cy="1640069"/>
            </a:xfrm>
          </p:grpSpPr>
          <p:grpSp>
            <p:nvGrpSpPr>
              <p:cNvPr id="9262" name="组合 45"/>
              <p:cNvGrpSpPr>
                <a:grpSpLocks/>
              </p:cNvGrpSpPr>
              <p:nvPr/>
            </p:nvGrpSpPr>
            <p:grpSpPr bwMode="auto">
              <a:xfrm>
                <a:off x="2423079" y="742107"/>
                <a:ext cx="664369" cy="1640069"/>
                <a:chOff x="2423079" y="742107"/>
                <a:chExt cx="664369" cy="1640069"/>
              </a:xfrm>
            </p:grpSpPr>
            <p:sp>
              <p:nvSpPr>
                <p:cNvPr id="8" name="矩形 7"/>
                <p:cNvSpPr/>
                <p:nvPr/>
              </p:nvSpPr>
              <p:spPr>
                <a:xfrm rot="3152971">
                  <a:off x="1664958" y="1558966"/>
                  <a:ext cx="1640069" cy="6350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" name="椭圆 3"/>
                <p:cNvSpPr/>
                <p:nvPr/>
              </p:nvSpPr>
              <p:spPr>
                <a:xfrm rot="3152971">
                  <a:off x="1756373" y="1480122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椭圆 6"/>
                <p:cNvSpPr/>
                <p:nvPr/>
              </p:nvSpPr>
              <p:spPr>
                <a:xfrm rot="3152971">
                  <a:off x="2335725" y="985053"/>
                  <a:ext cx="844643" cy="6699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1" name="椭圆 6"/>
                <p:cNvSpPr/>
                <p:nvPr/>
              </p:nvSpPr>
              <p:spPr>
                <a:xfrm rot="3152971">
                  <a:off x="2343202" y="1030203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F5801F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63" name="TextBox 23"/>
              <p:cNvSpPr txBox="1">
                <a:spLocks noChangeArrowheads="1"/>
              </p:cNvSpPr>
              <p:nvPr/>
            </p:nvSpPr>
            <p:spPr bwMode="auto">
              <a:xfrm>
                <a:off x="2460317" y="1066582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61" name="矩形 53"/>
            <p:cNvSpPr>
              <a:spLocks noChangeArrowheads="1"/>
            </p:cNvSpPr>
            <p:nvPr/>
          </p:nvSpPr>
          <p:spPr bwMode="auto">
            <a:xfrm>
              <a:off x="3131840" y="1019292"/>
              <a:ext cx="5544616" cy="646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幻灯片目录文字内容</a:t>
              </a:r>
              <a:endParaRPr lang="zh-CN" altLang="en-US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21" name="组合 6"/>
          <p:cNvGrpSpPr>
            <a:grpSpLocks/>
          </p:cNvGrpSpPr>
          <p:nvPr/>
        </p:nvGrpSpPr>
        <p:grpSpPr bwMode="auto">
          <a:xfrm>
            <a:off x="2051050" y="2185988"/>
            <a:ext cx="6337300" cy="1639887"/>
            <a:chOff x="2051720" y="2060848"/>
            <a:chExt cx="6336704" cy="1640069"/>
          </a:xfrm>
        </p:grpSpPr>
        <p:grpSp>
          <p:nvGrpSpPr>
            <p:cNvPr id="9248" name="组合 51"/>
            <p:cNvGrpSpPr>
              <a:grpSpLocks/>
            </p:cNvGrpSpPr>
            <p:nvPr/>
          </p:nvGrpSpPr>
          <p:grpSpPr bwMode="auto">
            <a:xfrm>
              <a:off x="2051720" y="2060848"/>
              <a:ext cx="713158" cy="1640069"/>
              <a:chOff x="2418682" y="2532132"/>
              <a:chExt cx="713158" cy="1640069"/>
            </a:xfrm>
          </p:grpSpPr>
          <p:grpSp>
            <p:nvGrpSpPr>
              <p:cNvPr id="9250" name="组合 46"/>
              <p:cNvGrpSpPr>
                <a:grpSpLocks/>
              </p:cNvGrpSpPr>
              <p:nvPr/>
            </p:nvGrpSpPr>
            <p:grpSpPr bwMode="auto">
              <a:xfrm>
                <a:off x="2418682" y="2532132"/>
                <a:ext cx="664369" cy="1640069"/>
                <a:chOff x="2418682" y="2532132"/>
                <a:chExt cx="664369" cy="1640069"/>
              </a:xfrm>
            </p:grpSpPr>
            <p:sp>
              <p:nvSpPr>
                <p:cNvPr id="38" name="矩形 37"/>
                <p:cNvSpPr/>
                <p:nvPr/>
              </p:nvSpPr>
              <p:spPr>
                <a:xfrm rot="3152971">
                  <a:off x="1660554" y="3348992"/>
                  <a:ext cx="1640069" cy="6349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9" name="椭圆 3"/>
                <p:cNvSpPr/>
                <p:nvPr/>
              </p:nvSpPr>
              <p:spPr>
                <a:xfrm rot="3152971">
                  <a:off x="1751976" y="3270147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0" name="椭圆 6"/>
                <p:cNvSpPr/>
                <p:nvPr/>
              </p:nvSpPr>
              <p:spPr>
                <a:xfrm rot="3152971">
                  <a:off x="2325736" y="2780670"/>
                  <a:ext cx="844644" cy="6587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1" name="椭圆 6"/>
                <p:cNvSpPr/>
                <p:nvPr/>
              </p:nvSpPr>
              <p:spPr>
                <a:xfrm rot="3152971">
                  <a:off x="2338805" y="2820228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51" name="TextBox 48"/>
              <p:cNvSpPr txBox="1">
                <a:spLocks noChangeArrowheads="1"/>
              </p:cNvSpPr>
              <p:nvPr/>
            </p:nvSpPr>
            <p:spPr bwMode="auto">
              <a:xfrm>
                <a:off x="2485133" y="2854677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3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49" name="矩形 54"/>
            <p:cNvSpPr>
              <a:spLocks noChangeArrowheads="1"/>
            </p:cNvSpPr>
            <p:nvPr/>
          </p:nvSpPr>
          <p:spPr bwMode="auto">
            <a:xfrm>
              <a:off x="3131840" y="2315436"/>
              <a:ext cx="525658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幻灯片目录文字内容</a:t>
              </a:r>
            </a:p>
          </p:txBody>
        </p:sp>
      </p:grpSp>
      <p:grpSp>
        <p:nvGrpSpPr>
          <p:cNvPr id="9222" name="组合 4"/>
          <p:cNvGrpSpPr>
            <a:grpSpLocks/>
          </p:cNvGrpSpPr>
          <p:nvPr/>
        </p:nvGrpSpPr>
        <p:grpSpPr bwMode="auto">
          <a:xfrm>
            <a:off x="2051050" y="3608388"/>
            <a:ext cx="6624638" cy="1639887"/>
            <a:chOff x="2051720" y="4293096"/>
            <a:chExt cx="6624015" cy="1640069"/>
          </a:xfrm>
        </p:grpSpPr>
        <p:grpSp>
          <p:nvGrpSpPr>
            <p:cNvPr id="9236" name="组合 52"/>
            <p:cNvGrpSpPr>
              <a:grpSpLocks/>
            </p:cNvGrpSpPr>
            <p:nvPr/>
          </p:nvGrpSpPr>
          <p:grpSpPr bwMode="auto">
            <a:xfrm>
              <a:off x="2051720" y="4293096"/>
              <a:ext cx="708761" cy="1640069"/>
              <a:chOff x="2495087" y="4332332"/>
              <a:chExt cx="708761" cy="1640069"/>
            </a:xfrm>
          </p:grpSpPr>
          <p:grpSp>
            <p:nvGrpSpPr>
              <p:cNvPr id="9238" name="组合 47"/>
              <p:cNvGrpSpPr>
                <a:grpSpLocks/>
              </p:cNvGrpSpPr>
              <p:nvPr/>
            </p:nvGrpSpPr>
            <p:grpSpPr bwMode="auto">
              <a:xfrm>
                <a:off x="2495087" y="4332332"/>
                <a:ext cx="664369" cy="1640069"/>
                <a:chOff x="2495087" y="4332332"/>
                <a:chExt cx="664369" cy="1640069"/>
              </a:xfrm>
            </p:grpSpPr>
            <p:sp>
              <p:nvSpPr>
                <p:cNvPr id="42" name="矩形 41"/>
                <p:cNvSpPr/>
                <p:nvPr/>
              </p:nvSpPr>
              <p:spPr>
                <a:xfrm rot="3152971">
                  <a:off x="1736959" y="5149192"/>
                  <a:ext cx="1640069" cy="6349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3" name="椭圆 3"/>
                <p:cNvSpPr/>
                <p:nvPr/>
              </p:nvSpPr>
              <p:spPr>
                <a:xfrm rot="3152971">
                  <a:off x="1828381" y="5070347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4" name="椭圆 6"/>
                <p:cNvSpPr/>
                <p:nvPr/>
              </p:nvSpPr>
              <p:spPr>
                <a:xfrm rot="3152971">
                  <a:off x="2405316" y="4577696"/>
                  <a:ext cx="844644" cy="66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5" name="椭圆 6"/>
                <p:cNvSpPr/>
                <p:nvPr/>
              </p:nvSpPr>
              <p:spPr>
                <a:xfrm rot="3152971">
                  <a:off x="2415210" y="4620428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39" name="TextBox 49"/>
              <p:cNvSpPr txBox="1">
                <a:spLocks noChangeArrowheads="1"/>
              </p:cNvSpPr>
              <p:nvPr/>
            </p:nvSpPr>
            <p:spPr bwMode="auto">
              <a:xfrm>
                <a:off x="2557141" y="4654877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3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37" name="矩形 55"/>
            <p:cNvSpPr>
              <a:spLocks noChangeArrowheads="1"/>
            </p:cNvSpPr>
            <p:nvPr/>
          </p:nvSpPr>
          <p:spPr bwMode="auto">
            <a:xfrm>
              <a:off x="3131840" y="4598505"/>
              <a:ext cx="5543895" cy="646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幻灯片目录文字内容</a:t>
              </a:r>
            </a:p>
          </p:txBody>
        </p:sp>
      </p:grpSp>
      <p:grpSp>
        <p:nvGrpSpPr>
          <p:cNvPr id="9223" name="组合 5"/>
          <p:cNvGrpSpPr>
            <a:grpSpLocks/>
          </p:cNvGrpSpPr>
          <p:nvPr/>
        </p:nvGrpSpPr>
        <p:grpSpPr bwMode="auto">
          <a:xfrm>
            <a:off x="2051050" y="5029200"/>
            <a:ext cx="6337300" cy="1639888"/>
            <a:chOff x="2051720" y="6075608"/>
            <a:chExt cx="6336704" cy="1640069"/>
          </a:xfrm>
        </p:grpSpPr>
        <p:grpSp>
          <p:nvGrpSpPr>
            <p:cNvPr id="9224" name="组合 1"/>
            <p:cNvGrpSpPr>
              <a:grpSpLocks/>
            </p:cNvGrpSpPr>
            <p:nvPr/>
          </p:nvGrpSpPr>
          <p:grpSpPr bwMode="auto">
            <a:xfrm>
              <a:off x="2051720" y="6075608"/>
              <a:ext cx="708761" cy="1640069"/>
              <a:chOff x="2235324" y="6075608"/>
              <a:chExt cx="708761" cy="1640069"/>
            </a:xfrm>
          </p:grpSpPr>
          <p:grpSp>
            <p:nvGrpSpPr>
              <p:cNvPr id="9226" name="组合 28"/>
              <p:cNvGrpSpPr>
                <a:grpSpLocks/>
              </p:cNvGrpSpPr>
              <p:nvPr/>
            </p:nvGrpSpPr>
            <p:grpSpPr bwMode="auto">
              <a:xfrm>
                <a:off x="2235324" y="6075608"/>
                <a:ext cx="664369" cy="1640069"/>
                <a:chOff x="2495087" y="4332332"/>
                <a:chExt cx="664369" cy="1640069"/>
              </a:xfrm>
            </p:grpSpPr>
            <p:sp>
              <p:nvSpPr>
                <p:cNvPr id="31" name="矩形 30"/>
                <p:cNvSpPr/>
                <p:nvPr/>
              </p:nvSpPr>
              <p:spPr>
                <a:xfrm rot="3152971">
                  <a:off x="1736960" y="5149192"/>
                  <a:ext cx="1640069" cy="6349"/>
                </a:xfrm>
                <a:prstGeom prst="rect">
                  <a:avLst/>
                </a:prstGeom>
                <a:gradFill>
                  <a:gsLst>
                    <a:gs pos="49628">
                      <a:schemeClr val="tx1">
                        <a:lumMod val="65000"/>
                        <a:lumOff val="35000"/>
                      </a:schemeClr>
                    </a:gs>
                    <a:gs pos="2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2" name="椭圆 3"/>
                <p:cNvSpPr/>
                <p:nvPr/>
              </p:nvSpPr>
              <p:spPr>
                <a:xfrm rot="3152971">
                  <a:off x="1828381" y="5070347"/>
                  <a:ext cx="1540671" cy="100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7726" h="372256">
                      <a:moveTo>
                        <a:pt x="2983863" y="0"/>
                      </a:moveTo>
                      <a:cubicBezTo>
                        <a:pt x="4505610" y="0"/>
                        <a:pt x="5763890" y="161740"/>
                        <a:pt x="5967726" y="372256"/>
                      </a:cubicBezTo>
                      <a:lnTo>
                        <a:pt x="0" y="372256"/>
                      </a:lnTo>
                      <a:cubicBezTo>
                        <a:pt x="203837" y="161740"/>
                        <a:pt x="1462116" y="0"/>
                        <a:pt x="2983863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50000"/>
                        <a:alpha val="27000"/>
                      </a:schemeClr>
                    </a:gs>
                    <a:gs pos="26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4" name="椭圆 6"/>
                <p:cNvSpPr/>
                <p:nvPr/>
              </p:nvSpPr>
              <p:spPr>
                <a:xfrm rot="3152971">
                  <a:off x="2405316" y="4577695"/>
                  <a:ext cx="844643" cy="66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16200000" sx="101000" sy="101000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5" name="椭圆 6"/>
                <p:cNvSpPr/>
                <p:nvPr/>
              </p:nvSpPr>
              <p:spPr>
                <a:xfrm rot="3152971">
                  <a:off x="2415210" y="4620428"/>
                  <a:ext cx="796762" cy="626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8272" h="1925181">
                      <a:moveTo>
                        <a:pt x="1224136" y="0"/>
                      </a:moveTo>
                      <a:cubicBezTo>
                        <a:pt x="1900208" y="0"/>
                        <a:pt x="2448272" y="548064"/>
                        <a:pt x="2448272" y="1224136"/>
                      </a:cubicBezTo>
                      <a:cubicBezTo>
                        <a:pt x="2448272" y="1485100"/>
                        <a:pt x="2366613" y="1726991"/>
                        <a:pt x="2226782" y="1925181"/>
                      </a:cubicBezTo>
                      <a:lnTo>
                        <a:pt x="221490" y="1925181"/>
                      </a:lnTo>
                      <a:cubicBezTo>
                        <a:pt x="81659" y="1726991"/>
                        <a:pt x="0" y="1485100"/>
                        <a:pt x="0" y="1224136"/>
                      </a:cubicBezTo>
                      <a:cubicBezTo>
                        <a:pt x="0" y="548064"/>
                        <a:pt x="548064" y="0"/>
                        <a:pt x="122413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  <a:effectLst>
                  <a:innerShdw blurRad="114300">
                    <a:srgbClr val="7C3B0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27" name="TextBox 29"/>
              <p:cNvSpPr txBox="1">
                <a:spLocks noChangeArrowheads="1"/>
              </p:cNvSpPr>
              <p:nvPr/>
            </p:nvSpPr>
            <p:spPr bwMode="auto">
              <a:xfrm>
                <a:off x="2297378" y="6398153"/>
                <a:ext cx="64670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225" name="矩形 35"/>
            <p:cNvSpPr>
              <a:spLocks noChangeArrowheads="1"/>
            </p:cNvSpPr>
            <p:nvPr/>
          </p:nvSpPr>
          <p:spPr bwMode="auto">
            <a:xfrm>
              <a:off x="3131840" y="6381017"/>
              <a:ext cx="525658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幻灯片目录文字内容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图表 6"/>
          <p:cNvGraphicFramePr>
            <a:graphicFrameLocks/>
          </p:cNvGraphicFramePr>
          <p:nvPr/>
        </p:nvGraphicFramePr>
        <p:xfrm>
          <a:off x="1712913" y="1146175"/>
          <a:ext cx="6969125" cy="456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图表" r:id="rId4" imgW="6980525" imgH="4578493" progId="Excel.Chart.8">
                  <p:embed/>
                </p:oleObj>
              </mc:Choice>
              <mc:Fallback>
                <p:oleObj name="图表" r:id="rId4" imgW="6980525" imgH="4578493" progId="Excel.Chart.8">
                  <p:embed/>
                  <p:pic>
                    <p:nvPicPr>
                      <p:cNvPr id="0" name="图表 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913" y="1146175"/>
                        <a:ext cx="6969125" cy="456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矩形 8"/>
          <p:cNvSpPr>
            <a:spLocks noChangeArrowheads="1"/>
          </p:cNvSpPr>
          <p:nvPr/>
        </p:nvSpPr>
        <p:spPr bwMode="auto">
          <a:xfrm>
            <a:off x="3388360" y="476250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幻灯片目录文字内容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284560" y="115888"/>
            <a:ext cx="615553" cy="46815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幻灯片目录文字内容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矩形 8"/>
          <p:cNvSpPr>
            <a:spLocks noChangeArrowheads="1"/>
          </p:cNvSpPr>
          <p:nvPr/>
        </p:nvSpPr>
        <p:spPr bwMode="auto">
          <a:xfrm>
            <a:off x="3387566" y="476250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幻灯片目录文字内容</a:t>
            </a:r>
          </a:p>
        </p:txBody>
      </p:sp>
      <p:graphicFrame>
        <p:nvGraphicFramePr>
          <p:cNvPr id="2050" name="图表 5"/>
          <p:cNvGraphicFramePr>
            <a:graphicFrameLocks/>
          </p:cNvGraphicFramePr>
          <p:nvPr/>
        </p:nvGraphicFramePr>
        <p:xfrm>
          <a:off x="1425575" y="1290638"/>
          <a:ext cx="7377113" cy="468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图表" r:id="rId4" imgW="7382896" imgH="4688230" progId="Excel.Chart.8">
                  <p:embed/>
                </p:oleObj>
              </mc:Choice>
              <mc:Fallback>
                <p:oleObj name="图表" r:id="rId4" imgW="7382896" imgH="4688230" progId="Excel.Chart.8">
                  <p:embed/>
                  <p:pic>
                    <p:nvPicPr>
                      <p:cNvPr id="0" name="图表 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5575" y="1290638"/>
                        <a:ext cx="7377113" cy="468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3"/>
          <p:cNvSpPr txBox="1"/>
          <p:nvPr/>
        </p:nvSpPr>
        <p:spPr>
          <a:xfrm>
            <a:off x="284560" y="115888"/>
            <a:ext cx="615553" cy="4681537"/>
          </a:xfrm>
          <a:prstGeom prst="rect">
            <a:avLst/>
          </a:prstGeom>
          <a:solidFill>
            <a:schemeClr val="lt1">
              <a:alpha val="84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幻灯片目录文字内容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9"/>
          <p:cNvGrpSpPr>
            <a:grpSpLocks/>
          </p:cNvGrpSpPr>
          <p:nvPr/>
        </p:nvGrpSpPr>
        <p:grpSpPr bwMode="auto">
          <a:xfrm>
            <a:off x="0" y="-11113"/>
            <a:ext cx="9144000" cy="6869113"/>
            <a:chOff x="0" y="-11719"/>
            <a:chExt cx="9144000" cy="6869719"/>
          </a:xfrm>
        </p:grpSpPr>
        <p:pic>
          <p:nvPicPr>
            <p:cNvPr id="30728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4" r="85330" b="4155"/>
            <a:stretch>
              <a:fillRect/>
            </a:stretch>
          </p:blipFill>
          <p:spPr bwMode="auto">
            <a:xfrm>
              <a:off x="0" y="0"/>
              <a:ext cx="1143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/>
            </a:blip>
            <a:stretch>
              <a:fillRect/>
            </a:stretch>
          </p:blipFill>
          <p:spPr>
            <a:xfrm>
              <a:off x="1147890" y="-11719"/>
              <a:ext cx="7996110" cy="685800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315913" y="260350"/>
            <a:ext cx="800100" cy="194468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结语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/>
          </a:blip>
          <a:srcRect r="5776"/>
          <a:stretch/>
        </p:blipFill>
        <p:spPr>
          <a:xfrm>
            <a:off x="2735796" y="574147"/>
            <a:ext cx="3456384" cy="25971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68538" y="3716338"/>
            <a:ext cx="6119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幻灯片放映结束！</a:t>
            </a:r>
            <a:endParaRPr lang="zh-CN" altLang="en-US" sz="3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132138" y="4508500"/>
            <a:ext cx="4679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3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807075" y="5589588"/>
            <a:ext cx="30956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C00000"/>
                </a:solidFill>
                <a:latin typeface="Kozuka Gothic Pr6N B" pitchFamily="34" charset="-128"/>
                <a:ea typeface="Kozuka Gothic Pr6N B" pitchFamily="34" charset="-128"/>
              </a:rPr>
              <a:t>THANKS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466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284</Words>
  <Application>Microsoft Office PowerPoint</Application>
  <PresentationFormat>全屏显示(4:3)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1_Office 主题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hoolaqy</dc:creator>
  <cp:lastModifiedBy>lenovo</cp:lastModifiedBy>
  <cp:revision>51</cp:revision>
  <dcterms:created xsi:type="dcterms:W3CDTF">2012-10-31T18:20:32Z</dcterms:created>
  <dcterms:modified xsi:type="dcterms:W3CDTF">2013-12-07T03:47:05Z</dcterms:modified>
</cp:coreProperties>
</file>