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10" r:id="rId2"/>
  </p:sldMasterIdLst>
  <p:notesMasterIdLst>
    <p:notesMasterId r:id="rId5"/>
  </p:notesMasterIdLst>
  <p:handoutMasterIdLst>
    <p:handoutMasterId r:id="rId6"/>
  </p:handoutMasterIdLst>
  <p:sldIdLst>
    <p:sldId id="309" r:id="rId3"/>
    <p:sldId id="311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100" d="100"/>
          <a:sy n="100" d="100"/>
        </p:scale>
        <p:origin x="-13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454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15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033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832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141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4476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41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409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767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092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595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2013/12/9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555545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4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7596336" y="2079626"/>
            <a:ext cx="648071" cy="14401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2"/>
              </a:rPr>
              <a:t>www.1ppt.com/moban/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行业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模板：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3"/>
              </a:rPr>
              <a:t>www.1ppt.com/hangye/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节日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模板：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4"/>
              </a:rPr>
              <a:t>www.1ppt.com/jieri/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     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5"/>
              </a:rPr>
              <a:t>www.1ppt.com/sucai/</a:t>
            </a:r>
            <a:endParaRPr lang="en-US" altLang="zh-CN" sz="100" kern="0" dirty="0">
              <a:solidFill>
                <a:srgbClr val="EEECE1">
                  <a:lumMod val="25000"/>
                </a:srgbClr>
              </a:solidFill>
              <a:latin typeface="Calibri"/>
              <a:ea typeface="宋体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6"/>
              </a:rPr>
              <a:t>www.1ppt.com/beijing/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7"/>
              </a:rPr>
              <a:t>www.1ppt.com/tubiao/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优秀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8"/>
              </a:rPr>
              <a:t>www.1ppt.com/xiazai/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  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教程： 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9"/>
              </a:rPr>
              <a:t>www.1ppt.com/powerpoint/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Word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教程： 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10"/>
              </a:rPr>
              <a:t>www.1ppt.com/word/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        Excel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教程：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11"/>
              </a:rPr>
              <a:t>www.1ppt.com/excel/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12"/>
              </a:rPr>
              <a:t>www.1ppt.com/ziliao/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          PPT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13"/>
              </a:rPr>
              <a:t>www.1ppt.com/kejian/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14"/>
              </a:rPr>
              <a:t>www.1ppt.com/fanwen/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           </a:t>
            </a: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15"/>
              </a:rPr>
              <a:t>www.1ppt.com/shiti/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  <a:hlinkClick r:id="rId16"/>
              </a:rPr>
              <a:t>www.1ppt.com/jiaoan/</a:t>
            </a: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kern="0" dirty="0">
                <a:solidFill>
                  <a:srgbClr val="EEECE1">
                    <a:lumMod val="25000"/>
                  </a:srgbClr>
                </a:solidFill>
                <a:latin typeface="Calibri"/>
                <a:ea typeface="宋体"/>
              </a:rPr>
              <a:t>  </a:t>
            </a:r>
            <a:endParaRPr lang="zh-CN" altLang="en-US" sz="100" kern="0" dirty="0">
              <a:solidFill>
                <a:srgbClr val="EEECE1">
                  <a:lumMod val="25000"/>
                </a:srgbClr>
              </a:solidFill>
              <a:latin typeface="Calibri"/>
              <a:ea typeface="宋体"/>
            </a:endParaRPr>
          </a:p>
        </p:txBody>
      </p:sp>
      <p:grpSp>
        <p:nvGrpSpPr>
          <p:cNvPr id="47" name="Group 4"/>
          <p:cNvGrpSpPr>
            <a:grpSpLocks/>
          </p:cNvGrpSpPr>
          <p:nvPr/>
        </p:nvGrpSpPr>
        <p:grpSpPr bwMode="auto">
          <a:xfrm>
            <a:off x="719137" y="1863726"/>
            <a:ext cx="7705725" cy="3852863"/>
            <a:chOff x="453" y="1207"/>
            <a:chExt cx="4854" cy="2427"/>
          </a:xfrm>
        </p:grpSpPr>
        <p:sp>
          <p:nvSpPr>
            <p:cNvPr id="48" name="AutoShape 5"/>
            <p:cNvSpPr>
              <a:spLocks noChangeArrowheads="1"/>
            </p:cNvSpPr>
            <p:nvPr/>
          </p:nvSpPr>
          <p:spPr bwMode="auto">
            <a:xfrm>
              <a:off x="453" y="1207"/>
              <a:ext cx="431" cy="431"/>
            </a:xfrm>
            <a:prstGeom prst="roundRect">
              <a:avLst>
                <a:gd name="adj" fmla="val 16667"/>
              </a:avLst>
            </a:prstGeom>
            <a:solidFill>
              <a:srgbClr val="FFC800"/>
            </a:solidFill>
            <a:ln w="9525" algn="ctr">
              <a:noFill/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49" name="AutoShape 6"/>
            <p:cNvSpPr>
              <a:spLocks noChangeArrowheads="1"/>
            </p:cNvSpPr>
            <p:nvPr/>
          </p:nvSpPr>
          <p:spPr bwMode="auto">
            <a:xfrm>
              <a:off x="953" y="1207"/>
              <a:ext cx="4354" cy="43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1F497D"/>
                </a:gs>
                <a:gs pos="100000">
                  <a:srgbClr val="4F81BD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50" name="AutoShape 7"/>
            <p:cNvSpPr>
              <a:spLocks noChangeArrowheads="1"/>
            </p:cNvSpPr>
            <p:nvPr/>
          </p:nvSpPr>
          <p:spPr bwMode="auto">
            <a:xfrm>
              <a:off x="453" y="1706"/>
              <a:ext cx="431" cy="431"/>
            </a:xfrm>
            <a:prstGeom prst="roundRect">
              <a:avLst>
                <a:gd name="adj" fmla="val 16667"/>
              </a:avLst>
            </a:prstGeom>
            <a:solidFill>
              <a:srgbClr val="FFC800"/>
            </a:solidFill>
            <a:ln w="9525" algn="ctr">
              <a:noFill/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51" name="AutoShape 8"/>
            <p:cNvSpPr>
              <a:spLocks noChangeArrowheads="1"/>
            </p:cNvSpPr>
            <p:nvPr/>
          </p:nvSpPr>
          <p:spPr bwMode="auto">
            <a:xfrm>
              <a:off x="953" y="1706"/>
              <a:ext cx="4354" cy="43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1F497D"/>
                </a:gs>
                <a:gs pos="100000">
                  <a:srgbClr val="4F81BD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52" name="AutoShape 9"/>
            <p:cNvSpPr>
              <a:spLocks noChangeArrowheads="1"/>
            </p:cNvSpPr>
            <p:nvPr/>
          </p:nvSpPr>
          <p:spPr bwMode="auto">
            <a:xfrm>
              <a:off x="453" y="2205"/>
              <a:ext cx="431" cy="431"/>
            </a:xfrm>
            <a:prstGeom prst="roundRect">
              <a:avLst>
                <a:gd name="adj" fmla="val 16667"/>
              </a:avLst>
            </a:prstGeom>
            <a:solidFill>
              <a:srgbClr val="FFC800"/>
            </a:solidFill>
            <a:ln w="9525" algn="ctr">
              <a:noFill/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53" name="AutoShape 10"/>
            <p:cNvSpPr>
              <a:spLocks noChangeArrowheads="1"/>
            </p:cNvSpPr>
            <p:nvPr/>
          </p:nvSpPr>
          <p:spPr bwMode="auto">
            <a:xfrm>
              <a:off x="953" y="2205"/>
              <a:ext cx="4354" cy="43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1F497D"/>
                </a:gs>
                <a:gs pos="100000">
                  <a:srgbClr val="4F81BD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54" name="AutoShape 11"/>
            <p:cNvSpPr>
              <a:spLocks noChangeArrowheads="1"/>
            </p:cNvSpPr>
            <p:nvPr/>
          </p:nvSpPr>
          <p:spPr bwMode="auto">
            <a:xfrm>
              <a:off x="453" y="2704"/>
              <a:ext cx="431" cy="431"/>
            </a:xfrm>
            <a:prstGeom prst="roundRect">
              <a:avLst>
                <a:gd name="adj" fmla="val 16667"/>
              </a:avLst>
            </a:prstGeom>
            <a:solidFill>
              <a:srgbClr val="FFC800"/>
            </a:solidFill>
            <a:ln w="9525" algn="ctr">
              <a:noFill/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55" name="AutoShape 12"/>
            <p:cNvSpPr>
              <a:spLocks noChangeArrowheads="1"/>
            </p:cNvSpPr>
            <p:nvPr/>
          </p:nvSpPr>
          <p:spPr bwMode="auto">
            <a:xfrm>
              <a:off x="953" y="2704"/>
              <a:ext cx="4354" cy="43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1F497D"/>
                </a:gs>
                <a:gs pos="100000">
                  <a:srgbClr val="4F81BD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56" name="AutoShape 13"/>
            <p:cNvSpPr>
              <a:spLocks noChangeArrowheads="1"/>
            </p:cNvSpPr>
            <p:nvPr/>
          </p:nvSpPr>
          <p:spPr bwMode="auto">
            <a:xfrm>
              <a:off x="453" y="3203"/>
              <a:ext cx="431" cy="431"/>
            </a:xfrm>
            <a:prstGeom prst="roundRect">
              <a:avLst>
                <a:gd name="adj" fmla="val 16667"/>
              </a:avLst>
            </a:prstGeom>
            <a:solidFill>
              <a:srgbClr val="FFC800"/>
            </a:solidFill>
            <a:ln w="9525" algn="ctr">
              <a:noFill/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65" name="AutoShape 14"/>
            <p:cNvSpPr>
              <a:spLocks noChangeArrowheads="1"/>
            </p:cNvSpPr>
            <p:nvPr/>
          </p:nvSpPr>
          <p:spPr bwMode="auto">
            <a:xfrm>
              <a:off x="953" y="3203"/>
              <a:ext cx="4354" cy="431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1F497D"/>
                </a:gs>
                <a:gs pos="100000">
                  <a:srgbClr val="4F81BD"/>
                </a:gs>
              </a:gsLst>
              <a:lin ang="0" scaled="1"/>
            </a:gradFill>
            <a:ln w="9525" algn="ctr">
              <a:noFill/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66" name="AutoShape 15"/>
            <p:cNvSpPr>
              <a:spLocks noChangeArrowheads="1"/>
            </p:cNvSpPr>
            <p:nvPr/>
          </p:nvSpPr>
          <p:spPr bwMode="auto">
            <a:xfrm>
              <a:off x="476" y="1230"/>
              <a:ext cx="386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67" name="AutoShape 16"/>
            <p:cNvSpPr>
              <a:spLocks noChangeArrowheads="1"/>
            </p:cNvSpPr>
            <p:nvPr/>
          </p:nvSpPr>
          <p:spPr bwMode="auto">
            <a:xfrm>
              <a:off x="476" y="1729"/>
              <a:ext cx="386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68" name="AutoShape 17"/>
            <p:cNvSpPr>
              <a:spLocks noChangeArrowheads="1"/>
            </p:cNvSpPr>
            <p:nvPr/>
          </p:nvSpPr>
          <p:spPr bwMode="auto">
            <a:xfrm>
              <a:off x="476" y="2228"/>
              <a:ext cx="386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69" name="AutoShape 18"/>
            <p:cNvSpPr>
              <a:spLocks noChangeArrowheads="1"/>
            </p:cNvSpPr>
            <p:nvPr/>
          </p:nvSpPr>
          <p:spPr bwMode="auto">
            <a:xfrm>
              <a:off x="476" y="2727"/>
              <a:ext cx="386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70" name="AutoShape 19"/>
            <p:cNvSpPr>
              <a:spLocks noChangeArrowheads="1"/>
            </p:cNvSpPr>
            <p:nvPr/>
          </p:nvSpPr>
          <p:spPr bwMode="auto">
            <a:xfrm>
              <a:off x="476" y="3226"/>
              <a:ext cx="386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75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71" name="WordArt 20"/>
            <p:cNvSpPr>
              <a:spLocks noChangeArrowheads="1" noChangeShapeType="1" noTextEdit="1"/>
            </p:cNvSpPr>
            <p:nvPr/>
          </p:nvSpPr>
          <p:spPr bwMode="auto">
            <a:xfrm>
              <a:off x="590" y="1320"/>
              <a:ext cx="135" cy="20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1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72" name="WordArt 21"/>
            <p:cNvSpPr>
              <a:spLocks noChangeArrowheads="1" noChangeShapeType="1" noTextEdit="1"/>
            </p:cNvSpPr>
            <p:nvPr/>
          </p:nvSpPr>
          <p:spPr bwMode="auto">
            <a:xfrm>
              <a:off x="590" y="1819"/>
              <a:ext cx="158" cy="20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2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73" name="WordArt 22"/>
            <p:cNvSpPr>
              <a:spLocks noChangeArrowheads="1" noChangeShapeType="1" noTextEdit="1"/>
            </p:cNvSpPr>
            <p:nvPr/>
          </p:nvSpPr>
          <p:spPr bwMode="auto">
            <a:xfrm>
              <a:off x="590" y="2318"/>
              <a:ext cx="158" cy="20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3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74" name="WordArt 23"/>
            <p:cNvSpPr>
              <a:spLocks noChangeArrowheads="1" noChangeShapeType="1" noTextEdit="1"/>
            </p:cNvSpPr>
            <p:nvPr/>
          </p:nvSpPr>
          <p:spPr bwMode="auto">
            <a:xfrm>
              <a:off x="590" y="2817"/>
              <a:ext cx="158" cy="20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4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75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590" y="3316"/>
              <a:ext cx="158" cy="20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400" b="0" i="0" u="none" strike="noStrike" kern="10" cap="none" spc="-7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/>
                  <a:ea typeface="굴림" charset="-127"/>
                </a:rPr>
                <a:t>5</a:t>
              </a:r>
              <a:endParaRPr kumimoji="1" lang="zh-CN" altLang="en-US" sz="1400" b="0" i="0" u="none" strike="noStrike" kern="10" cap="none" spc="-7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Black"/>
                <a:ea typeface="굴림" charset="-127"/>
              </a:endParaRPr>
            </a:p>
          </p:txBody>
        </p:sp>
        <p:sp>
          <p:nvSpPr>
            <p:cNvPr id="76" name="AutoShape 25"/>
            <p:cNvSpPr>
              <a:spLocks noChangeArrowheads="1"/>
            </p:cNvSpPr>
            <p:nvPr/>
          </p:nvSpPr>
          <p:spPr bwMode="auto">
            <a:xfrm>
              <a:off x="975" y="1230"/>
              <a:ext cx="4309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77" name="AutoShape 26"/>
            <p:cNvSpPr>
              <a:spLocks noChangeArrowheads="1"/>
            </p:cNvSpPr>
            <p:nvPr/>
          </p:nvSpPr>
          <p:spPr bwMode="auto">
            <a:xfrm>
              <a:off x="975" y="1729"/>
              <a:ext cx="4309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78" name="AutoShape 27"/>
            <p:cNvSpPr>
              <a:spLocks noChangeArrowheads="1"/>
            </p:cNvSpPr>
            <p:nvPr/>
          </p:nvSpPr>
          <p:spPr bwMode="auto">
            <a:xfrm>
              <a:off x="975" y="2228"/>
              <a:ext cx="4309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79" name="AutoShape 28"/>
            <p:cNvSpPr>
              <a:spLocks noChangeArrowheads="1"/>
            </p:cNvSpPr>
            <p:nvPr/>
          </p:nvSpPr>
          <p:spPr bwMode="auto">
            <a:xfrm>
              <a:off x="975" y="2727"/>
              <a:ext cx="4309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80" name="AutoShape 29"/>
            <p:cNvSpPr>
              <a:spLocks noChangeArrowheads="1"/>
            </p:cNvSpPr>
            <p:nvPr/>
          </p:nvSpPr>
          <p:spPr bwMode="auto">
            <a:xfrm>
              <a:off x="975" y="3226"/>
              <a:ext cx="4309" cy="204"/>
            </a:xfrm>
            <a:prstGeom prst="roundRect">
              <a:avLst>
                <a:gd name="adj" fmla="val 25981"/>
              </a:avLst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FFFFFF">
                    <a:gamma/>
                    <a:tint val="0"/>
                    <a:invGamma/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맑은 고딕"/>
                <a:ea typeface="맑은 고딕"/>
              </a:endParaRPr>
            </a:p>
          </p:txBody>
        </p:sp>
        <p:sp>
          <p:nvSpPr>
            <p:cNvPr id="81" name="Text Box 30"/>
            <p:cNvSpPr txBox="1">
              <a:spLocks noChangeArrowheads="1"/>
            </p:cNvSpPr>
            <p:nvPr/>
          </p:nvSpPr>
          <p:spPr bwMode="auto">
            <a:xfrm>
              <a:off x="1088" y="1842"/>
              <a:ext cx="3555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+mn-ea"/>
                </a:rPr>
                <a:t>Stylish templates can be a valuable aid to creative professionals.</a:t>
              </a:r>
              <a:endParaRPr kumimoji="0" lang="en-US" altLang="ko-KR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맑은 고딕"/>
              </a:endParaRPr>
            </a:p>
          </p:txBody>
        </p:sp>
        <p:sp>
          <p:nvSpPr>
            <p:cNvPr id="82" name="Text Box 31"/>
            <p:cNvSpPr txBox="1">
              <a:spLocks noChangeArrowheads="1"/>
            </p:cNvSpPr>
            <p:nvPr/>
          </p:nvSpPr>
          <p:spPr bwMode="auto">
            <a:xfrm>
              <a:off x="1088" y="2341"/>
              <a:ext cx="3555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+mn-ea"/>
                </a:rPr>
                <a:t>Stylish templates can be a valuable aid to creative professionals.</a:t>
              </a:r>
              <a:endParaRPr kumimoji="0" lang="en-US" altLang="ko-KR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맑은 고딕"/>
              </a:endParaRPr>
            </a:p>
          </p:txBody>
        </p:sp>
        <p:sp>
          <p:nvSpPr>
            <p:cNvPr id="83" name="Text Box 32"/>
            <p:cNvSpPr txBox="1">
              <a:spLocks noChangeArrowheads="1"/>
            </p:cNvSpPr>
            <p:nvPr/>
          </p:nvSpPr>
          <p:spPr bwMode="auto">
            <a:xfrm>
              <a:off x="1088" y="2840"/>
              <a:ext cx="3555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+mn-ea"/>
                </a:rPr>
                <a:t>Stylish templates can be a valuable aid to creative professionals.</a:t>
              </a:r>
              <a:endParaRPr kumimoji="0" lang="en-US" altLang="ko-KR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맑은 고딕"/>
              </a:endParaRPr>
            </a:p>
          </p:txBody>
        </p:sp>
        <p:sp>
          <p:nvSpPr>
            <p:cNvPr id="84" name="Text Box 33"/>
            <p:cNvSpPr txBox="1">
              <a:spLocks noChangeArrowheads="1"/>
            </p:cNvSpPr>
            <p:nvPr/>
          </p:nvSpPr>
          <p:spPr bwMode="auto">
            <a:xfrm>
              <a:off x="1088" y="3339"/>
              <a:ext cx="3555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+mn-ea"/>
                </a:rPr>
                <a:t>Stylish templates can be a valuable aid to creative professionals.</a:t>
              </a:r>
              <a:endParaRPr kumimoji="0" lang="en-US" altLang="ko-KR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맑은 고딕"/>
              </a:endParaRPr>
            </a:p>
          </p:txBody>
        </p:sp>
        <p:sp>
          <p:nvSpPr>
            <p:cNvPr id="85" name="Text Box 34"/>
            <p:cNvSpPr txBox="1">
              <a:spLocks noChangeArrowheads="1"/>
            </p:cNvSpPr>
            <p:nvPr/>
          </p:nvSpPr>
          <p:spPr bwMode="auto">
            <a:xfrm>
              <a:off x="1088" y="1343"/>
              <a:ext cx="3555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 pitchFamily="34" charset="0"/>
                  <a:ea typeface="+mn-ea"/>
                </a:rPr>
                <a:t>Stylish templates can be a valuable aid to creative professionals.</a:t>
              </a:r>
              <a:endParaRPr kumimoji="0" lang="en-US" altLang="ko-KR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 Black" pitchFamily="34" charset="0"/>
                <a:ea typeface="맑은 고딕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215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22396</TotalTime>
  <Words>289</Words>
  <Application>Microsoft Office PowerPoint</Application>
  <PresentationFormat>全屏显示(4:3)</PresentationFormat>
  <Paragraphs>34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2_Office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1082</cp:revision>
  <dcterms:created xsi:type="dcterms:W3CDTF">2009-02-11T05:37:22Z</dcterms:created>
  <dcterms:modified xsi:type="dcterms:W3CDTF">2013-12-09T06:11:28Z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