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9"/>
  </p:notesMasterIdLst>
  <p:handoutMasterIdLst>
    <p:handoutMasterId r:id="rId20"/>
  </p:handoutMasterIdLst>
  <p:sldIdLst>
    <p:sldId id="367" r:id="rId3"/>
    <p:sldId id="368" r:id="rId4"/>
    <p:sldId id="370" r:id="rId5"/>
    <p:sldId id="369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2" r:id="rId17"/>
    <p:sldId id="35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14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710514" y="2189005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37" name="Group 2"/>
          <p:cNvGrpSpPr>
            <a:grpSpLocks/>
          </p:cNvGrpSpPr>
          <p:nvPr/>
        </p:nvGrpSpPr>
        <p:grpSpPr bwMode="auto">
          <a:xfrm>
            <a:off x="647700" y="1179513"/>
            <a:ext cx="7777163" cy="4537075"/>
            <a:chOff x="408" y="776"/>
            <a:chExt cx="4899" cy="2858"/>
          </a:xfrm>
        </p:grpSpPr>
        <p:sp>
          <p:nvSpPr>
            <p:cNvPr id="38" name="Text Box 3"/>
            <p:cNvSpPr txBox="1">
              <a:spLocks noChangeArrowheads="1"/>
            </p:cNvSpPr>
            <p:nvPr/>
          </p:nvSpPr>
          <p:spPr bwMode="auto">
            <a:xfrm>
              <a:off x="408" y="776"/>
              <a:ext cx="265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kern="0" dirty="0">
                  <a:solidFill>
                    <a:sysClr val="windowText" lastClr="000000"/>
                  </a:solidFill>
                  <a:latin typeface="Arial Black" pitchFamily="34" charset="0"/>
                  <a:ea typeface="+mn-ea"/>
                </a:rPr>
                <a:t>Pictures speak 1,000 words!</a:t>
              </a: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kern="0" dirty="0">
                  <a:solidFill>
                    <a:sysClr val="windowText" lastClr="000000"/>
                  </a:solidFill>
                  <a:latin typeface="Arial" charset="0"/>
                  <a:ea typeface="+mn-ea"/>
                </a:rPr>
                <a:t>Catch The feel of Design in contemporary colors and styles.</a:t>
              </a:r>
            </a:p>
          </p:txBody>
        </p:sp>
        <p:grpSp>
          <p:nvGrpSpPr>
            <p:cNvPr id="39" name="Group 4"/>
            <p:cNvGrpSpPr>
              <a:grpSpLocks/>
            </p:cNvGrpSpPr>
            <p:nvPr/>
          </p:nvGrpSpPr>
          <p:grpSpPr bwMode="auto">
            <a:xfrm>
              <a:off x="453" y="1207"/>
              <a:ext cx="4854" cy="2427"/>
              <a:chOff x="453" y="1207"/>
              <a:chExt cx="4854" cy="2427"/>
            </a:xfrm>
          </p:grpSpPr>
          <p:sp>
            <p:nvSpPr>
              <p:cNvPr id="40" name="AutoShape 5"/>
              <p:cNvSpPr>
                <a:spLocks noChangeArrowheads="1"/>
              </p:cNvSpPr>
              <p:nvPr/>
            </p:nvSpPr>
            <p:spPr bwMode="auto">
              <a:xfrm>
                <a:off x="453" y="1207"/>
                <a:ext cx="431" cy="431"/>
              </a:xfrm>
              <a:prstGeom prst="roundRect">
                <a:avLst>
                  <a:gd name="adj" fmla="val 16667"/>
                </a:avLst>
              </a:prstGeom>
              <a:solidFill>
                <a:srgbClr val="FFC800"/>
              </a:soli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AutoShape 6"/>
              <p:cNvSpPr>
                <a:spLocks noChangeArrowheads="1"/>
              </p:cNvSpPr>
              <p:nvPr/>
            </p:nvSpPr>
            <p:spPr bwMode="auto">
              <a:xfrm>
                <a:off x="953" y="1207"/>
                <a:ext cx="4354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AutoShape 7"/>
              <p:cNvSpPr>
                <a:spLocks noChangeArrowheads="1"/>
              </p:cNvSpPr>
              <p:nvPr/>
            </p:nvSpPr>
            <p:spPr bwMode="auto">
              <a:xfrm>
                <a:off x="453" y="1706"/>
                <a:ext cx="431" cy="431"/>
              </a:xfrm>
              <a:prstGeom prst="roundRect">
                <a:avLst>
                  <a:gd name="adj" fmla="val 16667"/>
                </a:avLst>
              </a:prstGeom>
              <a:solidFill>
                <a:srgbClr val="FFC800"/>
              </a:soli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AutoShape 8"/>
              <p:cNvSpPr>
                <a:spLocks noChangeArrowheads="1"/>
              </p:cNvSpPr>
              <p:nvPr/>
            </p:nvSpPr>
            <p:spPr bwMode="auto">
              <a:xfrm>
                <a:off x="953" y="1706"/>
                <a:ext cx="4354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4" name="AutoShape 9"/>
              <p:cNvSpPr>
                <a:spLocks noChangeArrowheads="1"/>
              </p:cNvSpPr>
              <p:nvPr/>
            </p:nvSpPr>
            <p:spPr bwMode="auto">
              <a:xfrm>
                <a:off x="453" y="2205"/>
                <a:ext cx="431" cy="431"/>
              </a:xfrm>
              <a:prstGeom prst="roundRect">
                <a:avLst>
                  <a:gd name="adj" fmla="val 16667"/>
                </a:avLst>
              </a:prstGeom>
              <a:solidFill>
                <a:srgbClr val="FFC800"/>
              </a:soli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AutoShape 10"/>
              <p:cNvSpPr>
                <a:spLocks noChangeArrowheads="1"/>
              </p:cNvSpPr>
              <p:nvPr/>
            </p:nvSpPr>
            <p:spPr bwMode="auto">
              <a:xfrm>
                <a:off x="953" y="2205"/>
                <a:ext cx="4354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AutoShape 11"/>
              <p:cNvSpPr>
                <a:spLocks noChangeArrowheads="1"/>
              </p:cNvSpPr>
              <p:nvPr/>
            </p:nvSpPr>
            <p:spPr bwMode="auto">
              <a:xfrm>
                <a:off x="453" y="2704"/>
                <a:ext cx="431" cy="431"/>
              </a:xfrm>
              <a:prstGeom prst="roundRect">
                <a:avLst>
                  <a:gd name="adj" fmla="val 16667"/>
                </a:avLst>
              </a:prstGeom>
              <a:solidFill>
                <a:srgbClr val="FFC800"/>
              </a:soli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AutoShape 12"/>
              <p:cNvSpPr>
                <a:spLocks noChangeArrowheads="1"/>
              </p:cNvSpPr>
              <p:nvPr/>
            </p:nvSpPr>
            <p:spPr bwMode="auto">
              <a:xfrm>
                <a:off x="953" y="2704"/>
                <a:ext cx="4354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AutoShape 13"/>
              <p:cNvSpPr>
                <a:spLocks noChangeArrowheads="1"/>
              </p:cNvSpPr>
              <p:nvPr/>
            </p:nvSpPr>
            <p:spPr bwMode="auto">
              <a:xfrm>
                <a:off x="453" y="3203"/>
                <a:ext cx="431" cy="431"/>
              </a:xfrm>
              <a:prstGeom prst="roundRect">
                <a:avLst>
                  <a:gd name="adj" fmla="val 16667"/>
                </a:avLst>
              </a:prstGeom>
              <a:solidFill>
                <a:srgbClr val="FFC800"/>
              </a:soli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AutoShape 14"/>
              <p:cNvSpPr>
                <a:spLocks noChangeArrowheads="1"/>
              </p:cNvSpPr>
              <p:nvPr/>
            </p:nvSpPr>
            <p:spPr bwMode="auto">
              <a:xfrm>
                <a:off x="953" y="3203"/>
                <a:ext cx="4354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AutoShape 15"/>
              <p:cNvSpPr>
                <a:spLocks noChangeArrowheads="1"/>
              </p:cNvSpPr>
              <p:nvPr/>
            </p:nvSpPr>
            <p:spPr bwMode="auto">
              <a:xfrm>
                <a:off x="476" y="1230"/>
                <a:ext cx="38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AutoShape 16"/>
              <p:cNvSpPr>
                <a:spLocks noChangeArrowheads="1"/>
              </p:cNvSpPr>
              <p:nvPr/>
            </p:nvSpPr>
            <p:spPr bwMode="auto">
              <a:xfrm>
                <a:off x="476" y="1729"/>
                <a:ext cx="38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AutoShape 17"/>
              <p:cNvSpPr>
                <a:spLocks noChangeArrowheads="1"/>
              </p:cNvSpPr>
              <p:nvPr/>
            </p:nvSpPr>
            <p:spPr bwMode="auto">
              <a:xfrm>
                <a:off x="476" y="2228"/>
                <a:ext cx="38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AutoShape 18"/>
              <p:cNvSpPr>
                <a:spLocks noChangeArrowheads="1"/>
              </p:cNvSpPr>
              <p:nvPr/>
            </p:nvSpPr>
            <p:spPr bwMode="auto">
              <a:xfrm>
                <a:off x="476" y="2727"/>
                <a:ext cx="38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4" name="AutoShape 19"/>
              <p:cNvSpPr>
                <a:spLocks noChangeArrowheads="1"/>
              </p:cNvSpPr>
              <p:nvPr/>
            </p:nvSpPr>
            <p:spPr bwMode="auto">
              <a:xfrm>
                <a:off x="476" y="3226"/>
                <a:ext cx="38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0" y="1320"/>
                <a:ext cx="135" cy="20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rgbClr val="000000"/>
                    </a:solidFill>
                    <a:latin typeface="Arial Black"/>
                  </a:rPr>
                  <a:t>1</a:t>
                </a:r>
                <a:endParaRPr lang="zh-CN" altLang="en-US" sz="1400" kern="10" spc="-70">
                  <a:solidFill>
                    <a:srgbClr val="000000"/>
                  </a:solidFill>
                  <a:latin typeface="Arial Black"/>
                </a:endParaRPr>
              </a:p>
            </p:txBody>
          </p:sp>
          <p:sp>
            <p:nvSpPr>
              <p:cNvPr id="56" name="WordArt 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0" y="1819"/>
                <a:ext cx="158" cy="20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rgbClr val="000000"/>
                    </a:solidFill>
                    <a:latin typeface="Arial Black"/>
                  </a:rPr>
                  <a:t>2</a:t>
                </a:r>
                <a:endParaRPr lang="zh-CN" altLang="en-US" sz="1400" kern="10" spc="-70">
                  <a:solidFill>
                    <a:srgbClr val="000000"/>
                  </a:solidFill>
                  <a:latin typeface="Arial Black"/>
                </a:endParaRPr>
              </a:p>
            </p:txBody>
          </p:sp>
          <p:sp>
            <p:nvSpPr>
              <p:cNvPr id="57" name="WordArt 2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0" y="2318"/>
                <a:ext cx="158" cy="20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rgbClr val="000000"/>
                    </a:solidFill>
                    <a:latin typeface="Arial Black"/>
                  </a:rPr>
                  <a:t>3</a:t>
                </a:r>
                <a:endParaRPr lang="zh-CN" altLang="en-US" sz="1400" kern="10" spc="-70">
                  <a:solidFill>
                    <a:srgbClr val="000000"/>
                  </a:solidFill>
                  <a:latin typeface="Arial Black"/>
                </a:endParaRPr>
              </a:p>
            </p:txBody>
          </p:sp>
          <p:sp>
            <p:nvSpPr>
              <p:cNvPr id="58" name="WordArt 23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0" y="2817"/>
                <a:ext cx="158" cy="20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rgbClr val="000000"/>
                    </a:solidFill>
                    <a:latin typeface="Arial Black"/>
                  </a:rPr>
                  <a:t>4</a:t>
                </a:r>
                <a:endParaRPr lang="zh-CN" altLang="en-US" sz="1400" kern="10" spc="-70">
                  <a:solidFill>
                    <a:srgbClr val="000000"/>
                  </a:solidFill>
                  <a:latin typeface="Arial Black"/>
                </a:endParaRPr>
              </a:p>
            </p:txBody>
          </p:sp>
          <p:sp>
            <p:nvSpPr>
              <p:cNvPr id="59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0" y="3316"/>
                <a:ext cx="158" cy="20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rgbClr val="000000"/>
                    </a:solidFill>
                    <a:latin typeface="Arial Black"/>
                  </a:rPr>
                  <a:t>5</a:t>
                </a:r>
                <a:endParaRPr lang="zh-CN" altLang="en-US" sz="1400" kern="10" spc="-70">
                  <a:solidFill>
                    <a:srgbClr val="000000"/>
                  </a:solidFill>
                  <a:latin typeface="Arial Black"/>
                </a:endParaRPr>
              </a:p>
            </p:txBody>
          </p:sp>
          <p:sp>
            <p:nvSpPr>
              <p:cNvPr id="60" name="AutoShape 25"/>
              <p:cNvSpPr>
                <a:spLocks noChangeArrowheads="1"/>
              </p:cNvSpPr>
              <p:nvPr/>
            </p:nvSpPr>
            <p:spPr bwMode="auto">
              <a:xfrm>
                <a:off x="975" y="1230"/>
                <a:ext cx="4309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AutoShape 26"/>
              <p:cNvSpPr>
                <a:spLocks noChangeArrowheads="1"/>
              </p:cNvSpPr>
              <p:nvPr/>
            </p:nvSpPr>
            <p:spPr bwMode="auto">
              <a:xfrm>
                <a:off x="975" y="1729"/>
                <a:ext cx="4309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AutoShape 27"/>
              <p:cNvSpPr>
                <a:spLocks noChangeArrowheads="1"/>
              </p:cNvSpPr>
              <p:nvPr/>
            </p:nvSpPr>
            <p:spPr bwMode="auto">
              <a:xfrm>
                <a:off x="975" y="2228"/>
                <a:ext cx="4309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AutoShape 28"/>
              <p:cNvSpPr>
                <a:spLocks noChangeArrowheads="1"/>
              </p:cNvSpPr>
              <p:nvPr/>
            </p:nvSpPr>
            <p:spPr bwMode="auto">
              <a:xfrm>
                <a:off x="975" y="2727"/>
                <a:ext cx="4309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AutoShape 29"/>
              <p:cNvSpPr>
                <a:spLocks noChangeArrowheads="1"/>
              </p:cNvSpPr>
              <p:nvPr/>
            </p:nvSpPr>
            <p:spPr bwMode="auto">
              <a:xfrm>
                <a:off x="975" y="3226"/>
                <a:ext cx="4309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Text Box 30"/>
              <p:cNvSpPr txBox="1">
                <a:spLocks noChangeArrowheads="1"/>
              </p:cNvSpPr>
              <p:nvPr/>
            </p:nvSpPr>
            <p:spPr bwMode="auto">
              <a:xfrm>
                <a:off x="1088" y="1842"/>
                <a:ext cx="355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en-US" sz="1200" kern="0">
                    <a:solidFill>
                      <a:srgbClr val="FFFFFF"/>
                    </a:solidFill>
                    <a:latin typeface="Arial Black" pitchFamily="34" charset="0"/>
                    <a:ea typeface="+mn-ea"/>
                  </a:rPr>
                  <a:t>Stylish templates can be a valuable aid to creative professionals.</a:t>
                </a:r>
                <a:endParaRPr kumimoji="0" lang="en-US" altLang="ko-KR" sz="1200" kern="0">
                  <a:solidFill>
                    <a:srgbClr val="FFFFFF"/>
                  </a:solidFill>
                  <a:latin typeface="Arial Black" pitchFamily="34" charset="0"/>
                  <a:ea typeface="+mn-ea"/>
                </a:endParaRPr>
              </a:p>
            </p:txBody>
          </p:sp>
          <p:sp>
            <p:nvSpPr>
              <p:cNvPr id="66" name="Text Box 31"/>
              <p:cNvSpPr txBox="1">
                <a:spLocks noChangeArrowheads="1"/>
              </p:cNvSpPr>
              <p:nvPr/>
            </p:nvSpPr>
            <p:spPr bwMode="auto">
              <a:xfrm>
                <a:off x="1088" y="2341"/>
                <a:ext cx="355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en-US" sz="1200" kern="0">
                    <a:solidFill>
                      <a:srgbClr val="FFFFFF"/>
                    </a:solidFill>
                    <a:latin typeface="Arial Black" pitchFamily="34" charset="0"/>
                    <a:ea typeface="+mn-ea"/>
                  </a:rPr>
                  <a:t>Stylish templates can be a valuable aid to creative professionals.</a:t>
                </a:r>
                <a:endParaRPr kumimoji="0" lang="en-US" altLang="ko-KR" sz="1200" kern="0">
                  <a:solidFill>
                    <a:srgbClr val="FFFFFF"/>
                  </a:solidFill>
                  <a:latin typeface="Arial Black" pitchFamily="34" charset="0"/>
                  <a:ea typeface="+mn-ea"/>
                </a:endParaRPr>
              </a:p>
            </p:txBody>
          </p:sp>
          <p:sp>
            <p:nvSpPr>
              <p:cNvPr id="67" name="Text Box 32"/>
              <p:cNvSpPr txBox="1">
                <a:spLocks noChangeArrowheads="1"/>
              </p:cNvSpPr>
              <p:nvPr/>
            </p:nvSpPr>
            <p:spPr bwMode="auto">
              <a:xfrm>
                <a:off x="1088" y="2840"/>
                <a:ext cx="355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en-US" sz="1200" kern="0">
                    <a:solidFill>
                      <a:srgbClr val="FFFFFF"/>
                    </a:solidFill>
                    <a:latin typeface="Arial Black" pitchFamily="34" charset="0"/>
                    <a:ea typeface="+mn-ea"/>
                  </a:rPr>
                  <a:t>Stylish templates can be a valuable aid to creative professionals.</a:t>
                </a:r>
                <a:endParaRPr kumimoji="0" lang="en-US" altLang="ko-KR" sz="1200" kern="0">
                  <a:solidFill>
                    <a:srgbClr val="FFFFFF"/>
                  </a:solidFill>
                  <a:latin typeface="Arial Black" pitchFamily="34" charset="0"/>
                  <a:ea typeface="+mn-ea"/>
                </a:endParaRPr>
              </a:p>
            </p:txBody>
          </p:sp>
          <p:sp>
            <p:nvSpPr>
              <p:cNvPr id="68" name="Text Box 33"/>
              <p:cNvSpPr txBox="1">
                <a:spLocks noChangeArrowheads="1"/>
              </p:cNvSpPr>
              <p:nvPr/>
            </p:nvSpPr>
            <p:spPr bwMode="auto">
              <a:xfrm>
                <a:off x="1088" y="3339"/>
                <a:ext cx="355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en-US" sz="1200" kern="0">
                    <a:solidFill>
                      <a:srgbClr val="FFFFFF"/>
                    </a:solidFill>
                    <a:latin typeface="Arial Black" pitchFamily="34" charset="0"/>
                    <a:ea typeface="+mn-ea"/>
                  </a:rPr>
                  <a:t>Stylish templates can be a valuable aid to creative professionals.</a:t>
                </a:r>
                <a:endParaRPr kumimoji="0" lang="en-US" altLang="ko-KR" sz="1200" kern="0">
                  <a:solidFill>
                    <a:srgbClr val="FFFFFF"/>
                  </a:solidFill>
                  <a:latin typeface="Arial Black" pitchFamily="34" charset="0"/>
                  <a:ea typeface="+mn-ea"/>
                </a:endParaRPr>
              </a:p>
            </p:txBody>
          </p:sp>
          <p:sp>
            <p:nvSpPr>
              <p:cNvPr id="69" name="Text Box 34"/>
              <p:cNvSpPr txBox="1">
                <a:spLocks noChangeArrowheads="1"/>
              </p:cNvSpPr>
              <p:nvPr/>
            </p:nvSpPr>
            <p:spPr bwMode="auto">
              <a:xfrm>
                <a:off x="1088" y="1343"/>
                <a:ext cx="3555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en-US" sz="1200" kern="0">
                    <a:solidFill>
                      <a:srgbClr val="FFFFFF"/>
                    </a:solidFill>
                    <a:latin typeface="Arial Black" pitchFamily="34" charset="0"/>
                    <a:ea typeface="+mn-ea"/>
                  </a:rPr>
                  <a:t>Stylish templates can be a valuable aid to creative professionals.</a:t>
                </a:r>
                <a:endParaRPr kumimoji="0" lang="en-US" altLang="ko-KR" sz="1200" kern="0">
                  <a:solidFill>
                    <a:srgbClr val="FFFFFF"/>
                  </a:solidFill>
                  <a:latin typeface="Arial Black" pitchFamily="34" charset="0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7"/>
          <p:cNvGrpSpPr>
            <a:grpSpLocks/>
          </p:cNvGrpSpPr>
          <p:nvPr/>
        </p:nvGrpSpPr>
        <p:grpSpPr bwMode="auto">
          <a:xfrm>
            <a:off x="576263" y="1314450"/>
            <a:ext cx="7667625" cy="4960938"/>
            <a:chOff x="363" y="1031"/>
            <a:chExt cx="4830" cy="3125"/>
          </a:xfrm>
        </p:grpSpPr>
        <p:grpSp>
          <p:nvGrpSpPr>
            <p:cNvPr id="74" name="Group 3"/>
            <p:cNvGrpSpPr>
              <a:grpSpLocks/>
            </p:cNvGrpSpPr>
            <p:nvPr/>
          </p:nvGrpSpPr>
          <p:grpSpPr bwMode="auto">
            <a:xfrm>
              <a:off x="1179" y="3408"/>
              <a:ext cx="4014" cy="272"/>
              <a:chOff x="1247" y="3453"/>
              <a:chExt cx="4014" cy="272"/>
            </a:xfrm>
          </p:grpSpPr>
          <p:sp>
            <p:nvSpPr>
              <p:cNvPr id="142" name="Line 4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43" name="Rectangle 5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2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75" name="Group 6"/>
            <p:cNvGrpSpPr>
              <a:grpSpLocks/>
            </p:cNvGrpSpPr>
            <p:nvPr/>
          </p:nvGrpSpPr>
          <p:grpSpPr bwMode="auto">
            <a:xfrm>
              <a:off x="1179" y="2863"/>
              <a:ext cx="4014" cy="272"/>
              <a:chOff x="1247" y="3453"/>
              <a:chExt cx="4014" cy="272"/>
            </a:xfrm>
          </p:grpSpPr>
          <p:sp>
            <p:nvSpPr>
              <p:cNvPr id="140" name="Line 7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41" name="Rectangle 8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solidFill>
                <a:srgbClr val="544222">
                  <a:alpha val="25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76" name="Group 9"/>
            <p:cNvGrpSpPr>
              <a:grpSpLocks/>
            </p:cNvGrpSpPr>
            <p:nvPr/>
          </p:nvGrpSpPr>
          <p:grpSpPr bwMode="auto">
            <a:xfrm>
              <a:off x="1179" y="2319"/>
              <a:ext cx="4014" cy="272"/>
              <a:chOff x="1247" y="3453"/>
              <a:chExt cx="4014" cy="272"/>
            </a:xfrm>
          </p:grpSpPr>
          <p:sp>
            <p:nvSpPr>
              <p:cNvPr id="138" name="Line 10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39" name="Rectangle 11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solidFill>
                <a:srgbClr val="544222">
                  <a:alpha val="25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77" name="Group 12"/>
            <p:cNvGrpSpPr>
              <a:grpSpLocks/>
            </p:cNvGrpSpPr>
            <p:nvPr/>
          </p:nvGrpSpPr>
          <p:grpSpPr bwMode="auto">
            <a:xfrm>
              <a:off x="1179" y="1775"/>
              <a:ext cx="4014" cy="272"/>
              <a:chOff x="1247" y="3453"/>
              <a:chExt cx="4014" cy="272"/>
            </a:xfrm>
          </p:grpSpPr>
          <p:sp>
            <p:nvSpPr>
              <p:cNvPr id="136" name="Line 13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37" name="Rectangle 14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solidFill>
                <a:srgbClr val="544222">
                  <a:alpha val="25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78" name="Group 15"/>
            <p:cNvGrpSpPr>
              <a:grpSpLocks/>
            </p:cNvGrpSpPr>
            <p:nvPr/>
          </p:nvGrpSpPr>
          <p:grpSpPr bwMode="auto">
            <a:xfrm>
              <a:off x="1179" y="1230"/>
              <a:ext cx="4014" cy="272"/>
              <a:chOff x="1247" y="3453"/>
              <a:chExt cx="4014" cy="272"/>
            </a:xfrm>
          </p:grpSpPr>
          <p:sp>
            <p:nvSpPr>
              <p:cNvPr id="134" name="Line 16"/>
              <p:cNvSpPr>
                <a:spLocks noChangeShapeType="1"/>
              </p:cNvSpPr>
              <p:nvPr/>
            </p:nvSpPr>
            <p:spPr bwMode="auto">
              <a:xfrm>
                <a:off x="1247" y="3453"/>
                <a:ext cx="4014" cy="0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35" name="Rectangle 17"/>
              <p:cNvSpPr>
                <a:spLocks noChangeArrowheads="1"/>
              </p:cNvSpPr>
              <p:nvPr/>
            </p:nvSpPr>
            <p:spPr bwMode="auto">
              <a:xfrm>
                <a:off x="1247" y="3453"/>
                <a:ext cx="4014" cy="272"/>
              </a:xfrm>
              <a:prstGeom prst="rect">
                <a:avLst/>
              </a:prstGeom>
              <a:solidFill>
                <a:srgbClr val="544222">
                  <a:alpha val="25000"/>
                </a:srgbClr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79" name="Text Box 18"/>
            <p:cNvSpPr txBox="1">
              <a:spLocks noChangeArrowheads="1"/>
            </p:cNvSpPr>
            <p:nvPr/>
          </p:nvSpPr>
          <p:spPr bwMode="auto">
            <a:xfrm>
              <a:off x="363" y="1140"/>
              <a:ext cx="7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Top Quality 05</a:t>
              </a:r>
            </a:p>
          </p:txBody>
        </p:sp>
        <p:sp>
          <p:nvSpPr>
            <p:cNvPr id="80" name="Text Box 19"/>
            <p:cNvSpPr txBox="1">
              <a:spLocks noChangeArrowheads="1"/>
            </p:cNvSpPr>
            <p:nvPr/>
          </p:nvSpPr>
          <p:spPr bwMode="auto">
            <a:xfrm>
              <a:off x="363" y="1684"/>
              <a:ext cx="7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Top Quality 04</a:t>
              </a:r>
            </a:p>
          </p:txBody>
        </p:sp>
        <p:sp>
          <p:nvSpPr>
            <p:cNvPr id="81" name="Text Box 20"/>
            <p:cNvSpPr txBox="1">
              <a:spLocks noChangeArrowheads="1"/>
            </p:cNvSpPr>
            <p:nvPr/>
          </p:nvSpPr>
          <p:spPr bwMode="auto">
            <a:xfrm>
              <a:off x="363" y="2228"/>
              <a:ext cx="7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Top Quality 03</a:t>
              </a: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363" y="2773"/>
              <a:ext cx="7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Top Quality 02</a:t>
              </a:r>
            </a:p>
          </p:txBody>
        </p:sp>
        <p:sp>
          <p:nvSpPr>
            <p:cNvPr id="83" name="Text Box 22"/>
            <p:cNvSpPr txBox="1">
              <a:spLocks noChangeArrowheads="1"/>
            </p:cNvSpPr>
            <p:nvPr/>
          </p:nvSpPr>
          <p:spPr bwMode="auto">
            <a:xfrm>
              <a:off x="363" y="3317"/>
              <a:ext cx="75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Top Quality 01</a:t>
              </a:r>
            </a:p>
          </p:txBody>
        </p:sp>
        <p:grpSp>
          <p:nvGrpSpPr>
            <p:cNvPr id="84" name="Group 23"/>
            <p:cNvGrpSpPr>
              <a:grpSpLocks/>
            </p:cNvGrpSpPr>
            <p:nvPr/>
          </p:nvGrpSpPr>
          <p:grpSpPr bwMode="auto">
            <a:xfrm>
              <a:off x="1292" y="2976"/>
              <a:ext cx="817" cy="1180"/>
              <a:chOff x="1292" y="2998"/>
              <a:chExt cx="817" cy="1180"/>
            </a:xfrm>
          </p:grpSpPr>
          <p:sp>
            <p:nvSpPr>
              <p:cNvPr id="127" name="Rectangle 24"/>
              <p:cNvSpPr>
                <a:spLocks noChangeArrowheads="1"/>
              </p:cNvSpPr>
              <p:nvPr/>
            </p:nvSpPr>
            <p:spPr bwMode="auto">
              <a:xfrm>
                <a:off x="1474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28" name="Oval 25"/>
              <p:cNvSpPr>
                <a:spLocks noChangeArrowheads="1"/>
              </p:cNvSpPr>
              <p:nvPr/>
            </p:nvSpPr>
            <p:spPr bwMode="auto">
              <a:xfrm>
                <a:off x="129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129" name="Group 26"/>
              <p:cNvGrpSpPr>
                <a:grpSpLocks/>
              </p:cNvGrpSpPr>
              <p:nvPr/>
            </p:nvGrpSpPr>
            <p:grpSpPr bwMode="auto">
              <a:xfrm>
                <a:off x="1474" y="2998"/>
                <a:ext cx="453" cy="522"/>
                <a:chOff x="1542" y="3021"/>
                <a:chExt cx="454" cy="522"/>
              </a:xfrm>
            </p:grpSpPr>
            <p:sp>
              <p:nvSpPr>
                <p:cNvPr id="132" name="AutoShape 27"/>
                <p:cNvSpPr>
                  <a:spLocks noChangeArrowheads="1"/>
                </p:cNvSpPr>
                <p:nvPr/>
              </p:nvSpPr>
              <p:spPr bwMode="auto">
                <a:xfrm>
                  <a:off x="1542" y="3021"/>
                  <a:ext cx="454" cy="522"/>
                </a:xfrm>
                <a:prstGeom prst="can">
                  <a:avLst>
                    <a:gd name="adj" fmla="val 41632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133" name="Oval 28"/>
                <p:cNvSpPr>
                  <a:spLocks noChangeArrowheads="1"/>
                </p:cNvSpPr>
                <p:nvPr/>
              </p:nvSpPr>
              <p:spPr bwMode="auto">
                <a:xfrm>
                  <a:off x="1542" y="3022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130" name="Text Box 29"/>
              <p:cNvSpPr txBox="1">
                <a:spLocks noChangeArrowheads="1"/>
              </p:cNvSpPr>
              <p:nvPr/>
            </p:nvSpPr>
            <p:spPr bwMode="auto">
              <a:xfrm>
                <a:off x="1578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01</a:t>
                </a:r>
              </a:p>
            </p:txBody>
          </p:sp>
          <p:sp>
            <p:nvSpPr>
              <p:cNvPr id="131" name="Text Box 30"/>
              <p:cNvSpPr txBox="1">
                <a:spLocks noChangeArrowheads="1"/>
              </p:cNvSpPr>
              <p:nvPr/>
            </p:nvSpPr>
            <p:spPr bwMode="auto">
              <a:xfrm>
                <a:off x="1519" y="3225"/>
                <a:ext cx="3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01</a:t>
                </a:r>
              </a:p>
            </p:txBody>
          </p:sp>
        </p:grpSp>
        <p:grpSp>
          <p:nvGrpSpPr>
            <p:cNvPr id="85" name="Group 31"/>
            <p:cNvGrpSpPr>
              <a:grpSpLocks/>
            </p:cNvGrpSpPr>
            <p:nvPr/>
          </p:nvGrpSpPr>
          <p:grpSpPr bwMode="auto">
            <a:xfrm>
              <a:off x="1882" y="2863"/>
              <a:ext cx="817" cy="1293"/>
              <a:chOff x="1882" y="2885"/>
              <a:chExt cx="817" cy="1293"/>
            </a:xfrm>
          </p:grpSpPr>
          <p:sp>
            <p:nvSpPr>
              <p:cNvPr id="120" name="Rectangle 32"/>
              <p:cNvSpPr>
                <a:spLocks noChangeArrowheads="1"/>
              </p:cNvSpPr>
              <p:nvPr/>
            </p:nvSpPr>
            <p:spPr bwMode="auto">
              <a:xfrm>
                <a:off x="2064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21" name="Oval 33"/>
              <p:cNvSpPr>
                <a:spLocks noChangeArrowheads="1"/>
              </p:cNvSpPr>
              <p:nvPr/>
            </p:nvSpPr>
            <p:spPr bwMode="auto">
              <a:xfrm>
                <a:off x="188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122" name="Group 34"/>
              <p:cNvGrpSpPr>
                <a:grpSpLocks/>
              </p:cNvGrpSpPr>
              <p:nvPr/>
            </p:nvGrpSpPr>
            <p:grpSpPr bwMode="auto">
              <a:xfrm>
                <a:off x="2064" y="2885"/>
                <a:ext cx="454" cy="635"/>
                <a:chOff x="2132" y="2908"/>
                <a:chExt cx="454" cy="635"/>
              </a:xfrm>
            </p:grpSpPr>
            <p:sp>
              <p:nvSpPr>
                <p:cNvPr id="125" name="AutoShape 35"/>
                <p:cNvSpPr>
                  <a:spLocks noChangeArrowheads="1"/>
                </p:cNvSpPr>
                <p:nvPr/>
              </p:nvSpPr>
              <p:spPr bwMode="auto">
                <a:xfrm>
                  <a:off x="2132" y="2908"/>
                  <a:ext cx="454" cy="635"/>
                </a:xfrm>
                <a:prstGeom prst="can">
                  <a:avLst>
                    <a:gd name="adj" fmla="val 4008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126" name="Oval 36"/>
                <p:cNvSpPr>
                  <a:spLocks noChangeArrowheads="1"/>
                </p:cNvSpPr>
                <p:nvPr/>
              </p:nvSpPr>
              <p:spPr bwMode="auto">
                <a:xfrm>
                  <a:off x="2132" y="2908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123" name="Text Box 37"/>
              <p:cNvSpPr txBox="1">
                <a:spLocks noChangeArrowheads="1"/>
              </p:cNvSpPr>
              <p:nvPr/>
            </p:nvSpPr>
            <p:spPr bwMode="auto">
              <a:xfrm>
                <a:off x="2177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02</a:t>
                </a:r>
              </a:p>
            </p:txBody>
          </p:sp>
          <p:sp>
            <p:nvSpPr>
              <p:cNvPr id="124" name="Text Box 38"/>
              <p:cNvSpPr txBox="1">
                <a:spLocks noChangeArrowheads="1"/>
              </p:cNvSpPr>
              <p:nvPr/>
            </p:nvSpPr>
            <p:spPr bwMode="auto">
              <a:xfrm>
                <a:off x="2109" y="3111"/>
                <a:ext cx="3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02</a:t>
                </a:r>
              </a:p>
            </p:txBody>
          </p:sp>
        </p:grpSp>
        <p:grpSp>
          <p:nvGrpSpPr>
            <p:cNvPr id="86" name="Group 39"/>
            <p:cNvGrpSpPr>
              <a:grpSpLocks/>
            </p:cNvGrpSpPr>
            <p:nvPr/>
          </p:nvGrpSpPr>
          <p:grpSpPr bwMode="auto">
            <a:xfrm>
              <a:off x="2472" y="2591"/>
              <a:ext cx="817" cy="1565"/>
              <a:chOff x="2472" y="2613"/>
              <a:chExt cx="817" cy="1565"/>
            </a:xfrm>
          </p:grpSpPr>
          <p:sp>
            <p:nvSpPr>
              <p:cNvPr id="113" name="Rectangle 40"/>
              <p:cNvSpPr>
                <a:spLocks noChangeArrowheads="1"/>
              </p:cNvSpPr>
              <p:nvPr/>
            </p:nvSpPr>
            <p:spPr bwMode="auto">
              <a:xfrm>
                <a:off x="2653" y="3271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14" name="Oval 41"/>
              <p:cNvSpPr>
                <a:spLocks noChangeArrowheads="1"/>
              </p:cNvSpPr>
              <p:nvPr/>
            </p:nvSpPr>
            <p:spPr bwMode="auto">
              <a:xfrm>
                <a:off x="2472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115" name="Group 42"/>
              <p:cNvGrpSpPr>
                <a:grpSpLocks/>
              </p:cNvGrpSpPr>
              <p:nvPr/>
            </p:nvGrpSpPr>
            <p:grpSpPr bwMode="auto">
              <a:xfrm>
                <a:off x="2653" y="2613"/>
                <a:ext cx="454" cy="907"/>
                <a:chOff x="2721" y="2636"/>
                <a:chExt cx="454" cy="907"/>
              </a:xfrm>
            </p:grpSpPr>
            <p:sp>
              <p:nvSpPr>
                <p:cNvPr id="118" name="AutoShape 43"/>
                <p:cNvSpPr>
                  <a:spLocks noChangeArrowheads="1"/>
                </p:cNvSpPr>
                <p:nvPr/>
              </p:nvSpPr>
              <p:spPr bwMode="auto">
                <a:xfrm>
                  <a:off x="2721" y="2636"/>
                  <a:ext cx="454" cy="907"/>
                </a:xfrm>
                <a:prstGeom prst="can">
                  <a:avLst>
                    <a:gd name="adj" fmla="val 40529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119" name="Oval 44"/>
                <p:cNvSpPr>
                  <a:spLocks noChangeArrowheads="1"/>
                </p:cNvSpPr>
                <p:nvPr/>
              </p:nvSpPr>
              <p:spPr bwMode="auto">
                <a:xfrm>
                  <a:off x="2721" y="2636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116" name="Text Box 45"/>
              <p:cNvSpPr txBox="1">
                <a:spLocks noChangeArrowheads="1"/>
              </p:cNvSpPr>
              <p:nvPr/>
            </p:nvSpPr>
            <p:spPr bwMode="auto">
              <a:xfrm>
                <a:off x="2767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03</a:t>
                </a:r>
              </a:p>
            </p:txBody>
          </p:sp>
          <p:sp>
            <p:nvSpPr>
              <p:cNvPr id="117" name="Text Box 46"/>
              <p:cNvSpPr txBox="1">
                <a:spLocks noChangeArrowheads="1"/>
              </p:cNvSpPr>
              <p:nvPr/>
            </p:nvSpPr>
            <p:spPr bwMode="auto">
              <a:xfrm>
                <a:off x="2699" y="2817"/>
                <a:ext cx="3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03</a:t>
                </a:r>
              </a:p>
            </p:txBody>
          </p:sp>
        </p:grpSp>
        <p:grpSp>
          <p:nvGrpSpPr>
            <p:cNvPr id="87" name="Group 47"/>
            <p:cNvGrpSpPr>
              <a:grpSpLocks/>
            </p:cNvGrpSpPr>
            <p:nvPr/>
          </p:nvGrpSpPr>
          <p:grpSpPr bwMode="auto">
            <a:xfrm>
              <a:off x="3061" y="2160"/>
              <a:ext cx="817" cy="1996"/>
              <a:chOff x="3061" y="2182"/>
              <a:chExt cx="817" cy="1996"/>
            </a:xfrm>
          </p:grpSpPr>
          <p:sp>
            <p:nvSpPr>
              <p:cNvPr id="106" name="Rectangle 48"/>
              <p:cNvSpPr>
                <a:spLocks noChangeArrowheads="1"/>
              </p:cNvSpPr>
              <p:nvPr/>
            </p:nvSpPr>
            <p:spPr bwMode="auto">
              <a:xfrm>
                <a:off x="3243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07" name="Oval 49"/>
              <p:cNvSpPr>
                <a:spLocks noChangeArrowheads="1"/>
              </p:cNvSpPr>
              <p:nvPr/>
            </p:nvSpPr>
            <p:spPr bwMode="auto">
              <a:xfrm>
                <a:off x="3061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108" name="Group 50"/>
              <p:cNvGrpSpPr>
                <a:grpSpLocks/>
              </p:cNvGrpSpPr>
              <p:nvPr/>
            </p:nvGrpSpPr>
            <p:grpSpPr bwMode="auto">
              <a:xfrm>
                <a:off x="3243" y="2182"/>
                <a:ext cx="454" cy="1338"/>
                <a:chOff x="3311" y="2205"/>
                <a:chExt cx="454" cy="1338"/>
              </a:xfrm>
            </p:grpSpPr>
            <p:sp>
              <p:nvSpPr>
                <p:cNvPr id="111" name="AutoShape 51"/>
                <p:cNvSpPr>
                  <a:spLocks noChangeArrowheads="1"/>
                </p:cNvSpPr>
                <p:nvPr/>
              </p:nvSpPr>
              <p:spPr bwMode="auto">
                <a:xfrm>
                  <a:off x="3311" y="2205"/>
                  <a:ext cx="454" cy="1338"/>
                </a:xfrm>
                <a:prstGeom prst="can">
                  <a:avLst>
                    <a:gd name="adj" fmla="val 40523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112" name="Oval 52"/>
                <p:cNvSpPr>
                  <a:spLocks noChangeArrowheads="1"/>
                </p:cNvSpPr>
                <p:nvPr/>
              </p:nvSpPr>
              <p:spPr bwMode="auto">
                <a:xfrm>
                  <a:off x="3311" y="2205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109" name="Text Box 53"/>
              <p:cNvSpPr txBox="1">
                <a:spLocks noChangeArrowheads="1"/>
              </p:cNvSpPr>
              <p:nvPr/>
            </p:nvSpPr>
            <p:spPr bwMode="auto">
              <a:xfrm>
                <a:off x="3356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04</a:t>
                </a:r>
              </a:p>
            </p:txBody>
          </p:sp>
          <p:sp>
            <p:nvSpPr>
              <p:cNvPr id="110" name="Text Box 54"/>
              <p:cNvSpPr txBox="1">
                <a:spLocks noChangeArrowheads="1"/>
              </p:cNvSpPr>
              <p:nvPr/>
            </p:nvSpPr>
            <p:spPr bwMode="auto">
              <a:xfrm>
                <a:off x="3288" y="2386"/>
                <a:ext cx="3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04</a:t>
                </a:r>
              </a:p>
            </p:txBody>
          </p:sp>
        </p:grpSp>
        <p:grpSp>
          <p:nvGrpSpPr>
            <p:cNvPr id="88" name="Group 55"/>
            <p:cNvGrpSpPr>
              <a:grpSpLocks/>
            </p:cNvGrpSpPr>
            <p:nvPr/>
          </p:nvGrpSpPr>
          <p:grpSpPr bwMode="auto">
            <a:xfrm>
              <a:off x="3651" y="1639"/>
              <a:ext cx="817" cy="2517"/>
              <a:chOff x="3651" y="1661"/>
              <a:chExt cx="817" cy="2517"/>
            </a:xfrm>
          </p:grpSpPr>
          <p:sp>
            <p:nvSpPr>
              <p:cNvPr id="99" name="Rectangle 56"/>
              <p:cNvSpPr>
                <a:spLocks noChangeArrowheads="1"/>
              </p:cNvSpPr>
              <p:nvPr/>
            </p:nvSpPr>
            <p:spPr bwMode="auto">
              <a:xfrm>
                <a:off x="3833" y="3271"/>
                <a:ext cx="453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00" name="Oval 57"/>
              <p:cNvSpPr>
                <a:spLocks noChangeArrowheads="1"/>
              </p:cNvSpPr>
              <p:nvPr/>
            </p:nvSpPr>
            <p:spPr bwMode="auto">
              <a:xfrm>
                <a:off x="3651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101" name="Group 58"/>
              <p:cNvGrpSpPr>
                <a:grpSpLocks/>
              </p:cNvGrpSpPr>
              <p:nvPr/>
            </p:nvGrpSpPr>
            <p:grpSpPr bwMode="auto">
              <a:xfrm>
                <a:off x="3832" y="1661"/>
                <a:ext cx="454" cy="1859"/>
                <a:chOff x="3900" y="1684"/>
                <a:chExt cx="454" cy="1859"/>
              </a:xfrm>
            </p:grpSpPr>
            <p:sp>
              <p:nvSpPr>
                <p:cNvPr id="104" name="AutoShape 59"/>
                <p:cNvSpPr>
                  <a:spLocks noChangeArrowheads="1"/>
                </p:cNvSpPr>
                <p:nvPr/>
              </p:nvSpPr>
              <p:spPr bwMode="auto">
                <a:xfrm>
                  <a:off x="3900" y="1684"/>
                  <a:ext cx="454" cy="1859"/>
                </a:xfrm>
                <a:prstGeom prst="can">
                  <a:avLst>
                    <a:gd name="adj" fmla="val 39867"/>
                  </a:avLst>
                </a:prstGeom>
                <a:gradFill rotWithShape="1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105" name="Oval 60"/>
                <p:cNvSpPr>
                  <a:spLocks noChangeArrowheads="1"/>
                </p:cNvSpPr>
                <p:nvPr/>
              </p:nvSpPr>
              <p:spPr bwMode="auto">
                <a:xfrm>
                  <a:off x="3901" y="1684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102" name="Text Box 61"/>
              <p:cNvSpPr txBox="1">
                <a:spLocks noChangeArrowheads="1"/>
              </p:cNvSpPr>
              <p:nvPr/>
            </p:nvSpPr>
            <p:spPr bwMode="auto">
              <a:xfrm>
                <a:off x="3946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05</a:t>
                </a:r>
              </a:p>
            </p:txBody>
          </p:sp>
          <p:sp>
            <p:nvSpPr>
              <p:cNvPr id="103" name="Text Box 62"/>
              <p:cNvSpPr txBox="1">
                <a:spLocks noChangeArrowheads="1"/>
              </p:cNvSpPr>
              <p:nvPr/>
            </p:nvSpPr>
            <p:spPr bwMode="auto">
              <a:xfrm>
                <a:off x="3878" y="1864"/>
                <a:ext cx="36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Value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05</a:t>
                </a:r>
              </a:p>
            </p:txBody>
          </p:sp>
        </p:grpSp>
        <p:grpSp>
          <p:nvGrpSpPr>
            <p:cNvPr id="89" name="Group 63"/>
            <p:cNvGrpSpPr>
              <a:grpSpLocks/>
            </p:cNvGrpSpPr>
            <p:nvPr/>
          </p:nvGrpSpPr>
          <p:grpSpPr bwMode="auto">
            <a:xfrm>
              <a:off x="4241" y="1049"/>
              <a:ext cx="817" cy="3107"/>
              <a:chOff x="4241" y="1071"/>
              <a:chExt cx="817" cy="3107"/>
            </a:xfrm>
          </p:grpSpPr>
          <p:sp>
            <p:nvSpPr>
              <p:cNvPr id="92" name="Rectangle 64"/>
              <p:cNvSpPr>
                <a:spLocks noChangeArrowheads="1"/>
              </p:cNvSpPr>
              <p:nvPr/>
            </p:nvSpPr>
            <p:spPr bwMode="auto">
              <a:xfrm>
                <a:off x="4422" y="3271"/>
                <a:ext cx="454" cy="907"/>
              </a:xfrm>
              <a:prstGeom prst="rect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93" name="Oval 65"/>
              <p:cNvSpPr>
                <a:spLocks noChangeArrowheads="1"/>
              </p:cNvSpPr>
              <p:nvPr/>
            </p:nvSpPr>
            <p:spPr bwMode="auto">
              <a:xfrm>
                <a:off x="4241" y="3298"/>
                <a:ext cx="817" cy="34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94" name="Group 66"/>
              <p:cNvGrpSpPr>
                <a:grpSpLocks/>
              </p:cNvGrpSpPr>
              <p:nvPr/>
            </p:nvGrpSpPr>
            <p:grpSpPr bwMode="auto">
              <a:xfrm>
                <a:off x="4422" y="1071"/>
                <a:ext cx="454" cy="2449"/>
                <a:chOff x="4490" y="1094"/>
                <a:chExt cx="454" cy="2449"/>
              </a:xfrm>
            </p:grpSpPr>
            <p:sp>
              <p:nvSpPr>
                <p:cNvPr id="97" name="AutoShape 67"/>
                <p:cNvSpPr>
                  <a:spLocks noChangeArrowheads="1"/>
                </p:cNvSpPr>
                <p:nvPr/>
              </p:nvSpPr>
              <p:spPr bwMode="auto">
                <a:xfrm>
                  <a:off x="4490" y="1094"/>
                  <a:ext cx="454" cy="2449"/>
                </a:xfrm>
                <a:prstGeom prst="can">
                  <a:avLst>
                    <a:gd name="adj" fmla="val 40757"/>
                  </a:avLst>
                </a:prstGeom>
                <a:gradFill rotWithShape="1">
                  <a:gsLst>
                    <a:gs pos="0">
                      <a:srgbClr val="4F81BD"/>
                    </a:gs>
                    <a:gs pos="100000">
                      <a:srgbClr val="1F497D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98" name="Oval 68"/>
                <p:cNvSpPr>
                  <a:spLocks noChangeArrowheads="1"/>
                </p:cNvSpPr>
                <p:nvPr/>
              </p:nvSpPr>
              <p:spPr bwMode="auto">
                <a:xfrm>
                  <a:off x="4490" y="1094"/>
                  <a:ext cx="45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algn="ctr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95" name="Text Box 69"/>
              <p:cNvSpPr txBox="1">
                <a:spLocks noChangeArrowheads="1"/>
              </p:cNvSpPr>
              <p:nvPr/>
            </p:nvSpPr>
            <p:spPr bwMode="auto">
              <a:xfrm>
                <a:off x="4558" y="3565"/>
                <a:ext cx="22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06</a:t>
                </a:r>
              </a:p>
            </p:txBody>
          </p:sp>
          <p:sp>
            <p:nvSpPr>
              <p:cNvPr id="96" name="Text Box 70"/>
              <p:cNvSpPr txBox="1">
                <a:spLocks noChangeArrowheads="1"/>
              </p:cNvSpPr>
              <p:nvPr/>
            </p:nvSpPr>
            <p:spPr bwMode="auto">
              <a:xfrm rot="-5400000">
                <a:off x="3670" y="2241"/>
                <a:ext cx="196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Immense Visual Appeal</a:t>
                </a:r>
              </a:p>
            </p:txBody>
          </p:sp>
        </p:grpSp>
        <p:sp>
          <p:nvSpPr>
            <p:cNvPr id="90" name="Line 71"/>
            <p:cNvSpPr>
              <a:spLocks noChangeShapeType="1"/>
            </p:cNvSpPr>
            <p:nvPr/>
          </p:nvSpPr>
          <p:spPr bwMode="auto">
            <a:xfrm flipV="1">
              <a:off x="1701" y="1049"/>
              <a:ext cx="0" cy="2019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 type="oval" w="med" len="med"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91" name="Text Box 72"/>
            <p:cNvSpPr txBox="1">
              <a:spLocks noChangeArrowheads="1"/>
            </p:cNvSpPr>
            <p:nvPr/>
          </p:nvSpPr>
          <p:spPr bwMode="auto">
            <a:xfrm>
              <a:off x="1723" y="1031"/>
              <a:ext cx="2028" cy="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To offer you what you want, when you want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561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"/>
          <p:cNvGrpSpPr>
            <a:grpSpLocks/>
          </p:cNvGrpSpPr>
          <p:nvPr/>
        </p:nvGrpSpPr>
        <p:grpSpPr bwMode="auto">
          <a:xfrm>
            <a:off x="-935038" y="1449388"/>
            <a:ext cx="11052176" cy="4041775"/>
            <a:chOff x="-589" y="1071"/>
            <a:chExt cx="6962" cy="2546"/>
          </a:xfrm>
        </p:grpSpPr>
        <p:grpSp>
          <p:nvGrpSpPr>
            <p:cNvPr id="30" name="Group 3"/>
            <p:cNvGrpSpPr>
              <a:grpSpLocks/>
            </p:cNvGrpSpPr>
            <p:nvPr/>
          </p:nvGrpSpPr>
          <p:grpSpPr bwMode="auto">
            <a:xfrm>
              <a:off x="998" y="2319"/>
              <a:ext cx="3651" cy="431"/>
              <a:chOff x="953" y="2319"/>
              <a:chExt cx="3651" cy="431"/>
            </a:xfrm>
          </p:grpSpPr>
          <p:sp>
            <p:nvSpPr>
              <p:cNvPr id="53" name="AutoShape 4"/>
              <p:cNvSpPr>
                <a:spLocks noChangeArrowheads="1"/>
              </p:cNvSpPr>
              <p:nvPr/>
            </p:nvSpPr>
            <p:spPr bwMode="auto">
              <a:xfrm>
                <a:off x="953" y="2319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544222">
                  <a:alpha val="2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54" name="AutoShape 5"/>
              <p:cNvSpPr>
                <a:spLocks noChangeArrowheads="1"/>
              </p:cNvSpPr>
              <p:nvPr/>
            </p:nvSpPr>
            <p:spPr bwMode="auto">
              <a:xfrm>
                <a:off x="975" y="2342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55" name="Text Box 6"/>
              <p:cNvSpPr txBox="1">
                <a:spLocks noChangeArrowheads="1"/>
              </p:cNvSpPr>
              <p:nvPr/>
            </p:nvSpPr>
            <p:spPr bwMode="auto">
              <a:xfrm>
                <a:off x="1088" y="2387"/>
                <a:ext cx="325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Subscription offers you all designs you'll ever need to make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your PowerPoint</a:t>
                </a:r>
              </a:p>
            </p:txBody>
          </p:sp>
        </p:grpSp>
        <p:grpSp>
          <p:nvGrpSpPr>
            <p:cNvPr id="31" name="Group 7"/>
            <p:cNvGrpSpPr>
              <a:grpSpLocks/>
            </p:cNvGrpSpPr>
            <p:nvPr/>
          </p:nvGrpSpPr>
          <p:grpSpPr bwMode="auto">
            <a:xfrm>
              <a:off x="863" y="2818"/>
              <a:ext cx="3651" cy="431"/>
              <a:chOff x="953" y="2818"/>
              <a:chExt cx="3651" cy="431"/>
            </a:xfrm>
          </p:grpSpPr>
          <p:sp>
            <p:nvSpPr>
              <p:cNvPr id="50" name="AutoShape 8"/>
              <p:cNvSpPr>
                <a:spLocks noChangeArrowheads="1"/>
              </p:cNvSpPr>
              <p:nvPr/>
            </p:nvSpPr>
            <p:spPr bwMode="auto">
              <a:xfrm>
                <a:off x="953" y="2818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544222">
                  <a:alpha val="2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51" name="AutoShape 9"/>
              <p:cNvSpPr>
                <a:spLocks noChangeArrowheads="1"/>
              </p:cNvSpPr>
              <p:nvPr/>
            </p:nvSpPr>
            <p:spPr bwMode="auto">
              <a:xfrm>
                <a:off x="975" y="2841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52" name="Text Box 10"/>
              <p:cNvSpPr txBox="1">
                <a:spLocks noChangeArrowheads="1"/>
              </p:cNvSpPr>
              <p:nvPr/>
            </p:nvSpPr>
            <p:spPr bwMode="auto">
              <a:xfrm>
                <a:off x="1088" y="2886"/>
                <a:ext cx="313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Feel the touch of art - PowerPoint Templates, PPT Slides,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PPT Diagrams For Your Presentation</a:t>
                </a:r>
              </a:p>
            </p:txBody>
          </p:sp>
        </p:grpSp>
        <p:grpSp>
          <p:nvGrpSpPr>
            <p:cNvPr id="32" name="Group 11"/>
            <p:cNvGrpSpPr>
              <a:grpSpLocks/>
            </p:cNvGrpSpPr>
            <p:nvPr/>
          </p:nvGrpSpPr>
          <p:grpSpPr bwMode="auto">
            <a:xfrm>
              <a:off x="1134" y="1820"/>
              <a:ext cx="3651" cy="431"/>
              <a:chOff x="953" y="1820"/>
              <a:chExt cx="3651" cy="431"/>
            </a:xfrm>
          </p:grpSpPr>
          <p:sp>
            <p:nvSpPr>
              <p:cNvPr id="47" name="AutoShape 12"/>
              <p:cNvSpPr>
                <a:spLocks noChangeArrowheads="1"/>
              </p:cNvSpPr>
              <p:nvPr/>
            </p:nvSpPr>
            <p:spPr bwMode="auto">
              <a:xfrm>
                <a:off x="953" y="1820"/>
                <a:ext cx="3651" cy="431"/>
              </a:xfrm>
              <a:prstGeom prst="roundRect">
                <a:avLst>
                  <a:gd name="adj" fmla="val 16667"/>
                </a:avLst>
              </a:prstGeom>
              <a:solidFill>
                <a:srgbClr val="544222">
                  <a:alpha val="2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8" name="AutoShape 13"/>
              <p:cNvSpPr>
                <a:spLocks noChangeArrowheads="1"/>
              </p:cNvSpPr>
              <p:nvPr/>
            </p:nvSpPr>
            <p:spPr bwMode="auto">
              <a:xfrm>
                <a:off x="975" y="1843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ysClr val="window" lastClr="FFFFFF">
                      <a:alpha val="50000"/>
                    </a:sysClr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9" name="Text Box 14"/>
              <p:cNvSpPr txBox="1">
                <a:spLocks noChangeArrowheads="1"/>
              </p:cNvSpPr>
              <p:nvPr/>
            </p:nvSpPr>
            <p:spPr bwMode="auto">
              <a:xfrm>
                <a:off x="1088" y="1956"/>
                <a:ext cx="241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To offer you what you want, when you want</a:t>
                </a:r>
              </a:p>
            </p:txBody>
          </p:sp>
        </p:grpSp>
        <p:grpSp>
          <p:nvGrpSpPr>
            <p:cNvPr id="33" name="Group 15"/>
            <p:cNvGrpSpPr>
              <a:grpSpLocks/>
            </p:cNvGrpSpPr>
            <p:nvPr/>
          </p:nvGrpSpPr>
          <p:grpSpPr bwMode="auto">
            <a:xfrm>
              <a:off x="1270" y="1321"/>
              <a:ext cx="3651" cy="431"/>
              <a:chOff x="953" y="1321"/>
              <a:chExt cx="3651" cy="431"/>
            </a:xfrm>
          </p:grpSpPr>
          <p:sp>
            <p:nvSpPr>
              <p:cNvPr id="44" name="AutoShape 16"/>
              <p:cNvSpPr>
                <a:spLocks noChangeArrowheads="1"/>
              </p:cNvSpPr>
              <p:nvPr/>
            </p:nvSpPr>
            <p:spPr bwMode="auto">
              <a:xfrm>
                <a:off x="953" y="1321"/>
                <a:ext cx="3651" cy="43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5" name="AutoShape 17"/>
              <p:cNvSpPr>
                <a:spLocks noChangeArrowheads="1"/>
              </p:cNvSpPr>
              <p:nvPr/>
            </p:nvSpPr>
            <p:spPr bwMode="auto">
              <a:xfrm>
                <a:off x="975" y="1344"/>
                <a:ext cx="3606" cy="204"/>
              </a:xfrm>
              <a:prstGeom prst="roundRect">
                <a:avLst>
                  <a:gd name="adj" fmla="val 25981"/>
                </a:avLst>
              </a:prstGeom>
              <a:gradFill rotWithShape="1">
                <a:gsLst>
                  <a:gs pos="0">
                    <a:sysClr val="window" lastClr="FFFFFF">
                      <a:alpha val="75000"/>
                    </a:sysClr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6" name="Text Box 18"/>
              <p:cNvSpPr txBox="1">
                <a:spLocks noChangeArrowheads="1"/>
              </p:cNvSpPr>
              <p:nvPr/>
            </p:nvSpPr>
            <p:spPr bwMode="auto">
              <a:xfrm>
                <a:off x="1088" y="1389"/>
                <a:ext cx="294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Subtle Touch!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 pitchFamily="50" charset="-127"/>
                  </a:rPr>
                  <a:t>Add Clarity and Impact to your PowerPoint Templates</a:t>
                </a:r>
              </a:p>
            </p:txBody>
          </p:sp>
        </p:grpSp>
        <p:sp>
          <p:nvSpPr>
            <p:cNvPr id="34" name="AutoShape 19"/>
            <p:cNvSpPr>
              <a:spLocks noChangeArrowheads="1"/>
            </p:cNvSpPr>
            <p:nvPr/>
          </p:nvSpPr>
          <p:spPr bwMode="auto">
            <a:xfrm>
              <a:off x="-181" y="1321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5" name="AutoShape 20"/>
            <p:cNvSpPr>
              <a:spLocks noChangeArrowheads="1"/>
            </p:cNvSpPr>
            <p:nvPr/>
          </p:nvSpPr>
          <p:spPr bwMode="auto">
            <a:xfrm>
              <a:off x="4967" y="1321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6" name="AutoShape 21"/>
            <p:cNvSpPr>
              <a:spLocks noChangeArrowheads="1"/>
            </p:cNvSpPr>
            <p:nvPr/>
          </p:nvSpPr>
          <p:spPr bwMode="auto">
            <a:xfrm>
              <a:off x="-317" y="1820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7" name="AutoShape 22"/>
            <p:cNvSpPr>
              <a:spLocks noChangeArrowheads="1"/>
            </p:cNvSpPr>
            <p:nvPr/>
          </p:nvSpPr>
          <p:spPr bwMode="auto">
            <a:xfrm>
              <a:off x="4831" y="1820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8" name="AutoShape 23"/>
            <p:cNvSpPr>
              <a:spLocks noChangeArrowheads="1"/>
            </p:cNvSpPr>
            <p:nvPr/>
          </p:nvSpPr>
          <p:spPr bwMode="auto">
            <a:xfrm>
              <a:off x="-453" y="2319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9" name="AutoShape 24"/>
            <p:cNvSpPr>
              <a:spLocks noChangeArrowheads="1"/>
            </p:cNvSpPr>
            <p:nvPr/>
          </p:nvSpPr>
          <p:spPr bwMode="auto">
            <a:xfrm>
              <a:off x="4695" y="2319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0" name="AutoShape 25"/>
            <p:cNvSpPr>
              <a:spLocks noChangeArrowheads="1"/>
            </p:cNvSpPr>
            <p:nvPr/>
          </p:nvSpPr>
          <p:spPr bwMode="auto">
            <a:xfrm>
              <a:off x="-589" y="2818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" name="AutoShape 26"/>
            <p:cNvSpPr>
              <a:spLocks noChangeArrowheads="1"/>
            </p:cNvSpPr>
            <p:nvPr/>
          </p:nvSpPr>
          <p:spPr bwMode="auto">
            <a:xfrm>
              <a:off x="4559" y="2818"/>
              <a:ext cx="1406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2" name="Text Box 27"/>
            <p:cNvSpPr txBox="1">
              <a:spLocks noChangeArrowheads="1"/>
            </p:cNvSpPr>
            <p:nvPr/>
          </p:nvSpPr>
          <p:spPr bwMode="auto">
            <a:xfrm>
              <a:off x="1338" y="1071"/>
              <a:ext cx="312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Inspiration for your fine performance</a:t>
              </a:r>
              <a:endParaRPr kumimoji="0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charset="0"/>
                <a:ea typeface="맑은 고딕" pitchFamily="50" charset="-127"/>
              </a:endParaRPr>
            </a:p>
          </p:txBody>
        </p:sp>
        <p:sp>
          <p:nvSpPr>
            <p:cNvPr id="43" name="Text Box 28"/>
            <p:cNvSpPr txBox="1">
              <a:spLocks noChangeArrowheads="1"/>
            </p:cNvSpPr>
            <p:nvPr/>
          </p:nvSpPr>
          <p:spPr bwMode="auto">
            <a:xfrm>
              <a:off x="725" y="3271"/>
              <a:ext cx="356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Inspiration for your fine performance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Subscription offers you all designs you'll ever need to make your PowerPoint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8804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72776" y="908720"/>
            <a:ext cx="8675688" cy="5672178"/>
            <a:chOff x="-590" y="981"/>
            <a:chExt cx="6037" cy="3947"/>
          </a:xfrm>
        </p:grpSpPr>
        <p:sp>
          <p:nvSpPr>
            <p:cNvPr id="29" name="Freeform 3"/>
            <p:cNvSpPr>
              <a:spLocks noEditPoints="1"/>
            </p:cNvSpPr>
            <p:nvPr/>
          </p:nvSpPr>
          <p:spPr bwMode="auto">
            <a:xfrm>
              <a:off x="2767" y="1185"/>
              <a:ext cx="1632" cy="1167"/>
            </a:xfrm>
            <a:custGeom>
              <a:avLst/>
              <a:gdLst>
                <a:gd name="T0" fmla="*/ 1238 w 1816"/>
                <a:gd name="T1" fmla="*/ 210 h 1816"/>
                <a:gd name="T2" fmla="*/ 1247 w 1816"/>
                <a:gd name="T3" fmla="*/ 131 h 1816"/>
                <a:gd name="T4" fmla="*/ 1127 w 1816"/>
                <a:gd name="T5" fmla="*/ 112 h 1816"/>
                <a:gd name="T6" fmla="*/ 1035 w 1816"/>
                <a:gd name="T7" fmla="*/ 77 h 1816"/>
                <a:gd name="T8" fmla="*/ 958 w 1816"/>
                <a:gd name="T9" fmla="*/ 26 h 1816"/>
                <a:gd name="T10" fmla="*/ 774 w 1816"/>
                <a:gd name="T11" fmla="*/ 31 h 1816"/>
                <a:gd name="T12" fmla="*/ 607 w 1816"/>
                <a:gd name="T13" fmla="*/ 28 h 1816"/>
                <a:gd name="T14" fmla="*/ 483 w 1816"/>
                <a:gd name="T15" fmla="*/ 37 h 1816"/>
                <a:gd name="T16" fmla="*/ 360 w 1816"/>
                <a:gd name="T17" fmla="*/ 57 h 1816"/>
                <a:gd name="T18" fmla="*/ 156 w 1816"/>
                <a:gd name="T19" fmla="*/ 84 h 1816"/>
                <a:gd name="T20" fmla="*/ 155 w 1816"/>
                <a:gd name="T21" fmla="*/ 132 h 1816"/>
                <a:gd name="T22" fmla="*/ 100 w 1816"/>
                <a:gd name="T23" fmla="*/ 177 h 1816"/>
                <a:gd name="T24" fmla="*/ 0 w 1816"/>
                <a:gd name="T25" fmla="*/ 222 h 1816"/>
                <a:gd name="T26" fmla="*/ 84 w 1816"/>
                <a:gd name="T27" fmla="*/ 283 h 1816"/>
                <a:gd name="T28" fmla="*/ 139 w 1816"/>
                <a:gd name="T29" fmla="*/ 340 h 1816"/>
                <a:gd name="T30" fmla="*/ 209 w 1816"/>
                <a:gd name="T31" fmla="*/ 379 h 1816"/>
                <a:gd name="T32" fmla="*/ 307 w 1816"/>
                <a:gd name="T33" fmla="*/ 413 h 1816"/>
                <a:gd name="T34" fmla="*/ 455 w 1816"/>
                <a:gd name="T35" fmla="*/ 471 h 1816"/>
                <a:gd name="T36" fmla="*/ 575 w 1816"/>
                <a:gd name="T37" fmla="*/ 452 h 1816"/>
                <a:gd name="T38" fmla="*/ 710 w 1816"/>
                <a:gd name="T39" fmla="*/ 454 h 1816"/>
                <a:gd name="T40" fmla="*/ 863 w 1816"/>
                <a:gd name="T41" fmla="*/ 471 h 1816"/>
                <a:gd name="T42" fmla="*/ 984 w 1816"/>
                <a:gd name="T43" fmla="*/ 419 h 1816"/>
                <a:gd name="T44" fmla="*/ 1107 w 1816"/>
                <a:gd name="T45" fmla="*/ 379 h 1816"/>
                <a:gd name="T46" fmla="*/ 1177 w 1816"/>
                <a:gd name="T47" fmla="*/ 340 h 1816"/>
                <a:gd name="T48" fmla="*/ 1225 w 1816"/>
                <a:gd name="T49" fmla="*/ 294 h 1816"/>
                <a:gd name="T50" fmla="*/ 659 w 1816"/>
                <a:gd name="T51" fmla="*/ 428 h 1816"/>
                <a:gd name="T52" fmla="*/ 555 w 1816"/>
                <a:gd name="T53" fmla="*/ 425 h 1816"/>
                <a:gd name="T54" fmla="*/ 437 w 1816"/>
                <a:gd name="T55" fmla="*/ 409 h 1816"/>
                <a:gd name="T56" fmla="*/ 333 w 1816"/>
                <a:gd name="T57" fmla="*/ 386 h 1816"/>
                <a:gd name="T58" fmla="*/ 248 w 1816"/>
                <a:gd name="T59" fmla="*/ 353 h 1816"/>
                <a:gd name="T60" fmla="*/ 186 w 1816"/>
                <a:gd name="T61" fmla="*/ 314 h 1816"/>
                <a:gd name="T62" fmla="*/ 153 w 1816"/>
                <a:gd name="T63" fmla="*/ 270 h 1816"/>
                <a:gd name="T64" fmla="*/ 147 w 1816"/>
                <a:gd name="T65" fmla="*/ 231 h 1816"/>
                <a:gd name="T66" fmla="*/ 170 w 1816"/>
                <a:gd name="T67" fmla="*/ 186 h 1816"/>
                <a:gd name="T68" fmla="*/ 220 w 1816"/>
                <a:gd name="T69" fmla="*/ 144 h 1816"/>
                <a:gd name="T70" fmla="*/ 297 w 1816"/>
                <a:gd name="T71" fmla="*/ 108 h 1816"/>
                <a:gd name="T72" fmla="*/ 394 w 1816"/>
                <a:gd name="T73" fmla="*/ 80 h 1816"/>
                <a:gd name="T74" fmla="*/ 506 w 1816"/>
                <a:gd name="T75" fmla="*/ 62 h 1816"/>
                <a:gd name="T76" fmla="*/ 634 w 1816"/>
                <a:gd name="T77" fmla="*/ 54 h 1816"/>
                <a:gd name="T78" fmla="*/ 736 w 1816"/>
                <a:gd name="T79" fmla="*/ 56 h 1816"/>
                <a:gd name="T80" fmla="*/ 857 w 1816"/>
                <a:gd name="T81" fmla="*/ 69 h 1816"/>
                <a:gd name="T82" fmla="*/ 965 w 1816"/>
                <a:gd name="T83" fmla="*/ 91 h 1816"/>
                <a:gd name="T84" fmla="*/ 1054 w 1816"/>
                <a:gd name="T85" fmla="*/ 121 h 1816"/>
                <a:gd name="T86" fmla="*/ 1121 w 1816"/>
                <a:gd name="T87" fmla="*/ 160 h 1816"/>
                <a:gd name="T88" fmla="*/ 1160 w 1816"/>
                <a:gd name="T89" fmla="*/ 203 h 1816"/>
                <a:gd name="T90" fmla="*/ 1171 w 1816"/>
                <a:gd name="T91" fmla="*/ 241 h 1816"/>
                <a:gd name="T92" fmla="*/ 1156 w 1816"/>
                <a:gd name="T93" fmla="*/ 288 h 1816"/>
                <a:gd name="T94" fmla="*/ 1109 w 1816"/>
                <a:gd name="T95" fmla="*/ 330 h 1816"/>
                <a:gd name="T96" fmla="*/ 1038 w 1816"/>
                <a:gd name="T97" fmla="*/ 367 h 1816"/>
                <a:gd name="T98" fmla="*/ 945 w 1816"/>
                <a:gd name="T99" fmla="*/ 396 h 1816"/>
                <a:gd name="T100" fmla="*/ 834 w 1816"/>
                <a:gd name="T101" fmla="*/ 416 h 1816"/>
                <a:gd name="T102" fmla="*/ 712 w 1816"/>
                <a:gd name="T103" fmla="*/ 42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ysClr val="windowText" lastClr="000000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0" name="Freeform 4"/>
            <p:cNvSpPr>
              <a:spLocks noEditPoints="1"/>
            </p:cNvSpPr>
            <p:nvPr/>
          </p:nvSpPr>
          <p:spPr bwMode="auto">
            <a:xfrm>
              <a:off x="589" y="1276"/>
              <a:ext cx="2267" cy="1620"/>
            </a:xfrm>
            <a:custGeom>
              <a:avLst/>
              <a:gdLst>
                <a:gd name="T0" fmla="*/ 1624 w 2622"/>
                <a:gd name="T1" fmla="*/ 272 h 2622"/>
                <a:gd name="T2" fmla="*/ 1590 w 2622"/>
                <a:gd name="T3" fmla="*/ 219 h 2622"/>
                <a:gd name="T4" fmla="*/ 1559 w 2622"/>
                <a:gd name="T5" fmla="*/ 140 h 2622"/>
                <a:gd name="T6" fmla="*/ 1433 w 2622"/>
                <a:gd name="T7" fmla="*/ 120 h 2622"/>
                <a:gd name="T8" fmla="*/ 1324 w 2622"/>
                <a:gd name="T9" fmla="*/ 83 h 2622"/>
                <a:gd name="T10" fmla="*/ 1198 w 2622"/>
                <a:gd name="T11" fmla="*/ 54 h 2622"/>
                <a:gd name="T12" fmla="*/ 1023 w 2622"/>
                <a:gd name="T13" fmla="*/ 6 h 2622"/>
                <a:gd name="T14" fmla="*/ 893 w 2622"/>
                <a:gd name="T15" fmla="*/ 25 h 2622"/>
                <a:gd name="T16" fmla="*/ 746 w 2622"/>
                <a:gd name="T17" fmla="*/ 27 h 2622"/>
                <a:gd name="T18" fmla="*/ 601 w 2622"/>
                <a:gd name="T19" fmla="*/ 38 h 2622"/>
                <a:gd name="T20" fmla="*/ 384 w 2622"/>
                <a:gd name="T21" fmla="*/ 50 h 2622"/>
                <a:gd name="T22" fmla="*/ 329 w 2622"/>
                <a:gd name="T23" fmla="*/ 96 h 2622"/>
                <a:gd name="T24" fmla="*/ 227 w 2622"/>
                <a:gd name="T25" fmla="*/ 135 h 2622"/>
                <a:gd name="T26" fmla="*/ 149 w 2622"/>
                <a:gd name="T27" fmla="*/ 181 h 2622"/>
                <a:gd name="T28" fmla="*/ 16 w 2622"/>
                <a:gd name="T29" fmla="*/ 245 h 2622"/>
                <a:gd name="T30" fmla="*/ 67 w 2622"/>
                <a:gd name="T31" fmla="*/ 292 h 2622"/>
                <a:gd name="T32" fmla="*/ 73 w 2622"/>
                <a:gd name="T33" fmla="*/ 347 h 2622"/>
                <a:gd name="T34" fmla="*/ 106 w 2622"/>
                <a:gd name="T35" fmla="*/ 399 h 2622"/>
                <a:gd name="T36" fmla="*/ 137 w 2622"/>
                <a:gd name="T37" fmla="*/ 478 h 2622"/>
                <a:gd name="T38" fmla="*/ 264 w 2622"/>
                <a:gd name="T39" fmla="*/ 499 h 2622"/>
                <a:gd name="T40" fmla="*/ 373 w 2622"/>
                <a:gd name="T41" fmla="*/ 536 h 2622"/>
                <a:gd name="T42" fmla="*/ 498 w 2622"/>
                <a:gd name="T43" fmla="*/ 565 h 2622"/>
                <a:gd name="T44" fmla="*/ 674 w 2622"/>
                <a:gd name="T45" fmla="*/ 612 h 2622"/>
                <a:gd name="T46" fmla="*/ 801 w 2622"/>
                <a:gd name="T47" fmla="*/ 594 h 2622"/>
                <a:gd name="T48" fmla="*/ 950 w 2622"/>
                <a:gd name="T49" fmla="*/ 593 h 2622"/>
                <a:gd name="T50" fmla="*/ 1095 w 2622"/>
                <a:gd name="T51" fmla="*/ 580 h 2622"/>
                <a:gd name="T52" fmla="*/ 1311 w 2622"/>
                <a:gd name="T53" fmla="*/ 569 h 2622"/>
                <a:gd name="T54" fmla="*/ 1368 w 2622"/>
                <a:gd name="T55" fmla="*/ 523 h 2622"/>
                <a:gd name="T56" fmla="*/ 1468 w 2622"/>
                <a:gd name="T57" fmla="*/ 483 h 2622"/>
                <a:gd name="T58" fmla="*/ 1548 w 2622"/>
                <a:gd name="T59" fmla="*/ 437 h 2622"/>
                <a:gd name="T60" fmla="*/ 1678 w 2622"/>
                <a:gd name="T61" fmla="*/ 373 h 2622"/>
                <a:gd name="T62" fmla="*/ 1629 w 2622"/>
                <a:gd name="T63" fmla="*/ 326 h 2622"/>
                <a:gd name="T64" fmla="*/ 738 w 2622"/>
                <a:gd name="T65" fmla="*/ 568 h 2622"/>
                <a:gd name="T66" fmla="*/ 537 w 2622"/>
                <a:gd name="T67" fmla="*/ 545 h 2622"/>
                <a:gd name="T68" fmla="*/ 366 w 2622"/>
                <a:gd name="T69" fmla="*/ 503 h 2622"/>
                <a:gd name="T70" fmla="*/ 234 w 2622"/>
                <a:gd name="T71" fmla="*/ 445 h 2622"/>
                <a:gd name="T72" fmla="*/ 154 w 2622"/>
                <a:gd name="T73" fmla="*/ 374 h 2622"/>
                <a:gd name="T74" fmla="*/ 131 w 2622"/>
                <a:gd name="T75" fmla="*/ 310 h 2622"/>
                <a:gd name="T76" fmla="*/ 163 w 2622"/>
                <a:gd name="T77" fmla="*/ 232 h 2622"/>
                <a:gd name="T78" fmla="*/ 253 w 2622"/>
                <a:gd name="T79" fmla="*/ 163 h 2622"/>
                <a:gd name="T80" fmla="*/ 392 w 2622"/>
                <a:gd name="T81" fmla="*/ 108 h 2622"/>
                <a:gd name="T82" fmla="*/ 569 w 2622"/>
                <a:gd name="T83" fmla="*/ 69 h 2622"/>
                <a:gd name="T84" fmla="*/ 775 w 2622"/>
                <a:gd name="T85" fmla="*/ 49 h 2622"/>
                <a:gd name="T86" fmla="*/ 957 w 2622"/>
                <a:gd name="T87" fmla="*/ 51 h 2622"/>
                <a:gd name="T88" fmla="*/ 1158 w 2622"/>
                <a:gd name="T89" fmla="*/ 74 h 2622"/>
                <a:gd name="T90" fmla="*/ 1330 w 2622"/>
                <a:gd name="T91" fmla="*/ 116 h 2622"/>
                <a:gd name="T92" fmla="*/ 1460 w 2622"/>
                <a:gd name="T93" fmla="*/ 174 h 2622"/>
                <a:gd name="T94" fmla="*/ 1542 w 2622"/>
                <a:gd name="T95" fmla="*/ 244 h 2622"/>
                <a:gd name="T96" fmla="*/ 1565 w 2622"/>
                <a:gd name="T97" fmla="*/ 310 h 2622"/>
                <a:gd name="T98" fmla="*/ 1533 w 2622"/>
                <a:gd name="T99" fmla="*/ 387 h 2622"/>
                <a:gd name="T100" fmla="*/ 1443 w 2622"/>
                <a:gd name="T101" fmla="*/ 456 h 2622"/>
                <a:gd name="T102" fmla="*/ 1305 w 2622"/>
                <a:gd name="T103" fmla="*/ 511 h 2622"/>
                <a:gd name="T104" fmla="*/ 1127 w 2622"/>
                <a:gd name="T105" fmla="*/ 551 h 2622"/>
                <a:gd name="T106" fmla="*/ 922 w 2622"/>
                <a:gd name="T107" fmla="*/ 570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ysClr val="windowText" lastClr="000000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4264" y="1768"/>
              <a:ext cx="907" cy="648"/>
            </a:xfrm>
            <a:custGeom>
              <a:avLst/>
              <a:gdLst>
                <a:gd name="T0" fmla="*/ 653 w 1010"/>
                <a:gd name="T1" fmla="*/ 115 h 1008"/>
                <a:gd name="T2" fmla="*/ 646 w 1010"/>
                <a:gd name="T3" fmla="*/ 104 h 1008"/>
                <a:gd name="T4" fmla="*/ 605 w 1010"/>
                <a:gd name="T5" fmla="*/ 73 h 1008"/>
                <a:gd name="T6" fmla="*/ 533 w 1010"/>
                <a:gd name="T7" fmla="*/ 46 h 1008"/>
                <a:gd name="T8" fmla="*/ 479 w 1010"/>
                <a:gd name="T9" fmla="*/ 35 h 1008"/>
                <a:gd name="T10" fmla="*/ 417 w 1010"/>
                <a:gd name="T11" fmla="*/ 28 h 1008"/>
                <a:gd name="T12" fmla="*/ 314 w 1010"/>
                <a:gd name="T13" fmla="*/ 28 h 1008"/>
                <a:gd name="T14" fmla="*/ 282 w 1010"/>
                <a:gd name="T15" fmla="*/ 31 h 1008"/>
                <a:gd name="T16" fmla="*/ 198 w 1010"/>
                <a:gd name="T17" fmla="*/ 46 h 1008"/>
                <a:gd name="T18" fmla="*/ 126 w 1010"/>
                <a:gd name="T19" fmla="*/ 73 h 1008"/>
                <a:gd name="T20" fmla="*/ 96 w 1010"/>
                <a:gd name="T21" fmla="*/ 93 h 1008"/>
                <a:gd name="T22" fmla="*/ 78 w 1010"/>
                <a:gd name="T23" fmla="*/ 115 h 1008"/>
                <a:gd name="T24" fmla="*/ 78 w 1010"/>
                <a:gd name="T25" fmla="*/ 152 h 1008"/>
                <a:gd name="T26" fmla="*/ 85 w 1010"/>
                <a:gd name="T27" fmla="*/ 164 h 1008"/>
                <a:gd name="T28" fmla="*/ 126 w 1010"/>
                <a:gd name="T29" fmla="*/ 195 h 1008"/>
                <a:gd name="T30" fmla="*/ 198 w 1010"/>
                <a:gd name="T31" fmla="*/ 222 h 1008"/>
                <a:gd name="T32" fmla="*/ 253 w 1010"/>
                <a:gd name="T33" fmla="*/ 233 h 1008"/>
                <a:gd name="T34" fmla="*/ 314 w 1010"/>
                <a:gd name="T35" fmla="*/ 239 h 1008"/>
                <a:gd name="T36" fmla="*/ 417 w 1010"/>
                <a:gd name="T37" fmla="*/ 239 h 1008"/>
                <a:gd name="T38" fmla="*/ 449 w 1010"/>
                <a:gd name="T39" fmla="*/ 237 h 1008"/>
                <a:gd name="T40" fmla="*/ 533 w 1010"/>
                <a:gd name="T41" fmla="*/ 222 h 1008"/>
                <a:gd name="T42" fmla="*/ 605 w 1010"/>
                <a:gd name="T43" fmla="*/ 195 h 1008"/>
                <a:gd name="T44" fmla="*/ 636 w 1010"/>
                <a:gd name="T45" fmla="*/ 175 h 1008"/>
                <a:gd name="T46" fmla="*/ 653 w 1010"/>
                <a:gd name="T47" fmla="*/ 152 h 1008"/>
                <a:gd name="T48" fmla="*/ 365 w 1010"/>
                <a:gd name="T49" fmla="*/ 214 h 1008"/>
                <a:gd name="T50" fmla="*/ 300 w 1010"/>
                <a:gd name="T51" fmla="*/ 210 h 1008"/>
                <a:gd name="T52" fmla="*/ 243 w 1010"/>
                <a:gd name="T53" fmla="*/ 201 h 1008"/>
                <a:gd name="T54" fmla="*/ 197 w 1010"/>
                <a:gd name="T55" fmla="*/ 185 h 1008"/>
                <a:gd name="T56" fmla="*/ 163 w 1010"/>
                <a:gd name="T57" fmla="*/ 165 h 1008"/>
                <a:gd name="T58" fmla="*/ 147 w 1010"/>
                <a:gd name="T59" fmla="*/ 142 h 1008"/>
                <a:gd name="T60" fmla="*/ 147 w 1010"/>
                <a:gd name="T61" fmla="*/ 125 h 1008"/>
                <a:gd name="T62" fmla="*/ 163 w 1010"/>
                <a:gd name="T63" fmla="*/ 102 h 1008"/>
                <a:gd name="T64" fmla="*/ 197 w 1010"/>
                <a:gd name="T65" fmla="*/ 83 h 1008"/>
                <a:gd name="T66" fmla="*/ 243 w 1010"/>
                <a:gd name="T67" fmla="*/ 67 h 1008"/>
                <a:gd name="T68" fmla="*/ 300 w 1010"/>
                <a:gd name="T69" fmla="*/ 57 h 1008"/>
                <a:gd name="T70" fmla="*/ 365 w 1010"/>
                <a:gd name="T71" fmla="*/ 54 h 1008"/>
                <a:gd name="T72" fmla="*/ 409 w 1010"/>
                <a:gd name="T73" fmla="*/ 55 h 1008"/>
                <a:gd name="T74" fmla="*/ 471 w 1010"/>
                <a:gd name="T75" fmla="*/ 63 h 1008"/>
                <a:gd name="T76" fmla="*/ 520 w 1010"/>
                <a:gd name="T77" fmla="*/ 77 h 1008"/>
                <a:gd name="T78" fmla="*/ 558 w 1010"/>
                <a:gd name="T79" fmla="*/ 96 h 1008"/>
                <a:gd name="T80" fmla="*/ 581 w 1010"/>
                <a:gd name="T81" fmla="*/ 118 h 1008"/>
                <a:gd name="T82" fmla="*/ 586 w 1010"/>
                <a:gd name="T83" fmla="*/ 134 h 1008"/>
                <a:gd name="T84" fmla="*/ 575 w 1010"/>
                <a:gd name="T85" fmla="*/ 158 h 1008"/>
                <a:gd name="T86" fmla="*/ 548 w 1010"/>
                <a:gd name="T87" fmla="*/ 179 h 1008"/>
                <a:gd name="T88" fmla="*/ 506 w 1010"/>
                <a:gd name="T89" fmla="*/ 196 h 1008"/>
                <a:gd name="T90" fmla="*/ 451 w 1010"/>
                <a:gd name="T91" fmla="*/ 208 h 1008"/>
                <a:gd name="T92" fmla="*/ 388 w 1010"/>
                <a:gd name="T93" fmla="*/ 213 h 100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10"/>
                <a:gd name="T142" fmla="*/ 0 h 1008"/>
                <a:gd name="T143" fmla="*/ 1010 w 1010"/>
                <a:gd name="T144" fmla="*/ 1008 h 100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solidFill>
              <a:sysClr val="windowText" lastClr="000000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-590" y="2773"/>
              <a:ext cx="3015" cy="2155"/>
            </a:xfrm>
            <a:custGeom>
              <a:avLst/>
              <a:gdLst>
                <a:gd name="T0" fmla="*/ 3820 w 2622"/>
                <a:gd name="T1" fmla="*/ 639 h 2622"/>
                <a:gd name="T2" fmla="*/ 3741 w 2622"/>
                <a:gd name="T3" fmla="*/ 516 h 2622"/>
                <a:gd name="T4" fmla="*/ 3668 w 2622"/>
                <a:gd name="T5" fmla="*/ 330 h 2622"/>
                <a:gd name="T6" fmla="*/ 3369 w 2622"/>
                <a:gd name="T7" fmla="*/ 283 h 2622"/>
                <a:gd name="T8" fmla="*/ 3114 w 2622"/>
                <a:gd name="T9" fmla="*/ 196 h 2622"/>
                <a:gd name="T10" fmla="*/ 2820 w 2622"/>
                <a:gd name="T11" fmla="*/ 127 h 2622"/>
                <a:gd name="T12" fmla="*/ 2406 w 2622"/>
                <a:gd name="T13" fmla="*/ 14 h 2622"/>
                <a:gd name="T14" fmla="*/ 2101 w 2622"/>
                <a:gd name="T15" fmla="*/ 58 h 2622"/>
                <a:gd name="T16" fmla="*/ 1755 w 2622"/>
                <a:gd name="T17" fmla="*/ 62 h 2622"/>
                <a:gd name="T18" fmla="*/ 1413 w 2622"/>
                <a:gd name="T19" fmla="*/ 90 h 2622"/>
                <a:gd name="T20" fmla="*/ 903 w 2622"/>
                <a:gd name="T21" fmla="*/ 118 h 2622"/>
                <a:gd name="T22" fmla="*/ 773 w 2622"/>
                <a:gd name="T23" fmla="*/ 226 h 2622"/>
                <a:gd name="T24" fmla="*/ 536 w 2622"/>
                <a:gd name="T25" fmla="*/ 319 h 2622"/>
                <a:gd name="T26" fmla="*/ 350 w 2622"/>
                <a:gd name="T27" fmla="*/ 427 h 2622"/>
                <a:gd name="T28" fmla="*/ 39 w 2622"/>
                <a:gd name="T29" fmla="*/ 578 h 2622"/>
                <a:gd name="T30" fmla="*/ 159 w 2622"/>
                <a:gd name="T31" fmla="*/ 689 h 2622"/>
                <a:gd name="T32" fmla="*/ 170 w 2622"/>
                <a:gd name="T33" fmla="*/ 816 h 2622"/>
                <a:gd name="T34" fmla="*/ 250 w 2622"/>
                <a:gd name="T35" fmla="*/ 939 h 2622"/>
                <a:gd name="T36" fmla="*/ 323 w 2622"/>
                <a:gd name="T37" fmla="*/ 1126 h 2622"/>
                <a:gd name="T38" fmla="*/ 620 w 2622"/>
                <a:gd name="T39" fmla="*/ 1174 h 2622"/>
                <a:gd name="T40" fmla="*/ 875 w 2622"/>
                <a:gd name="T41" fmla="*/ 1261 h 2622"/>
                <a:gd name="T42" fmla="*/ 1171 w 2622"/>
                <a:gd name="T43" fmla="*/ 1329 h 2622"/>
                <a:gd name="T44" fmla="*/ 1585 w 2622"/>
                <a:gd name="T45" fmla="*/ 1442 h 2622"/>
                <a:gd name="T46" fmla="*/ 1886 w 2622"/>
                <a:gd name="T47" fmla="*/ 1399 h 2622"/>
                <a:gd name="T48" fmla="*/ 2234 w 2622"/>
                <a:gd name="T49" fmla="*/ 1395 h 2622"/>
                <a:gd name="T50" fmla="*/ 2576 w 2622"/>
                <a:gd name="T51" fmla="*/ 1366 h 2622"/>
                <a:gd name="T52" fmla="*/ 3084 w 2622"/>
                <a:gd name="T53" fmla="*/ 1339 h 2622"/>
                <a:gd name="T54" fmla="*/ 3217 w 2622"/>
                <a:gd name="T55" fmla="*/ 1230 h 2622"/>
                <a:gd name="T56" fmla="*/ 3455 w 2622"/>
                <a:gd name="T57" fmla="*/ 1137 h 2622"/>
                <a:gd name="T58" fmla="*/ 3641 w 2622"/>
                <a:gd name="T59" fmla="*/ 1030 h 2622"/>
                <a:gd name="T60" fmla="*/ 3946 w 2622"/>
                <a:gd name="T61" fmla="*/ 878 h 2622"/>
                <a:gd name="T62" fmla="*/ 3831 w 2622"/>
                <a:gd name="T63" fmla="*/ 768 h 2622"/>
                <a:gd name="T64" fmla="*/ 1736 w 2622"/>
                <a:gd name="T65" fmla="*/ 1337 h 2622"/>
                <a:gd name="T66" fmla="*/ 1261 w 2622"/>
                <a:gd name="T67" fmla="*/ 1284 h 2622"/>
                <a:gd name="T68" fmla="*/ 861 w 2622"/>
                <a:gd name="T69" fmla="*/ 1184 h 2622"/>
                <a:gd name="T70" fmla="*/ 550 w 2622"/>
                <a:gd name="T71" fmla="*/ 1047 h 2622"/>
                <a:gd name="T72" fmla="*/ 362 w 2622"/>
                <a:gd name="T73" fmla="*/ 882 h 2622"/>
                <a:gd name="T74" fmla="*/ 307 w 2622"/>
                <a:gd name="T75" fmla="*/ 728 h 2622"/>
                <a:gd name="T76" fmla="*/ 383 w 2622"/>
                <a:gd name="T77" fmla="*/ 545 h 2622"/>
                <a:gd name="T78" fmla="*/ 597 w 2622"/>
                <a:gd name="T79" fmla="*/ 385 h 2622"/>
                <a:gd name="T80" fmla="*/ 921 w 2622"/>
                <a:gd name="T81" fmla="*/ 253 h 2622"/>
                <a:gd name="T82" fmla="*/ 1338 w 2622"/>
                <a:gd name="T83" fmla="*/ 161 h 2622"/>
                <a:gd name="T84" fmla="*/ 1823 w 2622"/>
                <a:gd name="T85" fmla="*/ 116 h 2622"/>
                <a:gd name="T86" fmla="*/ 2250 w 2622"/>
                <a:gd name="T87" fmla="*/ 119 h 2622"/>
                <a:gd name="T88" fmla="*/ 2725 w 2622"/>
                <a:gd name="T89" fmla="*/ 173 h 2622"/>
                <a:gd name="T90" fmla="*/ 3129 w 2622"/>
                <a:gd name="T91" fmla="*/ 272 h 2622"/>
                <a:gd name="T92" fmla="*/ 3437 w 2622"/>
                <a:gd name="T93" fmla="*/ 408 h 2622"/>
                <a:gd name="T94" fmla="*/ 3628 w 2622"/>
                <a:gd name="T95" fmla="*/ 575 h 2622"/>
                <a:gd name="T96" fmla="*/ 3682 w 2622"/>
                <a:gd name="T97" fmla="*/ 728 h 2622"/>
                <a:gd name="T98" fmla="*/ 3607 w 2622"/>
                <a:gd name="T99" fmla="*/ 912 h 2622"/>
                <a:gd name="T100" fmla="*/ 3394 w 2622"/>
                <a:gd name="T101" fmla="*/ 1073 h 2622"/>
                <a:gd name="T102" fmla="*/ 3068 w 2622"/>
                <a:gd name="T103" fmla="*/ 1204 h 2622"/>
                <a:gd name="T104" fmla="*/ 2652 w 2622"/>
                <a:gd name="T105" fmla="*/ 1295 h 2622"/>
                <a:gd name="T106" fmla="*/ 2169 w 2622"/>
                <a:gd name="T107" fmla="*/ 1341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ysClr val="windowText" lastClr="000000">
                <a:alpha val="50195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2767" y="981"/>
              <a:ext cx="1632" cy="1167"/>
            </a:xfrm>
            <a:custGeom>
              <a:avLst/>
              <a:gdLst/>
              <a:ahLst/>
              <a:cxnLst>
                <a:cxn ang="0">
                  <a:pos x="1706" y="792"/>
                </a:cxn>
                <a:cxn ang="0">
                  <a:pos x="1718" y="494"/>
                </a:cxn>
                <a:cxn ang="0">
                  <a:pos x="1552" y="424"/>
                </a:cxn>
                <a:cxn ang="0">
                  <a:pos x="1426" y="290"/>
                </a:cxn>
                <a:cxn ang="0">
                  <a:pos x="1320" y="96"/>
                </a:cxn>
                <a:cxn ang="0">
                  <a:pos x="1066" y="116"/>
                </a:cxn>
                <a:cxn ang="0">
                  <a:pos x="836" y="104"/>
                </a:cxn>
                <a:cxn ang="0">
                  <a:pos x="666" y="138"/>
                </a:cxn>
                <a:cxn ang="0">
                  <a:pos x="496" y="214"/>
                </a:cxn>
                <a:cxn ang="0">
                  <a:pos x="216" y="316"/>
                </a:cxn>
                <a:cxn ang="0">
                  <a:pos x="214" y="496"/>
                </a:cxn>
                <a:cxn ang="0">
                  <a:pos x="138" y="666"/>
                </a:cxn>
                <a:cxn ang="0">
                  <a:pos x="0" y="836"/>
                </a:cxn>
                <a:cxn ang="0">
                  <a:pos x="116" y="1066"/>
                </a:cxn>
                <a:cxn ang="0">
                  <a:pos x="192" y="1280"/>
                </a:cxn>
                <a:cxn ang="0">
                  <a:pos x="288" y="1426"/>
                </a:cxn>
                <a:cxn ang="0">
                  <a:pos x="424" y="1554"/>
                </a:cxn>
                <a:cxn ang="0">
                  <a:pos x="626" y="1774"/>
                </a:cxn>
                <a:cxn ang="0">
                  <a:pos x="792" y="1706"/>
                </a:cxn>
                <a:cxn ang="0">
                  <a:pos x="978" y="1712"/>
                </a:cxn>
                <a:cxn ang="0">
                  <a:pos x="1188" y="1774"/>
                </a:cxn>
                <a:cxn ang="0">
                  <a:pos x="1356" y="1578"/>
                </a:cxn>
                <a:cxn ang="0">
                  <a:pos x="1526" y="1426"/>
                </a:cxn>
                <a:cxn ang="0">
                  <a:pos x="1622" y="1280"/>
                </a:cxn>
                <a:cxn ang="0">
                  <a:pos x="1688" y="1108"/>
                </a:cxn>
                <a:cxn ang="0">
                  <a:pos x="908" y="1614"/>
                </a:cxn>
                <a:cxn ang="0">
                  <a:pos x="766" y="1600"/>
                </a:cxn>
                <a:cxn ang="0">
                  <a:pos x="602" y="1544"/>
                </a:cxn>
                <a:cxn ang="0">
                  <a:pos x="458" y="1452"/>
                </a:cxn>
                <a:cxn ang="0">
                  <a:pos x="342" y="1330"/>
                </a:cxn>
                <a:cxn ang="0">
                  <a:pos x="256" y="1182"/>
                </a:cxn>
                <a:cxn ang="0">
                  <a:pos x="210" y="1016"/>
                </a:cxn>
                <a:cxn ang="0">
                  <a:pos x="202" y="872"/>
                </a:cxn>
                <a:cxn ang="0">
                  <a:pos x="234" y="698"/>
                </a:cxn>
                <a:cxn ang="0">
                  <a:pos x="304" y="542"/>
                </a:cxn>
                <a:cxn ang="0">
                  <a:pos x="408" y="408"/>
                </a:cxn>
                <a:cxn ang="0">
                  <a:pos x="542" y="304"/>
                </a:cxn>
                <a:cxn ang="0">
                  <a:pos x="698" y="234"/>
                </a:cxn>
                <a:cxn ang="0">
                  <a:pos x="872" y="202"/>
                </a:cxn>
                <a:cxn ang="0">
                  <a:pos x="1014" y="210"/>
                </a:cxn>
                <a:cxn ang="0">
                  <a:pos x="1182" y="258"/>
                </a:cxn>
                <a:cxn ang="0">
                  <a:pos x="1330" y="342"/>
                </a:cxn>
                <a:cxn ang="0">
                  <a:pos x="1452" y="458"/>
                </a:cxn>
                <a:cxn ang="0">
                  <a:pos x="1544" y="602"/>
                </a:cxn>
                <a:cxn ang="0">
                  <a:pos x="1598" y="766"/>
                </a:cxn>
                <a:cxn ang="0">
                  <a:pos x="1614" y="908"/>
                </a:cxn>
                <a:cxn ang="0">
                  <a:pos x="1592" y="1084"/>
                </a:cxn>
                <a:cxn ang="0">
                  <a:pos x="1528" y="1244"/>
                </a:cxn>
                <a:cxn ang="0">
                  <a:pos x="1430" y="1382"/>
                </a:cxn>
                <a:cxn ang="0">
                  <a:pos x="1302" y="1492"/>
                </a:cxn>
                <a:cxn ang="0">
                  <a:pos x="1150" y="1570"/>
                </a:cxn>
                <a:cxn ang="0">
                  <a:pos x="980" y="1610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lnTo>
                    <a:pt x="908" y="1614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gamma/>
                    <a:shade val="66667"/>
                    <a:invGamma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gamma/>
                    <a:shade val="66667"/>
                    <a:invGamma/>
                  </a:sysClr>
                </a:gs>
              </a:gsLst>
              <a:lin ang="5400000" scaled="1"/>
            </a:gradFill>
            <a:ln w="19050" cap="rnd">
              <a:noFill/>
              <a:prstDash val="sysDot"/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589" y="1072"/>
              <a:ext cx="2267" cy="1620"/>
            </a:xfrm>
            <a:custGeom>
              <a:avLst/>
              <a:gdLst/>
              <a:ahLst/>
              <a:cxnLst>
                <a:cxn ang="0">
                  <a:pos x="2512" y="1152"/>
                </a:cxn>
                <a:cxn ang="0">
                  <a:pos x="2460" y="930"/>
                </a:cxn>
                <a:cxn ang="0">
                  <a:pos x="2412" y="594"/>
                </a:cxn>
                <a:cxn ang="0">
                  <a:pos x="2216" y="508"/>
                </a:cxn>
                <a:cxn ang="0">
                  <a:pos x="2048" y="352"/>
                </a:cxn>
                <a:cxn ang="0">
                  <a:pos x="1854" y="230"/>
                </a:cxn>
                <a:cxn ang="0">
                  <a:pos x="1582" y="26"/>
                </a:cxn>
                <a:cxn ang="0">
                  <a:pos x="1382" y="104"/>
                </a:cxn>
                <a:cxn ang="0">
                  <a:pos x="1154" y="112"/>
                </a:cxn>
                <a:cxn ang="0">
                  <a:pos x="930" y="162"/>
                </a:cxn>
                <a:cxn ang="0">
                  <a:pos x="594" y="212"/>
                </a:cxn>
                <a:cxn ang="0">
                  <a:pos x="508" y="406"/>
                </a:cxn>
                <a:cxn ang="0">
                  <a:pos x="352" y="574"/>
                </a:cxn>
                <a:cxn ang="0">
                  <a:pos x="230" y="768"/>
                </a:cxn>
                <a:cxn ang="0">
                  <a:pos x="26" y="1040"/>
                </a:cxn>
                <a:cxn ang="0">
                  <a:pos x="104" y="1240"/>
                </a:cxn>
                <a:cxn ang="0">
                  <a:pos x="112" y="1470"/>
                </a:cxn>
                <a:cxn ang="0">
                  <a:pos x="164" y="1692"/>
                </a:cxn>
                <a:cxn ang="0">
                  <a:pos x="212" y="2028"/>
                </a:cxn>
                <a:cxn ang="0">
                  <a:pos x="408" y="2116"/>
                </a:cxn>
                <a:cxn ang="0">
                  <a:pos x="576" y="2272"/>
                </a:cxn>
                <a:cxn ang="0">
                  <a:pos x="770" y="2394"/>
                </a:cxn>
                <a:cxn ang="0">
                  <a:pos x="1042" y="2596"/>
                </a:cxn>
                <a:cxn ang="0">
                  <a:pos x="1240" y="2520"/>
                </a:cxn>
                <a:cxn ang="0">
                  <a:pos x="1470" y="2512"/>
                </a:cxn>
                <a:cxn ang="0">
                  <a:pos x="1694" y="2460"/>
                </a:cxn>
                <a:cxn ang="0">
                  <a:pos x="2028" y="2412"/>
                </a:cxn>
                <a:cxn ang="0">
                  <a:pos x="2116" y="2216"/>
                </a:cxn>
                <a:cxn ang="0">
                  <a:pos x="2272" y="2048"/>
                </a:cxn>
                <a:cxn ang="0">
                  <a:pos x="2394" y="1854"/>
                </a:cxn>
                <a:cxn ang="0">
                  <a:pos x="2596" y="1582"/>
                </a:cxn>
                <a:cxn ang="0">
                  <a:pos x="2520" y="1382"/>
                </a:cxn>
                <a:cxn ang="0">
                  <a:pos x="1142" y="2408"/>
                </a:cxn>
                <a:cxn ang="0">
                  <a:pos x="830" y="2312"/>
                </a:cxn>
                <a:cxn ang="0">
                  <a:pos x="566" y="2132"/>
                </a:cxn>
                <a:cxn ang="0">
                  <a:pos x="362" y="1886"/>
                </a:cxn>
                <a:cxn ang="0">
                  <a:pos x="238" y="1588"/>
                </a:cxn>
                <a:cxn ang="0">
                  <a:pos x="202" y="1312"/>
                </a:cxn>
                <a:cxn ang="0">
                  <a:pos x="252" y="982"/>
                </a:cxn>
                <a:cxn ang="0">
                  <a:pos x="392" y="692"/>
                </a:cxn>
                <a:cxn ang="0">
                  <a:pos x="606" y="456"/>
                </a:cxn>
                <a:cxn ang="0">
                  <a:pos x="880" y="290"/>
                </a:cxn>
                <a:cxn ang="0">
                  <a:pos x="1198" y="208"/>
                </a:cxn>
                <a:cxn ang="0">
                  <a:pos x="1480" y="214"/>
                </a:cxn>
                <a:cxn ang="0">
                  <a:pos x="1792" y="312"/>
                </a:cxn>
                <a:cxn ang="0">
                  <a:pos x="2058" y="490"/>
                </a:cxn>
                <a:cxn ang="0">
                  <a:pos x="2260" y="736"/>
                </a:cxn>
                <a:cxn ang="0">
                  <a:pos x="2386" y="1034"/>
                </a:cxn>
                <a:cxn ang="0">
                  <a:pos x="2422" y="1312"/>
                </a:cxn>
                <a:cxn ang="0">
                  <a:pos x="2372" y="1642"/>
                </a:cxn>
                <a:cxn ang="0">
                  <a:pos x="2232" y="1932"/>
                </a:cxn>
                <a:cxn ang="0">
                  <a:pos x="2018" y="2168"/>
                </a:cxn>
                <a:cxn ang="0">
                  <a:pos x="1744" y="2334"/>
                </a:cxn>
                <a:cxn ang="0">
                  <a:pos x="1426" y="2416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gamma/>
                    <a:shade val="66667"/>
                    <a:invGamma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gamma/>
                    <a:shade val="66667"/>
                    <a:invGamma/>
                  </a:sysClr>
                </a:gs>
              </a:gsLst>
              <a:lin ang="5400000" scaled="1"/>
            </a:gradFill>
            <a:ln w="19050" cap="rnd">
              <a:noFill/>
              <a:prstDash val="sysDot"/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4264" y="1564"/>
              <a:ext cx="907" cy="648"/>
            </a:xfrm>
            <a:custGeom>
              <a:avLst/>
              <a:gdLst/>
              <a:ahLst/>
              <a:cxnLst>
                <a:cxn ang="0">
                  <a:pos x="902" y="432"/>
                </a:cxn>
                <a:cxn ang="0">
                  <a:pos x="892" y="390"/>
                </a:cxn>
                <a:cxn ang="0">
                  <a:pos x="836" y="274"/>
                </a:cxn>
                <a:cxn ang="0">
                  <a:pos x="736" y="172"/>
                </a:cxn>
                <a:cxn ang="0">
                  <a:pos x="660" y="132"/>
                </a:cxn>
                <a:cxn ang="0">
                  <a:pos x="576" y="106"/>
                </a:cxn>
                <a:cxn ang="0">
                  <a:pos x="434" y="106"/>
                </a:cxn>
                <a:cxn ang="0">
                  <a:pos x="390" y="116"/>
                </a:cxn>
                <a:cxn ang="0">
                  <a:pos x="274" y="172"/>
                </a:cxn>
                <a:cxn ang="0">
                  <a:pos x="174" y="274"/>
                </a:cxn>
                <a:cxn ang="0">
                  <a:pos x="132" y="348"/>
                </a:cxn>
                <a:cxn ang="0">
                  <a:pos x="108" y="432"/>
                </a:cxn>
                <a:cxn ang="0">
                  <a:pos x="108" y="574"/>
                </a:cxn>
                <a:cxn ang="0">
                  <a:pos x="118" y="618"/>
                </a:cxn>
                <a:cxn ang="0">
                  <a:pos x="174" y="734"/>
                </a:cxn>
                <a:cxn ang="0">
                  <a:pos x="274" y="834"/>
                </a:cxn>
                <a:cxn ang="0">
                  <a:pos x="350" y="876"/>
                </a:cxn>
                <a:cxn ang="0">
                  <a:pos x="434" y="900"/>
                </a:cxn>
                <a:cxn ang="0">
                  <a:pos x="576" y="900"/>
                </a:cxn>
                <a:cxn ang="0">
                  <a:pos x="620" y="890"/>
                </a:cxn>
                <a:cxn ang="0">
                  <a:pos x="736" y="834"/>
                </a:cxn>
                <a:cxn ang="0">
                  <a:pos x="836" y="734"/>
                </a:cxn>
                <a:cxn ang="0">
                  <a:pos x="878" y="658"/>
                </a:cxn>
                <a:cxn ang="0">
                  <a:pos x="902" y="574"/>
                </a:cxn>
                <a:cxn ang="0">
                  <a:pos x="504" y="806"/>
                </a:cxn>
                <a:cxn ang="0">
                  <a:pos x="414" y="792"/>
                </a:cxn>
                <a:cxn ang="0">
                  <a:pos x="336" y="754"/>
                </a:cxn>
                <a:cxn ang="0">
                  <a:pos x="272" y="696"/>
                </a:cxn>
                <a:cxn ang="0">
                  <a:pos x="226" y="622"/>
                </a:cxn>
                <a:cxn ang="0">
                  <a:pos x="204" y="534"/>
                </a:cxn>
                <a:cxn ang="0">
                  <a:pos x="204" y="472"/>
                </a:cxn>
                <a:cxn ang="0">
                  <a:pos x="226" y="386"/>
                </a:cxn>
                <a:cxn ang="0">
                  <a:pos x="272" y="312"/>
                </a:cxn>
                <a:cxn ang="0">
                  <a:pos x="336" y="252"/>
                </a:cxn>
                <a:cxn ang="0">
                  <a:pos x="414" y="214"/>
                </a:cxn>
                <a:cxn ang="0">
                  <a:pos x="504" y="202"/>
                </a:cxn>
                <a:cxn ang="0">
                  <a:pos x="566" y="208"/>
                </a:cxn>
                <a:cxn ang="0">
                  <a:pos x="650" y="238"/>
                </a:cxn>
                <a:cxn ang="0">
                  <a:pos x="718" y="290"/>
                </a:cxn>
                <a:cxn ang="0">
                  <a:pos x="770" y="360"/>
                </a:cxn>
                <a:cxn ang="0">
                  <a:pos x="802" y="442"/>
                </a:cxn>
                <a:cxn ang="0">
                  <a:pos x="808" y="504"/>
                </a:cxn>
                <a:cxn ang="0">
                  <a:pos x="794" y="594"/>
                </a:cxn>
                <a:cxn ang="0">
                  <a:pos x="756" y="672"/>
                </a:cxn>
                <a:cxn ang="0">
                  <a:pos x="698" y="738"/>
                </a:cxn>
                <a:cxn ang="0">
                  <a:pos x="622" y="782"/>
                </a:cxn>
                <a:cxn ang="0">
                  <a:pos x="536" y="804"/>
                </a:cxn>
              </a:cxnLst>
              <a:rect l="0" t="0" r="r" b="b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lnTo>
                    <a:pt x="504" y="806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gamma/>
                    <a:shade val="66667"/>
                    <a:invGamma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gamma/>
                    <a:shade val="66667"/>
                    <a:invGamma/>
                  </a:sysClr>
                </a:gs>
              </a:gsLst>
              <a:lin ang="5400000" scaled="1"/>
            </a:gradFill>
            <a:ln w="19050" cap="rnd">
              <a:noFill/>
              <a:prstDash val="sysDot"/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-590" y="2569"/>
              <a:ext cx="3015" cy="2155"/>
            </a:xfrm>
            <a:custGeom>
              <a:avLst/>
              <a:gdLst/>
              <a:ahLst/>
              <a:cxnLst>
                <a:cxn ang="0">
                  <a:pos x="2512" y="1152"/>
                </a:cxn>
                <a:cxn ang="0">
                  <a:pos x="2460" y="930"/>
                </a:cxn>
                <a:cxn ang="0">
                  <a:pos x="2412" y="594"/>
                </a:cxn>
                <a:cxn ang="0">
                  <a:pos x="2216" y="508"/>
                </a:cxn>
                <a:cxn ang="0">
                  <a:pos x="2048" y="352"/>
                </a:cxn>
                <a:cxn ang="0">
                  <a:pos x="1854" y="230"/>
                </a:cxn>
                <a:cxn ang="0">
                  <a:pos x="1582" y="26"/>
                </a:cxn>
                <a:cxn ang="0">
                  <a:pos x="1382" y="104"/>
                </a:cxn>
                <a:cxn ang="0">
                  <a:pos x="1154" y="112"/>
                </a:cxn>
                <a:cxn ang="0">
                  <a:pos x="930" y="162"/>
                </a:cxn>
                <a:cxn ang="0">
                  <a:pos x="594" y="212"/>
                </a:cxn>
                <a:cxn ang="0">
                  <a:pos x="508" y="406"/>
                </a:cxn>
                <a:cxn ang="0">
                  <a:pos x="352" y="574"/>
                </a:cxn>
                <a:cxn ang="0">
                  <a:pos x="230" y="768"/>
                </a:cxn>
                <a:cxn ang="0">
                  <a:pos x="26" y="1040"/>
                </a:cxn>
                <a:cxn ang="0">
                  <a:pos x="104" y="1240"/>
                </a:cxn>
                <a:cxn ang="0">
                  <a:pos x="112" y="1470"/>
                </a:cxn>
                <a:cxn ang="0">
                  <a:pos x="164" y="1692"/>
                </a:cxn>
                <a:cxn ang="0">
                  <a:pos x="212" y="2028"/>
                </a:cxn>
                <a:cxn ang="0">
                  <a:pos x="408" y="2116"/>
                </a:cxn>
                <a:cxn ang="0">
                  <a:pos x="576" y="2272"/>
                </a:cxn>
                <a:cxn ang="0">
                  <a:pos x="770" y="2394"/>
                </a:cxn>
                <a:cxn ang="0">
                  <a:pos x="1042" y="2596"/>
                </a:cxn>
                <a:cxn ang="0">
                  <a:pos x="1240" y="2520"/>
                </a:cxn>
                <a:cxn ang="0">
                  <a:pos x="1470" y="2512"/>
                </a:cxn>
                <a:cxn ang="0">
                  <a:pos x="1694" y="2460"/>
                </a:cxn>
                <a:cxn ang="0">
                  <a:pos x="2028" y="2412"/>
                </a:cxn>
                <a:cxn ang="0">
                  <a:pos x="2116" y="2216"/>
                </a:cxn>
                <a:cxn ang="0">
                  <a:pos x="2272" y="2048"/>
                </a:cxn>
                <a:cxn ang="0">
                  <a:pos x="2394" y="1854"/>
                </a:cxn>
                <a:cxn ang="0">
                  <a:pos x="2596" y="1582"/>
                </a:cxn>
                <a:cxn ang="0">
                  <a:pos x="2520" y="1382"/>
                </a:cxn>
                <a:cxn ang="0">
                  <a:pos x="1142" y="2408"/>
                </a:cxn>
                <a:cxn ang="0">
                  <a:pos x="830" y="2312"/>
                </a:cxn>
                <a:cxn ang="0">
                  <a:pos x="566" y="2132"/>
                </a:cxn>
                <a:cxn ang="0">
                  <a:pos x="362" y="1886"/>
                </a:cxn>
                <a:cxn ang="0">
                  <a:pos x="238" y="1588"/>
                </a:cxn>
                <a:cxn ang="0">
                  <a:pos x="202" y="1312"/>
                </a:cxn>
                <a:cxn ang="0">
                  <a:pos x="252" y="982"/>
                </a:cxn>
                <a:cxn ang="0">
                  <a:pos x="392" y="692"/>
                </a:cxn>
                <a:cxn ang="0">
                  <a:pos x="606" y="456"/>
                </a:cxn>
                <a:cxn ang="0">
                  <a:pos x="880" y="290"/>
                </a:cxn>
                <a:cxn ang="0">
                  <a:pos x="1198" y="208"/>
                </a:cxn>
                <a:cxn ang="0">
                  <a:pos x="1480" y="214"/>
                </a:cxn>
                <a:cxn ang="0">
                  <a:pos x="1792" y="312"/>
                </a:cxn>
                <a:cxn ang="0">
                  <a:pos x="2058" y="490"/>
                </a:cxn>
                <a:cxn ang="0">
                  <a:pos x="2260" y="736"/>
                </a:cxn>
                <a:cxn ang="0">
                  <a:pos x="2386" y="1034"/>
                </a:cxn>
                <a:cxn ang="0">
                  <a:pos x="2422" y="1312"/>
                </a:cxn>
                <a:cxn ang="0">
                  <a:pos x="2372" y="1642"/>
                </a:cxn>
                <a:cxn ang="0">
                  <a:pos x="2232" y="1932"/>
                </a:cxn>
                <a:cxn ang="0">
                  <a:pos x="2018" y="2168"/>
                </a:cxn>
                <a:cxn ang="0">
                  <a:pos x="1744" y="2334"/>
                </a:cxn>
                <a:cxn ang="0">
                  <a:pos x="1426" y="2416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gamma/>
                    <a:shade val="66667"/>
                    <a:invGamma/>
                  </a:sysClr>
                </a:gs>
                <a:gs pos="50000">
                  <a:sysClr val="window" lastClr="FFFFFF"/>
                </a:gs>
                <a:gs pos="100000">
                  <a:sysClr val="window" lastClr="FFFFFF">
                    <a:gamma/>
                    <a:shade val="66667"/>
                    <a:invGamma/>
                  </a:sysClr>
                </a:gs>
              </a:gsLst>
              <a:lin ang="5400000" scaled="1"/>
            </a:gradFill>
            <a:ln w="19050" cap="rnd">
              <a:noFill/>
              <a:prstDash val="sysDot"/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793" y="1208"/>
              <a:ext cx="1860" cy="1338"/>
              <a:chOff x="793" y="1298"/>
              <a:chExt cx="1860" cy="1338"/>
            </a:xfrm>
          </p:grpSpPr>
          <p:sp>
            <p:nvSpPr>
              <p:cNvPr id="52" name="Oval 12"/>
              <p:cNvSpPr>
                <a:spLocks noChangeArrowheads="1"/>
              </p:cNvSpPr>
              <p:nvPr/>
            </p:nvSpPr>
            <p:spPr bwMode="auto">
              <a:xfrm>
                <a:off x="793" y="1298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839" y="1321"/>
                <a:ext cx="1769" cy="624"/>
              </a:xfrm>
              <a:custGeom>
                <a:avLst/>
                <a:gdLst>
                  <a:gd name="T0" fmla="*/ 0 w 3456"/>
                  <a:gd name="T1" fmla="*/ 81 h 1728"/>
                  <a:gd name="T2" fmla="*/ 2 w 3456"/>
                  <a:gd name="T3" fmla="*/ 73 h 1728"/>
                  <a:gd name="T4" fmla="*/ 5 w 3456"/>
                  <a:gd name="T5" fmla="*/ 65 h 1728"/>
                  <a:gd name="T6" fmla="*/ 10 w 3456"/>
                  <a:gd name="T7" fmla="*/ 57 h 1728"/>
                  <a:gd name="T8" fmla="*/ 18 w 3456"/>
                  <a:gd name="T9" fmla="*/ 50 h 1728"/>
                  <a:gd name="T10" fmla="*/ 28 w 3456"/>
                  <a:gd name="T11" fmla="*/ 43 h 1728"/>
                  <a:gd name="T12" fmla="*/ 40 w 3456"/>
                  <a:gd name="T13" fmla="*/ 36 h 1728"/>
                  <a:gd name="T14" fmla="*/ 53 w 3456"/>
                  <a:gd name="T15" fmla="*/ 30 h 1728"/>
                  <a:gd name="T16" fmla="*/ 68 w 3456"/>
                  <a:gd name="T17" fmla="*/ 24 h 1728"/>
                  <a:gd name="T18" fmla="*/ 84 w 3456"/>
                  <a:gd name="T19" fmla="*/ 18 h 1728"/>
                  <a:gd name="T20" fmla="*/ 102 w 3456"/>
                  <a:gd name="T21" fmla="*/ 14 h 1728"/>
                  <a:gd name="T22" fmla="*/ 121 w 3456"/>
                  <a:gd name="T23" fmla="*/ 10 h 1728"/>
                  <a:gd name="T24" fmla="*/ 142 w 3456"/>
                  <a:gd name="T25" fmla="*/ 7 h 1728"/>
                  <a:gd name="T26" fmla="*/ 163 w 3456"/>
                  <a:gd name="T27" fmla="*/ 4 h 1728"/>
                  <a:gd name="T28" fmla="*/ 185 w 3456"/>
                  <a:gd name="T29" fmla="*/ 2 h 1728"/>
                  <a:gd name="T30" fmla="*/ 208 w 3456"/>
                  <a:gd name="T31" fmla="*/ 0 h 1728"/>
                  <a:gd name="T32" fmla="*/ 232 w 3456"/>
                  <a:gd name="T33" fmla="*/ 0 h 1728"/>
                  <a:gd name="T34" fmla="*/ 244 w 3456"/>
                  <a:gd name="T35" fmla="*/ 0 h 1728"/>
                  <a:gd name="T36" fmla="*/ 267 w 3456"/>
                  <a:gd name="T37" fmla="*/ 1 h 1728"/>
                  <a:gd name="T38" fmla="*/ 290 w 3456"/>
                  <a:gd name="T39" fmla="*/ 3 h 1728"/>
                  <a:gd name="T40" fmla="*/ 312 w 3456"/>
                  <a:gd name="T41" fmla="*/ 5 h 1728"/>
                  <a:gd name="T42" fmla="*/ 332 w 3456"/>
                  <a:gd name="T43" fmla="*/ 8 h 1728"/>
                  <a:gd name="T44" fmla="*/ 352 w 3456"/>
                  <a:gd name="T45" fmla="*/ 12 h 1728"/>
                  <a:gd name="T46" fmla="*/ 371 w 3456"/>
                  <a:gd name="T47" fmla="*/ 16 h 1728"/>
                  <a:gd name="T48" fmla="*/ 387 w 3456"/>
                  <a:gd name="T49" fmla="*/ 21 h 1728"/>
                  <a:gd name="T50" fmla="*/ 403 w 3456"/>
                  <a:gd name="T51" fmla="*/ 27 h 1728"/>
                  <a:gd name="T52" fmla="*/ 417 w 3456"/>
                  <a:gd name="T53" fmla="*/ 33 h 1728"/>
                  <a:gd name="T54" fmla="*/ 430 w 3456"/>
                  <a:gd name="T55" fmla="*/ 39 h 1728"/>
                  <a:gd name="T56" fmla="*/ 441 w 3456"/>
                  <a:gd name="T57" fmla="*/ 46 h 1728"/>
                  <a:gd name="T58" fmla="*/ 449 w 3456"/>
                  <a:gd name="T59" fmla="*/ 53 h 1728"/>
                  <a:gd name="T60" fmla="*/ 456 w 3456"/>
                  <a:gd name="T61" fmla="*/ 61 h 1728"/>
                  <a:gd name="T62" fmla="*/ 461 w 3456"/>
                  <a:gd name="T63" fmla="*/ 69 h 1728"/>
                  <a:gd name="T64" fmla="*/ 463 w 3456"/>
                  <a:gd name="T65" fmla="*/ 77 h 1728"/>
                  <a:gd name="T66" fmla="*/ 0 w 3456"/>
                  <a:gd name="T67" fmla="*/ 81 h 17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456"/>
                  <a:gd name="T103" fmla="*/ 0 h 1728"/>
                  <a:gd name="T104" fmla="*/ 3456 w 3456"/>
                  <a:gd name="T105" fmla="*/ 1728 h 17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38" name="Group 14"/>
            <p:cNvGrpSpPr>
              <a:grpSpLocks/>
            </p:cNvGrpSpPr>
            <p:nvPr/>
          </p:nvGrpSpPr>
          <p:grpSpPr bwMode="auto">
            <a:xfrm>
              <a:off x="-341" y="2750"/>
              <a:ext cx="2518" cy="1792"/>
              <a:chOff x="-295" y="2982"/>
              <a:chExt cx="1860" cy="1338"/>
            </a:xfrm>
          </p:grpSpPr>
          <p:sp>
            <p:nvSpPr>
              <p:cNvPr id="50" name="Oval 15"/>
              <p:cNvSpPr>
                <a:spLocks noChangeArrowheads="1"/>
              </p:cNvSpPr>
              <p:nvPr/>
            </p:nvSpPr>
            <p:spPr bwMode="auto">
              <a:xfrm>
                <a:off x="-295" y="2982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-249" y="3005"/>
                <a:ext cx="1769" cy="624"/>
              </a:xfrm>
              <a:custGeom>
                <a:avLst/>
                <a:gdLst>
                  <a:gd name="T0" fmla="*/ 0 w 3456"/>
                  <a:gd name="T1" fmla="*/ 81 h 1728"/>
                  <a:gd name="T2" fmla="*/ 2 w 3456"/>
                  <a:gd name="T3" fmla="*/ 73 h 1728"/>
                  <a:gd name="T4" fmla="*/ 5 w 3456"/>
                  <a:gd name="T5" fmla="*/ 65 h 1728"/>
                  <a:gd name="T6" fmla="*/ 10 w 3456"/>
                  <a:gd name="T7" fmla="*/ 57 h 1728"/>
                  <a:gd name="T8" fmla="*/ 18 w 3456"/>
                  <a:gd name="T9" fmla="*/ 50 h 1728"/>
                  <a:gd name="T10" fmla="*/ 28 w 3456"/>
                  <a:gd name="T11" fmla="*/ 43 h 1728"/>
                  <a:gd name="T12" fmla="*/ 40 w 3456"/>
                  <a:gd name="T13" fmla="*/ 36 h 1728"/>
                  <a:gd name="T14" fmla="*/ 53 w 3456"/>
                  <a:gd name="T15" fmla="*/ 30 h 1728"/>
                  <a:gd name="T16" fmla="*/ 68 w 3456"/>
                  <a:gd name="T17" fmla="*/ 24 h 1728"/>
                  <a:gd name="T18" fmla="*/ 84 w 3456"/>
                  <a:gd name="T19" fmla="*/ 18 h 1728"/>
                  <a:gd name="T20" fmla="*/ 102 w 3456"/>
                  <a:gd name="T21" fmla="*/ 14 h 1728"/>
                  <a:gd name="T22" fmla="*/ 121 w 3456"/>
                  <a:gd name="T23" fmla="*/ 10 h 1728"/>
                  <a:gd name="T24" fmla="*/ 142 w 3456"/>
                  <a:gd name="T25" fmla="*/ 7 h 1728"/>
                  <a:gd name="T26" fmla="*/ 163 w 3456"/>
                  <a:gd name="T27" fmla="*/ 4 h 1728"/>
                  <a:gd name="T28" fmla="*/ 185 w 3456"/>
                  <a:gd name="T29" fmla="*/ 2 h 1728"/>
                  <a:gd name="T30" fmla="*/ 208 w 3456"/>
                  <a:gd name="T31" fmla="*/ 0 h 1728"/>
                  <a:gd name="T32" fmla="*/ 232 w 3456"/>
                  <a:gd name="T33" fmla="*/ 0 h 1728"/>
                  <a:gd name="T34" fmla="*/ 244 w 3456"/>
                  <a:gd name="T35" fmla="*/ 0 h 1728"/>
                  <a:gd name="T36" fmla="*/ 267 w 3456"/>
                  <a:gd name="T37" fmla="*/ 1 h 1728"/>
                  <a:gd name="T38" fmla="*/ 290 w 3456"/>
                  <a:gd name="T39" fmla="*/ 3 h 1728"/>
                  <a:gd name="T40" fmla="*/ 312 w 3456"/>
                  <a:gd name="T41" fmla="*/ 5 h 1728"/>
                  <a:gd name="T42" fmla="*/ 332 w 3456"/>
                  <a:gd name="T43" fmla="*/ 8 h 1728"/>
                  <a:gd name="T44" fmla="*/ 352 w 3456"/>
                  <a:gd name="T45" fmla="*/ 12 h 1728"/>
                  <a:gd name="T46" fmla="*/ 371 w 3456"/>
                  <a:gd name="T47" fmla="*/ 16 h 1728"/>
                  <a:gd name="T48" fmla="*/ 387 w 3456"/>
                  <a:gd name="T49" fmla="*/ 21 h 1728"/>
                  <a:gd name="T50" fmla="*/ 403 w 3456"/>
                  <a:gd name="T51" fmla="*/ 27 h 1728"/>
                  <a:gd name="T52" fmla="*/ 417 w 3456"/>
                  <a:gd name="T53" fmla="*/ 33 h 1728"/>
                  <a:gd name="T54" fmla="*/ 430 w 3456"/>
                  <a:gd name="T55" fmla="*/ 39 h 1728"/>
                  <a:gd name="T56" fmla="*/ 441 w 3456"/>
                  <a:gd name="T57" fmla="*/ 46 h 1728"/>
                  <a:gd name="T58" fmla="*/ 449 w 3456"/>
                  <a:gd name="T59" fmla="*/ 53 h 1728"/>
                  <a:gd name="T60" fmla="*/ 456 w 3456"/>
                  <a:gd name="T61" fmla="*/ 61 h 1728"/>
                  <a:gd name="T62" fmla="*/ 461 w 3456"/>
                  <a:gd name="T63" fmla="*/ 69 h 1728"/>
                  <a:gd name="T64" fmla="*/ 463 w 3456"/>
                  <a:gd name="T65" fmla="*/ 77 h 1728"/>
                  <a:gd name="T66" fmla="*/ 0 w 3456"/>
                  <a:gd name="T67" fmla="*/ 81 h 17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456"/>
                  <a:gd name="T103" fmla="*/ 0 h 1728"/>
                  <a:gd name="T104" fmla="*/ 3456 w 3456"/>
                  <a:gd name="T105" fmla="*/ 1728 h 17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39" name="Group 17"/>
            <p:cNvGrpSpPr>
              <a:grpSpLocks/>
            </p:cNvGrpSpPr>
            <p:nvPr/>
          </p:nvGrpSpPr>
          <p:grpSpPr bwMode="auto">
            <a:xfrm>
              <a:off x="2971" y="1117"/>
              <a:ext cx="1224" cy="885"/>
              <a:chOff x="793" y="1298"/>
              <a:chExt cx="1860" cy="1338"/>
            </a:xfrm>
          </p:grpSpPr>
          <p:sp>
            <p:nvSpPr>
              <p:cNvPr id="48" name="Oval 18"/>
              <p:cNvSpPr>
                <a:spLocks noChangeArrowheads="1"/>
              </p:cNvSpPr>
              <p:nvPr/>
            </p:nvSpPr>
            <p:spPr bwMode="auto">
              <a:xfrm>
                <a:off x="793" y="1298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839" y="1321"/>
                <a:ext cx="1769" cy="624"/>
              </a:xfrm>
              <a:custGeom>
                <a:avLst/>
                <a:gdLst>
                  <a:gd name="T0" fmla="*/ 0 w 3456"/>
                  <a:gd name="T1" fmla="*/ 81 h 1728"/>
                  <a:gd name="T2" fmla="*/ 2 w 3456"/>
                  <a:gd name="T3" fmla="*/ 73 h 1728"/>
                  <a:gd name="T4" fmla="*/ 5 w 3456"/>
                  <a:gd name="T5" fmla="*/ 65 h 1728"/>
                  <a:gd name="T6" fmla="*/ 10 w 3456"/>
                  <a:gd name="T7" fmla="*/ 57 h 1728"/>
                  <a:gd name="T8" fmla="*/ 18 w 3456"/>
                  <a:gd name="T9" fmla="*/ 50 h 1728"/>
                  <a:gd name="T10" fmla="*/ 28 w 3456"/>
                  <a:gd name="T11" fmla="*/ 43 h 1728"/>
                  <a:gd name="T12" fmla="*/ 40 w 3456"/>
                  <a:gd name="T13" fmla="*/ 36 h 1728"/>
                  <a:gd name="T14" fmla="*/ 53 w 3456"/>
                  <a:gd name="T15" fmla="*/ 30 h 1728"/>
                  <a:gd name="T16" fmla="*/ 68 w 3456"/>
                  <a:gd name="T17" fmla="*/ 24 h 1728"/>
                  <a:gd name="T18" fmla="*/ 84 w 3456"/>
                  <a:gd name="T19" fmla="*/ 18 h 1728"/>
                  <a:gd name="T20" fmla="*/ 102 w 3456"/>
                  <a:gd name="T21" fmla="*/ 14 h 1728"/>
                  <a:gd name="T22" fmla="*/ 121 w 3456"/>
                  <a:gd name="T23" fmla="*/ 10 h 1728"/>
                  <a:gd name="T24" fmla="*/ 142 w 3456"/>
                  <a:gd name="T25" fmla="*/ 7 h 1728"/>
                  <a:gd name="T26" fmla="*/ 163 w 3456"/>
                  <a:gd name="T27" fmla="*/ 4 h 1728"/>
                  <a:gd name="T28" fmla="*/ 185 w 3456"/>
                  <a:gd name="T29" fmla="*/ 2 h 1728"/>
                  <a:gd name="T30" fmla="*/ 208 w 3456"/>
                  <a:gd name="T31" fmla="*/ 0 h 1728"/>
                  <a:gd name="T32" fmla="*/ 232 w 3456"/>
                  <a:gd name="T33" fmla="*/ 0 h 1728"/>
                  <a:gd name="T34" fmla="*/ 244 w 3456"/>
                  <a:gd name="T35" fmla="*/ 0 h 1728"/>
                  <a:gd name="T36" fmla="*/ 267 w 3456"/>
                  <a:gd name="T37" fmla="*/ 1 h 1728"/>
                  <a:gd name="T38" fmla="*/ 290 w 3456"/>
                  <a:gd name="T39" fmla="*/ 3 h 1728"/>
                  <a:gd name="T40" fmla="*/ 312 w 3456"/>
                  <a:gd name="T41" fmla="*/ 5 h 1728"/>
                  <a:gd name="T42" fmla="*/ 332 w 3456"/>
                  <a:gd name="T43" fmla="*/ 8 h 1728"/>
                  <a:gd name="T44" fmla="*/ 352 w 3456"/>
                  <a:gd name="T45" fmla="*/ 12 h 1728"/>
                  <a:gd name="T46" fmla="*/ 371 w 3456"/>
                  <a:gd name="T47" fmla="*/ 16 h 1728"/>
                  <a:gd name="T48" fmla="*/ 387 w 3456"/>
                  <a:gd name="T49" fmla="*/ 21 h 1728"/>
                  <a:gd name="T50" fmla="*/ 403 w 3456"/>
                  <a:gd name="T51" fmla="*/ 27 h 1728"/>
                  <a:gd name="T52" fmla="*/ 417 w 3456"/>
                  <a:gd name="T53" fmla="*/ 33 h 1728"/>
                  <a:gd name="T54" fmla="*/ 430 w 3456"/>
                  <a:gd name="T55" fmla="*/ 39 h 1728"/>
                  <a:gd name="T56" fmla="*/ 441 w 3456"/>
                  <a:gd name="T57" fmla="*/ 46 h 1728"/>
                  <a:gd name="T58" fmla="*/ 449 w 3456"/>
                  <a:gd name="T59" fmla="*/ 53 h 1728"/>
                  <a:gd name="T60" fmla="*/ 456 w 3456"/>
                  <a:gd name="T61" fmla="*/ 61 h 1728"/>
                  <a:gd name="T62" fmla="*/ 461 w 3456"/>
                  <a:gd name="T63" fmla="*/ 69 h 1728"/>
                  <a:gd name="T64" fmla="*/ 463 w 3456"/>
                  <a:gd name="T65" fmla="*/ 77 h 1728"/>
                  <a:gd name="T66" fmla="*/ 0 w 3456"/>
                  <a:gd name="T67" fmla="*/ 81 h 17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456"/>
                  <a:gd name="T103" fmla="*/ 0 h 1728"/>
                  <a:gd name="T104" fmla="*/ 3456 w 3456"/>
                  <a:gd name="T105" fmla="*/ 1728 h 17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40" name="Group 20"/>
            <p:cNvGrpSpPr>
              <a:grpSpLocks/>
            </p:cNvGrpSpPr>
            <p:nvPr/>
          </p:nvGrpSpPr>
          <p:grpSpPr bwMode="auto">
            <a:xfrm>
              <a:off x="4468" y="1707"/>
              <a:ext cx="499" cy="363"/>
              <a:chOff x="793" y="1298"/>
              <a:chExt cx="1860" cy="1338"/>
            </a:xfrm>
          </p:grpSpPr>
          <p:sp>
            <p:nvSpPr>
              <p:cNvPr id="46" name="Oval 21"/>
              <p:cNvSpPr>
                <a:spLocks noChangeArrowheads="1"/>
              </p:cNvSpPr>
              <p:nvPr/>
            </p:nvSpPr>
            <p:spPr bwMode="auto">
              <a:xfrm>
                <a:off x="793" y="1298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839" y="1321"/>
                <a:ext cx="1769" cy="624"/>
              </a:xfrm>
              <a:custGeom>
                <a:avLst/>
                <a:gdLst>
                  <a:gd name="T0" fmla="*/ 0 w 3456"/>
                  <a:gd name="T1" fmla="*/ 81 h 1728"/>
                  <a:gd name="T2" fmla="*/ 2 w 3456"/>
                  <a:gd name="T3" fmla="*/ 73 h 1728"/>
                  <a:gd name="T4" fmla="*/ 5 w 3456"/>
                  <a:gd name="T5" fmla="*/ 65 h 1728"/>
                  <a:gd name="T6" fmla="*/ 10 w 3456"/>
                  <a:gd name="T7" fmla="*/ 57 h 1728"/>
                  <a:gd name="T8" fmla="*/ 18 w 3456"/>
                  <a:gd name="T9" fmla="*/ 50 h 1728"/>
                  <a:gd name="T10" fmla="*/ 28 w 3456"/>
                  <a:gd name="T11" fmla="*/ 43 h 1728"/>
                  <a:gd name="T12" fmla="*/ 40 w 3456"/>
                  <a:gd name="T13" fmla="*/ 36 h 1728"/>
                  <a:gd name="T14" fmla="*/ 53 w 3456"/>
                  <a:gd name="T15" fmla="*/ 30 h 1728"/>
                  <a:gd name="T16" fmla="*/ 68 w 3456"/>
                  <a:gd name="T17" fmla="*/ 24 h 1728"/>
                  <a:gd name="T18" fmla="*/ 84 w 3456"/>
                  <a:gd name="T19" fmla="*/ 18 h 1728"/>
                  <a:gd name="T20" fmla="*/ 102 w 3456"/>
                  <a:gd name="T21" fmla="*/ 14 h 1728"/>
                  <a:gd name="T22" fmla="*/ 121 w 3456"/>
                  <a:gd name="T23" fmla="*/ 10 h 1728"/>
                  <a:gd name="T24" fmla="*/ 142 w 3456"/>
                  <a:gd name="T25" fmla="*/ 7 h 1728"/>
                  <a:gd name="T26" fmla="*/ 163 w 3456"/>
                  <a:gd name="T27" fmla="*/ 4 h 1728"/>
                  <a:gd name="T28" fmla="*/ 185 w 3456"/>
                  <a:gd name="T29" fmla="*/ 2 h 1728"/>
                  <a:gd name="T30" fmla="*/ 208 w 3456"/>
                  <a:gd name="T31" fmla="*/ 0 h 1728"/>
                  <a:gd name="T32" fmla="*/ 232 w 3456"/>
                  <a:gd name="T33" fmla="*/ 0 h 1728"/>
                  <a:gd name="T34" fmla="*/ 244 w 3456"/>
                  <a:gd name="T35" fmla="*/ 0 h 1728"/>
                  <a:gd name="T36" fmla="*/ 267 w 3456"/>
                  <a:gd name="T37" fmla="*/ 1 h 1728"/>
                  <a:gd name="T38" fmla="*/ 290 w 3456"/>
                  <a:gd name="T39" fmla="*/ 3 h 1728"/>
                  <a:gd name="T40" fmla="*/ 312 w 3456"/>
                  <a:gd name="T41" fmla="*/ 5 h 1728"/>
                  <a:gd name="T42" fmla="*/ 332 w 3456"/>
                  <a:gd name="T43" fmla="*/ 8 h 1728"/>
                  <a:gd name="T44" fmla="*/ 352 w 3456"/>
                  <a:gd name="T45" fmla="*/ 12 h 1728"/>
                  <a:gd name="T46" fmla="*/ 371 w 3456"/>
                  <a:gd name="T47" fmla="*/ 16 h 1728"/>
                  <a:gd name="T48" fmla="*/ 387 w 3456"/>
                  <a:gd name="T49" fmla="*/ 21 h 1728"/>
                  <a:gd name="T50" fmla="*/ 403 w 3456"/>
                  <a:gd name="T51" fmla="*/ 27 h 1728"/>
                  <a:gd name="T52" fmla="*/ 417 w 3456"/>
                  <a:gd name="T53" fmla="*/ 33 h 1728"/>
                  <a:gd name="T54" fmla="*/ 430 w 3456"/>
                  <a:gd name="T55" fmla="*/ 39 h 1728"/>
                  <a:gd name="T56" fmla="*/ 441 w 3456"/>
                  <a:gd name="T57" fmla="*/ 46 h 1728"/>
                  <a:gd name="T58" fmla="*/ 449 w 3456"/>
                  <a:gd name="T59" fmla="*/ 53 h 1728"/>
                  <a:gd name="T60" fmla="*/ 456 w 3456"/>
                  <a:gd name="T61" fmla="*/ 61 h 1728"/>
                  <a:gd name="T62" fmla="*/ 461 w 3456"/>
                  <a:gd name="T63" fmla="*/ 69 h 1728"/>
                  <a:gd name="T64" fmla="*/ 463 w 3456"/>
                  <a:gd name="T65" fmla="*/ 77 h 1728"/>
                  <a:gd name="T66" fmla="*/ 0 w 3456"/>
                  <a:gd name="T67" fmla="*/ 81 h 17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456"/>
                  <a:gd name="T103" fmla="*/ 0 h 1728"/>
                  <a:gd name="T104" fmla="*/ 3456 w 3456"/>
                  <a:gd name="T105" fmla="*/ 1728 h 17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41" name="Text Box 23"/>
            <p:cNvSpPr txBox="1">
              <a:spLocks noChangeArrowheads="1"/>
            </p:cNvSpPr>
            <p:nvPr/>
          </p:nvSpPr>
          <p:spPr bwMode="auto">
            <a:xfrm>
              <a:off x="2744" y="2614"/>
              <a:ext cx="2703" cy="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PowerPoint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PowerPoint is a complete presentation graphics package.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It gives you everything you need to produce a professional-looking presentation.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맑은 고딕" pitchFamily="50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42" name="Text Box 24"/>
            <p:cNvSpPr txBox="1">
              <a:spLocks noChangeArrowheads="1"/>
            </p:cNvSpPr>
            <p:nvPr/>
          </p:nvSpPr>
          <p:spPr bwMode="auto">
            <a:xfrm>
              <a:off x="839" y="1389"/>
              <a:ext cx="1814" cy="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Appealing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43" name="Text Box 25"/>
            <p:cNvSpPr txBox="1">
              <a:spLocks noChangeArrowheads="1"/>
            </p:cNvSpPr>
            <p:nvPr/>
          </p:nvSpPr>
          <p:spPr bwMode="auto">
            <a:xfrm>
              <a:off x="181" y="3086"/>
              <a:ext cx="1610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Appeal</a:t>
              </a:r>
            </a:p>
          </p:txBody>
        </p:sp>
        <p:sp>
          <p:nvSpPr>
            <p:cNvPr id="44" name="Text Box 26"/>
            <p:cNvSpPr txBox="1">
              <a:spLocks noChangeArrowheads="1"/>
            </p:cNvSpPr>
            <p:nvPr/>
          </p:nvSpPr>
          <p:spPr bwMode="auto">
            <a:xfrm>
              <a:off x="3107" y="1275"/>
              <a:ext cx="95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Eye-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Catching Visual</a:t>
              </a:r>
            </a:p>
          </p:txBody>
        </p:sp>
        <p:sp>
          <p:nvSpPr>
            <p:cNvPr id="45" name="Text Box 27"/>
            <p:cNvSpPr txBox="1">
              <a:spLocks noChangeArrowheads="1"/>
            </p:cNvSpPr>
            <p:nvPr/>
          </p:nvSpPr>
          <p:spPr bwMode="auto">
            <a:xfrm>
              <a:off x="4445" y="1729"/>
              <a:ext cx="567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Sleek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Diagram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4865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748804" y="1268760"/>
            <a:ext cx="7567612" cy="5005387"/>
            <a:chOff x="449" y="1071"/>
            <a:chExt cx="4767" cy="3153"/>
          </a:xfrm>
        </p:grpSpPr>
        <p:sp>
          <p:nvSpPr>
            <p:cNvPr id="29" name="Rectangle 3"/>
            <p:cNvSpPr>
              <a:spLocks noChangeArrowheads="1"/>
            </p:cNvSpPr>
            <p:nvPr/>
          </p:nvSpPr>
          <p:spPr bwMode="auto">
            <a:xfrm>
              <a:off x="1220" y="1570"/>
              <a:ext cx="1044" cy="1134"/>
            </a:xfrm>
            <a:prstGeom prst="rect">
              <a:avLst/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0" name="Group 4"/>
            <p:cNvGrpSpPr>
              <a:grpSpLocks/>
            </p:cNvGrpSpPr>
            <p:nvPr/>
          </p:nvGrpSpPr>
          <p:grpSpPr bwMode="auto">
            <a:xfrm>
              <a:off x="449" y="2454"/>
              <a:ext cx="2584" cy="1770"/>
              <a:chOff x="795" y="1855"/>
              <a:chExt cx="2584" cy="1770"/>
            </a:xfrm>
          </p:grpSpPr>
          <p:sp>
            <p:nvSpPr>
              <p:cNvPr id="44" name="Oval 5"/>
              <p:cNvSpPr>
                <a:spLocks noChangeArrowheads="1"/>
              </p:cNvSpPr>
              <p:nvPr/>
            </p:nvSpPr>
            <p:spPr bwMode="auto">
              <a:xfrm>
                <a:off x="795" y="2523"/>
                <a:ext cx="2584" cy="1102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alpha val="50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  <p:grpSp>
            <p:nvGrpSpPr>
              <p:cNvPr id="45" name="Group 6"/>
              <p:cNvGrpSpPr>
                <a:grpSpLocks/>
              </p:cNvGrpSpPr>
              <p:nvPr/>
            </p:nvGrpSpPr>
            <p:grpSpPr bwMode="auto">
              <a:xfrm>
                <a:off x="1066" y="2092"/>
                <a:ext cx="2041" cy="907"/>
                <a:chOff x="1882" y="1412"/>
                <a:chExt cx="1566" cy="703"/>
              </a:xfrm>
            </p:grpSpPr>
            <p:sp>
              <p:nvSpPr>
                <p:cNvPr id="52" name="Oval 7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808080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4D4D4D"/>
                  </a:extrusionClr>
                </a:sp3d>
              </p:spPr>
              <p:txBody>
                <a:bodyPr wrap="none" anchor="ctr">
                  <a:flatTx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53" name="Oval 8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grpSp>
            <p:nvGrpSpPr>
              <p:cNvPr id="46" name="Group 9"/>
              <p:cNvGrpSpPr>
                <a:grpSpLocks/>
              </p:cNvGrpSpPr>
              <p:nvPr/>
            </p:nvGrpSpPr>
            <p:grpSpPr bwMode="auto">
              <a:xfrm>
                <a:off x="1315" y="1979"/>
                <a:ext cx="1542" cy="684"/>
                <a:chOff x="1882" y="1412"/>
                <a:chExt cx="1566" cy="703"/>
              </a:xfrm>
            </p:grpSpPr>
            <p:sp>
              <p:nvSpPr>
                <p:cNvPr id="50" name="Oval 10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969696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777777"/>
                  </a:extrusionClr>
                </a:sp3d>
              </p:spPr>
              <p:txBody>
                <a:bodyPr wrap="none" anchor="ctr">
                  <a:flatTx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51" name="Oval 11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  <p:grpSp>
            <p:nvGrpSpPr>
              <p:cNvPr id="47" name="Group 12"/>
              <p:cNvGrpSpPr>
                <a:grpSpLocks/>
              </p:cNvGrpSpPr>
              <p:nvPr/>
            </p:nvGrpSpPr>
            <p:grpSpPr bwMode="auto">
              <a:xfrm>
                <a:off x="1564" y="1855"/>
                <a:ext cx="1044" cy="464"/>
                <a:chOff x="1882" y="1412"/>
                <a:chExt cx="1566" cy="703"/>
              </a:xfrm>
            </p:grpSpPr>
            <p:sp>
              <p:nvSpPr>
                <p:cNvPr id="48" name="Oval 13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solidFill>
                  <a:srgbClr val="B2B2B2"/>
                </a:solidFill>
                <a:ln w="9525">
                  <a:round/>
                  <a:headEnd/>
                  <a:tailEnd/>
                </a:ln>
                <a:scene3d>
                  <a:camera prst="legacyObliqueBottom"/>
                  <a:lightRig rig="legacyFlat3" dir="l"/>
                </a:scene3d>
                <a:sp3d extrusionH="582600" prstMaterial="legacyMatte">
                  <a:bevelT w="13500" h="13500" prst="angle"/>
                  <a:bevelB w="13500" h="13500" prst="angle"/>
                  <a:extrusionClr>
                    <a:srgbClr val="B2B2B2"/>
                  </a:extrusionClr>
                </a:sp3d>
              </p:spPr>
              <p:txBody>
                <a:bodyPr wrap="none" anchor="ctr">
                  <a:flatTx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49" name="Oval 14"/>
                <p:cNvSpPr>
                  <a:spLocks noChangeArrowheads="1"/>
                </p:cNvSpPr>
                <p:nvPr/>
              </p:nvSpPr>
              <p:spPr bwMode="auto">
                <a:xfrm>
                  <a:off x="1882" y="1412"/>
                  <a:ext cx="1566" cy="70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75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</p:grpSp>
        </p:grpSp>
        <p:grpSp>
          <p:nvGrpSpPr>
            <p:cNvPr id="31" name="Group 15"/>
            <p:cNvGrpSpPr>
              <a:grpSpLocks/>
            </p:cNvGrpSpPr>
            <p:nvPr/>
          </p:nvGrpSpPr>
          <p:grpSpPr bwMode="auto">
            <a:xfrm>
              <a:off x="1213" y="1071"/>
              <a:ext cx="1051" cy="1048"/>
              <a:chOff x="549" y="2205"/>
              <a:chExt cx="1406" cy="1402"/>
            </a:xfrm>
          </p:grpSpPr>
          <p:sp>
            <p:nvSpPr>
              <p:cNvPr id="42" name="Oval 16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1272" y="1412"/>
              <a:ext cx="9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Visual Appeal</a:t>
              </a: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284" y="1088"/>
              <a:ext cx="898" cy="299"/>
            </a:xfrm>
            <a:custGeom>
              <a:avLst/>
              <a:gdLst>
                <a:gd name="T0" fmla="*/ 0 w 4756"/>
                <a:gd name="T1" fmla="*/ 11 h 1576"/>
                <a:gd name="T2" fmla="*/ 0 w 4756"/>
                <a:gd name="T3" fmla="*/ 10 h 1576"/>
                <a:gd name="T4" fmla="*/ 1 w 4756"/>
                <a:gd name="T5" fmla="*/ 9 h 1576"/>
                <a:gd name="T6" fmla="*/ 1 w 4756"/>
                <a:gd name="T7" fmla="*/ 9 h 1576"/>
                <a:gd name="T8" fmla="*/ 2 w 4756"/>
                <a:gd name="T9" fmla="*/ 8 h 1576"/>
                <a:gd name="T10" fmla="*/ 2 w 4756"/>
                <a:gd name="T11" fmla="*/ 7 h 1576"/>
                <a:gd name="T12" fmla="*/ 3 w 4756"/>
                <a:gd name="T13" fmla="*/ 6 h 1576"/>
                <a:gd name="T14" fmla="*/ 3 w 4756"/>
                <a:gd name="T15" fmla="*/ 6 h 1576"/>
                <a:gd name="T16" fmla="*/ 4 w 4756"/>
                <a:gd name="T17" fmla="*/ 5 h 1576"/>
                <a:gd name="T18" fmla="*/ 4 w 4756"/>
                <a:gd name="T19" fmla="*/ 5 h 1576"/>
                <a:gd name="T20" fmla="*/ 5 w 4756"/>
                <a:gd name="T21" fmla="*/ 4 h 1576"/>
                <a:gd name="T22" fmla="*/ 5 w 4756"/>
                <a:gd name="T23" fmla="*/ 4 h 1576"/>
                <a:gd name="T24" fmla="*/ 6 w 4756"/>
                <a:gd name="T25" fmla="*/ 3 h 1576"/>
                <a:gd name="T26" fmla="*/ 7 w 4756"/>
                <a:gd name="T27" fmla="*/ 3 h 1576"/>
                <a:gd name="T28" fmla="*/ 7 w 4756"/>
                <a:gd name="T29" fmla="*/ 2 h 1576"/>
                <a:gd name="T30" fmla="*/ 8 w 4756"/>
                <a:gd name="T31" fmla="*/ 2 h 1576"/>
                <a:gd name="T32" fmla="*/ 9 w 4756"/>
                <a:gd name="T33" fmla="*/ 2 h 1576"/>
                <a:gd name="T34" fmla="*/ 9 w 4756"/>
                <a:gd name="T35" fmla="*/ 1 h 1576"/>
                <a:gd name="T36" fmla="*/ 10 w 4756"/>
                <a:gd name="T37" fmla="*/ 1 h 1576"/>
                <a:gd name="T38" fmla="*/ 11 w 4756"/>
                <a:gd name="T39" fmla="*/ 1 h 1576"/>
                <a:gd name="T40" fmla="*/ 12 w 4756"/>
                <a:gd name="T41" fmla="*/ 1 h 1576"/>
                <a:gd name="T42" fmla="*/ 12 w 4756"/>
                <a:gd name="T43" fmla="*/ 0 h 1576"/>
                <a:gd name="T44" fmla="*/ 13 w 4756"/>
                <a:gd name="T45" fmla="*/ 0 h 1576"/>
                <a:gd name="T46" fmla="*/ 14 w 4756"/>
                <a:gd name="T47" fmla="*/ 0 h 1576"/>
                <a:gd name="T48" fmla="*/ 15 w 4756"/>
                <a:gd name="T49" fmla="*/ 0 h 1576"/>
                <a:gd name="T50" fmla="*/ 16 w 4756"/>
                <a:gd name="T51" fmla="*/ 0 h 1576"/>
                <a:gd name="T52" fmla="*/ 16 w 4756"/>
                <a:gd name="T53" fmla="*/ 0 h 1576"/>
                <a:gd name="T54" fmla="*/ 17 w 4756"/>
                <a:gd name="T55" fmla="*/ 0 h 1576"/>
                <a:gd name="T56" fmla="*/ 18 w 4756"/>
                <a:gd name="T57" fmla="*/ 0 h 1576"/>
                <a:gd name="T58" fmla="*/ 19 w 4756"/>
                <a:gd name="T59" fmla="*/ 0 h 1576"/>
                <a:gd name="T60" fmla="*/ 20 w 4756"/>
                <a:gd name="T61" fmla="*/ 0 h 1576"/>
                <a:gd name="T62" fmla="*/ 21 w 4756"/>
                <a:gd name="T63" fmla="*/ 1 h 1576"/>
                <a:gd name="T64" fmla="*/ 22 w 4756"/>
                <a:gd name="T65" fmla="*/ 1 h 1576"/>
                <a:gd name="T66" fmla="*/ 22 w 4756"/>
                <a:gd name="T67" fmla="*/ 1 h 1576"/>
                <a:gd name="T68" fmla="*/ 23 w 4756"/>
                <a:gd name="T69" fmla="*/ 1 h 1576"/>
                <a:gd name="T70" fmla="*/ 24 w 4756"/>
                <a:gd name="T71" fmla="*/ 2 h 1576"/>
                <a:gd name="T72" fmla="*/ 24 w 4756"/>
                <a:gd name="T73" fmla="*/ 2 h 1576"/>
                <a:gd name="T74" fmla="*/ 25 w 4756"/>
                <a:gd name="T75" fmla="*/ 2 h 1576"/>
                <a:gd name="T76" fmla="*/ 26 w 4756"/>
                <a:gd name="T77" fmla="*/ 3 h 1576"/>
                <a:gd name="T78" fmla="*/ 26 w 4756"/>
                <a:gd name="T79" fmla="*/ 3 h 1576"/>
                <a:gd name="T80" fmla="*/ 27 w 4756"/>
                <a:gd name="T81" fmla="*/ 4 h 1576"/>
                <a:gd name="T82" fmla="*/ 28 w 4756"/>
                <a:gd name="T83" fmla="*/ 5 h 1576"/>
                <a:gd name="T84" fmla="*/ 28 w 4756"/>
                <a:gd name="T85" fmla="*/ 5 h 1576"/>
                <a:gd name="T86" fmla="*/ 29 w 4756"/>
                <a:gd name="T87" fmla="*/ 6 h 1576"/>
                <a:gd name="T88" fmla="*/ 29 w 4756"/>
                <a:gd name="T89" fmla="*/ 6 h 1576"/>
                <a:gd name="T90" fmla="*/ 30 w 4756"/>
                <a:gd name="T91" fmla="*/ 7 h 1576"/>
                <a:gd name="T92" fmla="*/ 30 w 4756"/>
                <a:gd name="T93" fmla="*/ 7 h 1576"/>
                <a:gd name="T94" fmla="*/ 31 w 4756"/>
                <a:gd name="T95" fmla="*/ 8 h 1576"/>
                <a:gd name="T96" fmla="*/ 31 w 4756"/>
                <a:gd name="T97" fmla="*/ 9 h 1576"/>
                <a:gd name="T98" fmla="*/ 32 w 4756"/>
                <a:gd name="T99" fmla="*/ 10 h 1576"/>
                <a:gd name="T100" fmla="*/ 32 w 4756"/>
                <a:gd name="T101" fmla="*/ 10 h 1576"/>
                <a:gd name="T102" fmla="*/ 0 w 4756"/>
                <a:gd name="T103" fmla="*/ 11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4" name="Line 20"/>
            <p:cNvSpPr>
              <a:spLocks noChangeShapeType="1"/>
            </p:cNvSpPr>
            <p:nvPr/>
          </p:nvSpPr>
          <p:spPr bwMode="auto">
            <a:xfrm>
              <a:off x="1742" y="2682"/>
              <a:ext cx="3243" cy="0"/>
            </a:xfrm>
            <a:prstGeom prst="line">
              <a:avLst/>
            </a:prstGeom>
            <a:noFill/>
            <a:ln w="25400" cap="rnd">
              <a:solidFill>
                <a:sysClr val="windowText" lastClr="00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5" name="Line 21"/>
            <p:cNvSpPr>
              <a:spLocks noChangeShapeType="1"/>
            </p:cNvSpPr>
            <p:nvPr/>
          </p:nvSpPr>
          <p:spPr bwMode="auto">
            <a:xfrm>
              <a:off x="2354" y="2954"/>
              <a:ext cx="2631" cy="0"/>
            </a:xfrm>
            <a:prstGeom prst="line">
              <a:avLst/>
            </a:prstGeom>
            <a:noFill/>
            <a:ln w="25400" cap="rnd">
              <a:solidFill>
                <a:sysClr val="windowText" lastClr="00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6" name="Line 22"/>
            <p:cNvSpPr>
              <a:spLocks noChangeShapeType="1"/>
            </p:cNvSpPr>
            <p:nvPr/>
          </p:nvSpPr>
          <p:spPr bwMode="auto">
            <a:xfrm>
              <a:off x="2604" y="3227"/>
              <a:ext cx="2381" cy="0"/>
            </a:xfrm>
            <a:prstGeom prst="line">
              <a:avLst/>
            </a:prstGeom>
            <a:noFill/>
            <a:ln w="25400" cap="rnd">
              <a:solidFill>
                <a:sysClr val="windowText" lastClr="000000"/>
              </a:solidFill>
              <a:prstDash val="sysDot"/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7" name="Text Box 23"/>
            <p:cNvSpPr txBox="1">
              <a:spLocks noChangeArrowheads="1"/>
            </p:cNvSpPr>
            <p:nvPr/>
          </p:nvSpPr>
          <p:spPr bwMode="auto">
            <a:xfrm>
              <a:off x="3990" y="2524"/>
              <a:ext cx="104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Contemporary Colors</a:t>
              </a:r>
            </a:p>
          </p:txBody>
        </p:sp>
        <p:sp>
          <p:nvSpPr>
            <p:cNvPr id="38" name="Text Box 24"/>
            <p:cNvSpPr txBox="1">
              <a:spLocks noChangeArrowheads="1"/>
            </p:cNvSpPr>
            <p:nvPr/>
          </p:nvSpPr>
          <p:spPr bwMode="auto">
            <a:xfrm>
              <a:off x="4087" y="2796"/>
              <a:ext cx="9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Top Quality Design</a:t>
              </a:r>
            </a:p>
          </p:txBody>
        </p:sp>
        <p:sp>
          <p:nvSpPr>
            <p:cNvPr id="39" name="Text Box 25"/>
            <p:cNvSpPr txBox="1">
              <a:spLocks noChangeArrowheads="1"/>
            </p:cNvSpPr>
            <p:nvPr/>
          </p:nvSpPr>
          <p:spPr bwMode="auto">
            <a:xfrm>
              <a:off x="4068" y="3068"/>
              <a:ext cx="96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Diversity of Culture</a:t>
              </a:r>
            </a:p>
          </p:txBody>
        </p:sp>
        <p:sp>
          <p:nvSpPr>
            <p:cNvPr id="40" name="Text Box 26"/>
            <p:cNvSpPr txBox="1">
              <a:spLocks noChangeArrowheads="1"/>
            </p:cNvSpPr>
            <p:nvPr/>
          </p:nvSpPr>
          <p:spPr bwMode="auto">
            <a:xfrm>
              <a:off x="2513" y="1072"/>
              <a:ext cx="2703" cy="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PowerPoint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PowerPoint is a complete presentation graphics package.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It gives you everything you need to produce a professional-looking presentation.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맑은 고딕" pitchFamily="50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41" name="Text Box 27"/>
            <p:cNvSpPr txBox="1">
              <a:spLocks noChangeArrowheads="1"/>
            </p:cNvSpPr>
            <p:nvPr/>
          </p:nvSpPr>
          <p:spPr bwMode="auto">
            <a:xfrm>
              <a:off x="3504" y="3227"/>
              <a:ext cx="152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Our easy to use and functional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search engine helps you locate the right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templates quickly saving you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976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2"/>
          <p:cNvGrpSpPr>
            <a:grpSpLocks/>
          </p:cNvGrpSpPr>
          <p:nvPr/>
        </p:nvGrpSpPr>
        <p:grpSpPr bwMode="auto">
          <a:xfrm>
            <a:off x="-936625" y="1340768"/>
            <a:ext cx="10980738" cy="4608512"/>
            <a:chOff x="-590" y="1207"/>
            <a:chExt cx="6917" cy="2903"/>
          </a:xfrm>
        </p:grpSpPr>
        <p:sp>
          <p:nvSpPr>
            <p:cNvPr id="35" name="Freeform 3"/>
            <p:cNvSpPr>
              <a:spLocks/>
            </p:cNvSpPr>
            <p:nvPr/>
          </p:nvSpPr>
          <p:spPr bwMode="auto">
            <a:xfrm>
              <a:off x="1315" y="1230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gamma/>
                    <a:tint val="39216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6" name="Freeform 4"/>
            <p:cNvSpPr>
              <a:spLocks/>
            </p:cNvSpPr>
            <p:nvPr/>
          </p:nvSpPr>
          <p:spPr bwMode="auto">
            <a:xfrm>
              <a:off x="1406" y="1303"/>
              <a:ext cx="1020" cy="880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680" y="234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gamma/>
                    <a:tint val="39216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771" y="2414"/>
              <a:ext cx="1020" cy="880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950" y="234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B2B2B2">
                    <a:gamma/>
                    <a:tint val="39216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041" y="2414"/>
              <a:ext cx="1020" cy="880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 rot="10800000">
              <a:off x="1315" y="231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855" y="1230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220" y="234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4" name="Freeform 12"/>
            <p:cNvSpPr>
              <a:spLocks/>
            </p:cNvSpPr>
            <p:nvPr/>
          </p:nvSpPr>
          <p:spPr bwMode="auto">
            <a:xfrm>
              <a:off x="4490" y="234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 rot="10800000">
              <a:off x="3855" y="231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-590" y="234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 rot="10800000">
              <a:off x="2585" y="231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 rot="10800000">
              <a:off x="5125" y="231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 rot="10800000">
              <a:off x="45" y="2311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2585" y="123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 rot="10800000">
              <a:off x="3220" y="120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 rot="10800000">
              <a:off x="1950" y="120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5125" y="123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 rot="10800000">
              <a:off x="4490" y="120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45" y="1230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 rot="10800000">
              <a:off x="680" y="120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 rot="10800000">
              <a:off x="-590" y="1207"/>
              <a:ext cx="1202" cy="1036"/>
            </a:xfrm>
            <a:custGeom>
              <a:avLst/>
              <a:gdLst/>
              <a:ahLst/>
              <a:cxnLst>
                <a:cxn ang="0">
                  <a:pos x="0" y="1410"/>
                </a:cxn>
                <a:cxn ang="0">
                  <a:pos x="814" y="0"/>
                </a:cxn>
                <a:cxn ang="0">
                  <a:pos x="1630" y="1410"/>
                </a:cxn>
                <a:cxn ang="0">
                  <a:pos x="0" y="1410"/>
                </a:cxn>
              </a:cxnLst>
              <a:rect l="0" t="0" r="r" b="b"/>
              <a:pathLst>
                <a:path w="1630" h="1410">
                  <a:moveTo>
                    <a:pt x="0" y="1410"/>
                  </a:moveTo>
                  <a:lnTo>
                    <a:pt x="814" y="0"/>
                  </a:lnTo>
                  <a:lnTo>
                    <a:pt x="1630" y="1410"/>
                  </a:lnTo>
                  <a:lnTo>
                    <a:pt x="0" y="1410"/>
                  </a:lnTo>
                  <a:close/>
                </a:path>
              </a:pathLst>
            </a:custGeom>
            <a:solidFill>
              <a:srgbClr val="544222">
                <a:alpha val="25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8" name="AutoShape 26"/>
            <p:cNvSpPr>
              <a:spLocks noChangeArrowheads="1"/>
            </p:cNvSpPr>
            <p:nvPr/>
          </p:nvSpPr>
          <p:spPr bwMode="auto">
            <a:xfrm>
              <a:off x="680" y="3384"/>
              <a:ext cx="2472" cy="726"/>
            </a:xfrm>
            <a:prstGeom prst="flowChartManualOperation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9" name="Text Box 27"/>
            <p:cNvSpPr txBox="1">
              <a:spLocks noChangeArrowheads="1"/>
            </p:cNvSpPr>
            <p:nvPr/>
          </p:nvSpPr>
          <p:spPr bwMode="auto">
            <a:xfrm>
              <a:off x="1565" y="1842"/>
              <a:ext cx="682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Design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Inspiration</a:t>
              </a:r>
            </a:p>
          </p:txBody>
        </p:sp>
        <p:sp>
          <p:nvSpPr>
            <p:cNvPr id="60" name="Text Box 28"/>
            <p:cNvSpPr txBox="1">
              <a:spLocks noChangeArrowheads="1"/>
            </p:cNvSpPr>
            <p:nvPr/>
          </p:nvSpPr>
          <p:spPr bwMode="auto">
            <a:xfrm>
              <a:off x="953" y="2953"/>
              <a:ext cx="63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Clarity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&amp; Impact</a:t>
              </a:r>
            </a:p>
          </p:txBody>
        </p:sp>
        <p:sp>
          <p:nvSpPr>
            <p:cNvPr id="61" name="Text Box 29"/>
            <p:cNvSpPr txBox="1">
              <a:spLocks noChangeArrowheads="1"/>
            </p:cNvSpPr>
            <p:nvPr/>
          </p:nvSpPr>
          <p:spPr bwMode="auto">
            <a:xfrm>
              <a:off x="2135" y="2953"/>
              <a:ext cx="812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Premium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Design</a:t>
              </a:r>
            </a:p>
          </p:txBody>
        </p:sp>
        <p:sp>
          <p:nvSpPr>
            <p:cNvPr id="62" name="Text Box 30"/>
            <p:cNvSpPr txBox="1">
              <a:spLocks noChangeArrowheads="1"/>
            </p:cNvSpPr>
            <p:nvPr/>
          </p:nvSpPr>
          <p:spPr bwMode="auto">
            <a:xfrm>
              <a:off x="1523" y="2365"/>
              <a:ext cx="766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Visual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Appealing</a:t>
              </a:r>
            </a:p>
          </p:txBody>
        </p:sp>
        <p:sp>
          <p:nvSpPr>
            <p:cNvPr id="63" name="Text Box 31"/>
            <p:cNvSpPr txBox="1">
              <a:spLocks noChangeArrowheads="1"/>
            </p:cNvSpPr>
            <p:nvPr/>
          </p:nvSpPr>
          <p:spPr bwMode="auto">
            <a:xfrm>
              <a:off x="635" y="3470"/>
              <a:ext cx="3561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Inspiration for your fine performance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Subscription offers you all designs you'll ever need to make your PowerPoint</a:t>
              </a:r>
            </a:p>
          </p:txBody>
        </p:sp>
        <p:sp>
          <p:nvSpPr>
            <p:cNvPr id="64" name="Text Box 32"/>
            <p:cNvSpPr txBox="1">
              <a:spLocks noChangeArrowheads="1"/>
            </p:cNvSpPr>
            <p:nvPr/>
          </p:nvSpPr>
          <p:spPr bwMode="auto">
            <a:xfrm>
              <a:off x="3392" y="1253"/>
              <a:ext cx="830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0" i="0" u="none" strike="noStrike" kern="0" cap="none" spc="0" normalizeH="0" baseline="0" noProof="0">
                  <a:ln>
                    <a:noFill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Stylish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Design</a:t>
              </a:r>
            </a:p>
          </p:txBody>
        </p:sp>
        <p:sp>
          <p:nvSpPr>
            <p:cNvPr id="65" name="Text Box 33"/>
            <p:cNvSpPr txBox="1">
              <a:spLocks noChangeArrowheads="1"/>
            </p:cNvSpPr>
            <p:nvPr/>
          </p:nvSpPr>
          <p:spPr bwMode="auto">
            <a:xfrm>
              <a:off x="3923" y="1963"/>
              <a:ext cx="16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99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    </a:t>
              </a: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Catch The feel of Design in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2234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2"/>
          <p:cNvGrpSpPr>
            <a:grpSpLocks/>
          </p:cNvGrpSpPr>
          <p:nvPr/>
        </p:nvGrpSpPr>
        <p:grpSpPr bwMode="auto">
          <a:xfrm>
            <a:off x="792163" y="1052736"/>
            <a:ext cx="7596187" cy="5481638"/>
            <a:chOff x="499" y="867"/>
            <a:chExt cx="4785" cy="3453"/>
          </a:xfrm>
        </p:grpSpPr>
        <p:sp>
          <p:nvSpPr>
            <p:cNvPr id="36" name="AutoShape 3"/>
            <p:cNvSpPr>
              <a:spLocks noChangeArrowheads="1"/>
            </p:cNvSpPr>
            <p:nvPr/>
          </p:nvSpPr>
          <p:spPr bwMode="auto">
            <a:xfrm>
              <a:off x="499" y="3838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35001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7" name="AutoShape 4"/>
            <p:cNvSpPr>
              <a:spLocks noChangeArrowheads="1"/>
            </p:cNvSpPr>
            <p:nvPr/>
          </p:nvSpPr>
          <p:spPr bwMode="auto">
            <a:xfrm>
              <a:off x="2132" y="3838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35001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8" name="AutoShape 5"/>
            <p:cNvSpPr>
              <a:spLocks noChangeArrowheads="1"/>
            </p:cNvSpPr>
            <p:nvPr/>
          </p:nvSpPr>
          <p:spPr bwMode="auto">
            <a:xfrm>
              <a:off x="3765" y="3838"/>
              <a:ext cx="1519" cy="482"/>
            </a:xfrm>
            <a:prstGeom prst="roundRect">
              <a:avLst>
                <a:gd name="adj" fmla="val 14014"/>
              </a:avLst>
            </a:prstGeom>
            <a:gradFill rotWithShape="1">
              <a:gsLst>
                <a:gs pos="0">
                  <a:srgbClr val="000000">
                    <a:alpha val="35001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9" name="Line 6"/>
            <p:cNvSpPr>
              <a:spLocks noChangeShapeType="1"/>
            </p:cNvSpPr>
            <p:nvPr/>
          </p:nvSpPr>
          <p:spPr bwMode="auto">
            <a:xfrm>
              <a:off x="2880" y="1253"/>
              <a:ext cx="0" cy="8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1270" y="1412"/>
              <a:ext cx="3243" cy="657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0"/>
                </a:cxn>
                <a:cxn ang="0">
                  <a:pos x="3289" y="0"/>
                </a:cxn>
                <a:cxn ang="0">
                  <a:pos x="3289" y="113"/>
                </a:cxn>
              </a:cxnLst>
              <a:rect l="0" t="0" r="r" b="b"/>
              <a:pathLst>
                <a:path w="3289" h="113">
                  <a:moveTo>
                    <a:pt x="0" y="113"/>
                  </a:moveTo>
                  <a:lnTo>
                    <a:pt x="0" y="0"/>
                  </a:lnTo>
                  <a:lnTo>
                    <a:pt x="3289" y="0"/>
                  </a:lnTo>
                  <a:lnTo>
                    <a:pt x="3289" y="113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>
              <a:off x="499" y="2069"/>
              <a:ext cx="1519" cy="1769"/>
            </a:xfrm>
            <a:prstGeom prst="roundRect">
              <a:avLst>
                <a:gd name="adj" fmla="val 5528"/>
              </a:avLst>
            </a:prstGeom>
            <a:solidFill>
              <a:srgbClr val="544222">
                <a:alpha val="25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2133" y="867"/>
              <a:ext cx="151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2154" y="890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2154" y="957"/>
              <a:ext cx="14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Stylish Design</a:t>
              </a:r>
            </a:p>
          </p:txBody>
        </p:sp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543" y="2115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6" name="AutoShape 13"/>
            <p:cNvSpPr>
              <a:spLocks noChangeArrowheads="1"/>
            </p:cNvSpPr>
            <p:nvPr/>
          </p:nvSpPr>
          <p:spPr bwMode="auto">
            <a:xfrm>
              <a:off x="567" y="2137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7" name="Text Box 14"/>
            <p:cNvSpPr txBox="1">
              <a:spLocks noChangeArrowheads="1"/>
            </p:cNvSpPr>
            <p:nvPr/>
          </p:nvSpPr>
          <p:spPr bwMode="auto">
            <a:xfrm>
              <a:off x="521" y="2586"/>
              <a:ext cx="1474" cy="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It’s about giving you the variety you need to meet the design on your mind.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48" name="Text Box 15"/>
            <p:cNvSpPr txBox="1">
              <a:spLocks noChangeArrowheads="1"/>
            </p:cNvSpPr>
            <p:nvPr/>
          </p:nvSpPr>
          <p:spPr bwMode="auto">
            <a:xfrm>
              <a:off x="544" y="2174"/>
              <a:ext cx="140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More choices and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visual trends</a:t>
              </a:r>
            </a:p>
          </p:txBody>
        </p:sp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2132" y="2069"/>
              <a:ext cx="1519" cy="1769"/>
            </a:xfrm>
            <a:prstGeom prst="roundRect">
              <a:avLst>
                <a:gd name="adj" fmla="val 5134"/>
              </a:avLst>
            </a:prstGeom>
            <a:solidFill>
              <a:srgbClr val="544222">
                <a:alpha val="25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0" name="AutoShape 17"/>
            <p:cNvSpPr>
              <a:spLocks noChangeArrowheads="1"/>
            </p:cNvSpPr>
            <p:nvPr/>
          </p:nvSpPr>
          <p:spPr bwMode="auto">
            <a:xfrm>
              <a:off x="2177" y="2114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2200" y="2137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2" name="Text Box 19"/>
            <p:cNvSpPr txBox="1">
              <a:spLocks noChangeArrowheads="1"/>
            </p:cNvSpPr>
            <p:nvPr/>
          </p:nvSpPr>
          <p:spPr bwMode="auto">
            <a:xfrm>
              <a:off x="2154" y="2586"/>
              <a:ext cx="1474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  <p:sp>
          <p:nvSpPr>
            <p:cNvPr id="53" name="Text Box 20"/>
            <p:cNvSpPr txBox="1">
              <a:spLocks noChangeArrowheads="1"/>
            </p:cNvSpPr>
            <p:nvPr/>
          </p:nvSpPr>
          <p:spPr bwMode="auto">
            <a:xfrm>
              <a:off x="2177" y="2174"/>
              <a:ext cx="140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A wide range of subjects</a:t>
              </a:r>
            </a:p>
          </p:txBody>
        </p:sp>
        <p:sp>
          <p:nvSpPr>
            <p:cNvPr id="54" name="AutoShape 21"/>
            <p:cNvSpPr>
              <a:spLocks noChangeArrowheads="1"/>
            </p:cNvSpPr>
            <p:nvPr/>
          </p:nvSpPr>
          <p:spPr bwMode="auto">
            <a:xfrm>
              <a:off x="3765" y="2069"/>
              <a:ext cx="1519" cy="1769"/>
            </a:xfrm>
            <a:prstGeom prst="roundRect">
              <a:avLst>
                <a:gd name="adj" fmla="val 5134"/>
              </a:avLst>
            </a:prstGeom>
            <a:solidFill>
              <a:srgbClr val="544222">
                <a:alpha val="25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5" name="AutoShape 22"/>
            <p:cNvSpPr>
              <a:spLocks noChangeArrowheads="1"/>
            </p:cNvSpPr>
            <p:nvPr/>
          </p:nvSpPr>
          <p:spPr bwMode="auto">
            <a:xfrm>
              <a:off x="3810" y="2114"/>
              <a:ext cx="1428" cy="431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6" name="AutoShape 23"/>
            <p:cNvSpPr>
              <a:spLocks noChangeArrowheads="1"/>
            </p:cNvSpPr>
            <p:nvPr/>
          </p:nvSpPr>
          <p:spPr bwMode="auto">
            <a:xfrm>
              <a:off x="3833" y="2137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7" name="Text Box 24"/>
            <p:cNvSpPr txBox="1">
              <a:spLocks noChangeArrowheads="1"/>
            </p:cNvSpPr>
            <p:nvPr/>
          </p:nvSpPr>
          <p:spPr bwMode="auto">
            <a:xfrm>
              <a:off x="3787" y="2586"/>
              <a:ext cx="1474" cy="1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58" name="Text Box 25"/>
            <p:cNvSpPr txBox="1">
              <a:spLocks noChangeArrowheads="1"/>
            </p:cNvSpPr>
            <p:nvPr/>
          </p:nvSpPr>
          <p:spPr bwMode="auto">
            <a:xfrm>
              <a:off x="3810" y="2174"/>
              <a:ext cx="140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PowerPoint Presentation</a:t>
              </a:r>
            </a:p>
          </p:txBody>
        </p:sp>
        <p:sp>
          <p:nvSpPr>
            <p:cNvPr id="59" name="AutoShape 26"/>
            <p:cNvSpPr>
              <a:spLocks noChangeArrowheads="1"/>
            </p:cNvSpPr>
            <p:nvPr/>
          </p:nvSpPr>
          <p:spPr bwMode="auto">
            <a:xfrm>
              <a:off x="2133" y="1524"/>
              <a:ext cx="1518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2154" y="1547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1" name="Text Box 28"/>
            <p:cNvSpPr txBox="1">
              <a:spLocks noChangeArrowheads="1"/>
            </p:cNvSpPr>
            <p:nvPr/>
          </p:nvSpPr>
          <p:spPr bwMode="auto">
            <a:xfrm>
              <a:off x="2154" y="1584"/>
              <a:ext cx="1452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Eye-Catching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Visual</a:t>
              </a:r>
            </a:p>
          </p:txBody>
        </p:sp>
        <p:sp>
          <p:nvSpPr>
            <p:cNvPr id="62" name="AutoShape 29"/>
            <p:cNvSpPr>
              <a:spLocks noChangeArrowheads="1"/>
            </p:cNvSpPr>
            <p:nvPr/>
          </p:nvSpPr>
          <p:spPr bwMode="auto">
            <a:xfrm>
              <a:off x="499" y="1524"/>
              <a:ext cx="1518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3" name="AutoShape 30"/>
            <p:cNvSpPr>
              <a:spLocks noChangeArrowheads="1"/>
            </p:cNvSpPr>
            <p:nvPr/>
          </p:nvSpPr>
          <p:spPr bwMode="auto">
            <a:xfrm>
              <a:off x="520" y="1547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4" name="Text Box 31"/>
            <p:cNvSpPr txBox="1">
              <a:spLocks noChangeArrowheads="1"/>
            </p:cNvSpPr>
            <p:nvPr/>
          </p:nvSpPr>
          <p:spPr bwMode="auto">
            <a:xfrm>
              <a:off x="520" y="1584"/>
              <a:ext cx="1452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Immense Visual Appeal</a:t>
              </a:r>
            </a:p>
          </p:txBody>
        </p:sp>
        <p:sp>
          <p:nvSpPr>
            <p:cNvPr id="65" name="AutoShape 32"/>
            <p:cNvSpPr>
              <a:spLocks noChangeArrowheads="1"/>
            </p:cNvSpPr>
            <p:nvPr/>
          </p:nvSpPr>
          <p:spPr bwMode="auto">
            <a:xfrm>
              <a:off x="3766" y="1524"/>
              <a:ext cx="1518" cy="431"/>
            </a:xfrm>
            <a:prstGeom prst="roundRect">
              <a:avLst>
                <a:gd name="adj" fmla="val 16667"/>
              </a:avLst>
            </a:prstGeom>
            <a:solidFill>
              <a:srgbClr val="544222">
                <a:alpha val="5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6" name="AutoShape 33"/>
            <p:cNvSpPr>
              <a:spLocks noChangeArrowheads="1"/>
            </p:cNvSpPr>
            <p:nvPr/>
          </p:nvSpPr>
          <p:spPr bwMode="auto">
            <a:xfrm>
              <a:off x="3787" y="1547"/>
              <a:ext cx="1474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7" name="Text Box 34"/>
            <p:cNvSpPr txBox="1">
              <a:spLocks noChangeArrowheads="1"/>
            </p:cNvSpPr>
            <p:nvPr/>
          </p:nvSpPr>
          <p:spPr bwMode="auto">
            <a:xfrm>
              <a:off x="3787" y="1584"/>
              <a:ext cx="1452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79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-501650" y="879244"/>
            <a:ext cx="11844338" cy="5818188"/>
            <a:chOff x="-316" y="831"/>
            <a:chExt cx="7461" cy="3665"/>
          </a:xfrm>
        </p:grpSpPr>
        <p:grpSp>
          <p:nvGrpSpPr>
            <p:cNvPr id="25" name="Group 3"/>
            <p:cNvGrpSpPr>
              <a:grpSpLocks/>
            </p:cNvGrpSpPr>
            <p:nvPr/>
          </p:nvGrpSpPr>
          <p:grpSpPr bwMode="auto">
            <a:xfrm rot="-900000">
              <a:off x="794" y="2059"/>
              <a:ext cx="1158" cy="1230"/>
              <a:chOff x="792" y="1584"/>
              <a:chExt cx="1152" cy="1152"/>
            </a:xfrm>
          </p:grpSpPr>
          <p:sp>
            <p:nvSpPr>
              <p:cNvPr id="44" name="Freeform 4"/>
              <p:cNvSpPr>
                <a:spLocks/>
              </p:cNvSpPr>
              <p:nvPr/>
            </p:nvSpPr>
            <p:spPr bwMode="auto">
              <a:xfrm>
                <a:off x="792" y="1584"/>
                <a:ext cx="1152" cy="1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4" y="0"/>
                  </a:cxn>
                  <a:cxn ang="0">
                    <a:pos x="1152" y="576"/>
                  </a:cxn>
                  <a:cxn ang="0">
                    <a:pos x="864" y="1152"/>
                  </a:cxn>
                  <a:cxn ang="0">
                    <a:pos x="0" y="1152"/>
                  </a:cxn>
                  <a:cxn ang="0">
                    <a:pos x="0" y="0"/>
                  </a:cxn>
                </a:cxnLst>
                <a:rect l="0" t="0" r="r" b="b"/>
                <a:pathLst>
                  <a:path w="1152" h="1152">
                    <a:moveTo>
                      <a:pt x="0" y="0"/>
                    </a:moveTo>
                    <a:lnTo>
                      <a:pt x="864" y="0"/>
                    </a:lnTo>
                    <a:lnTo>
                      <a:pt x="1152" y="576"/>
                    </a:lnTo>
                    <a:lnTo>
                      <a:pt x="864" y="1152"/>
                    </a:lnTo>
                    <a:lnTo>
                      <a:pt x="0" y="115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ysClr val="windowText" lastClr="000000">
                    <a:alpha val="50000"/>
                  </a:sys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828" y="1623"/>
                <a:ext cx="1072" cy="536"/>
              </a:xfrm>
              <a:custGeom>
                <a:avLst/>
                <a:gdLst/>
                <a:ahLst/>
                <a:cxnLst>
                  <a:cxn ang="0">
                    <a:pos x="0" y="536"/>
                  </a:cxn>
                  <a:cxn ang="0">
                    <a:pos x="0" y="0"/>
                  </a:cxn>
                  <a:cxn ang="0">
                    <a:pos x="804" y="0"/>
                  </a:cxn>
                  <a:cxn ang="0">
                    <a:pos x="1072" y="536"/>
                  </a:cxn>
                  <a:cxn ang="0">
                    <a:pos x="0" y="536"/>
                  </a:cxn>
                </a:cxnLst>
                <a:rect l="0" t="0" r="r" b="b"/>
                <a:pathLst>
                  <a:path w="1072" h="536">
                    <a:moveTo>
                      <a:pt x="0" y="536"/>
                    </a:moveTo>
                    <a:lnTo>
                      <a:pt x="0" y="0"/>
                    </a:lnTo>
                    <a:lnTo>
                      <a:pt x="804" y="0"/>
                    </a:lnTo>
                    <a:lnTo>
                      <a:pt x="1072" y="536"/>
                    </a:lnTo>
                    <a:lnTo>
                      <a:pt x="0" y="536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26" name="Group 6"/>
            <p:cNvGrpSpPr>
              <a:grpSpLocks/>
            </p:cNvGrpSpPr>
            <p:nvPr/>
          </p:nvGrpSpPr>
          <p:grpSpPr bwMode="auto">
            <a:xfrm rot="-900000">
              <a:off x="1773" y="1797"/>
              <a:ext cx="1158" cy="1230"/>
              <a:chOff x="1800" y="1584"/>
              <a:chExt cx="1152" cy="1152"/>
            </a:xfrm>
          </p:grpSpPr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1800" y="1584"/>
                <a:ext cx="1152" cy="1152"/>
              </a:xfrm>
              <a:custGeom>
                <a:avLst/>
                <a:gdLst/>
                <a:ahLst/>
                <a:cxnLst>
                  <a:cxn ang="0">
                    <a:pos x="288" y="576"/>
                  </a:cxn>
                  <a:cxn ang="0">
                    <a:pos x="0" y="0"/>
                  </a:cxn>
                  <a:cxn ang="0">
                    <a:pos x="864" y="0"/>
                  </a:cxn>
                  <a:cxn ang="0">
                    <a:pos x="1152" y="576"/>
                  </a:cxn>
                  <a:cxn ang="0">
                    <a:pos x="864" y="1152"/>
                  </a:cxn>
                  <a:cxn ang="0">
                    <a:pos x="0" y="1152"/>
                  </a:cxn>
                  <a:cxn ang="0">
                    <a:pos x="288" y="576"/>
                  </a:cxn>
                </a:cxnLst>
                <a:rect l="0" t="0" r="r" b="b"/>
                <a:pathLst>
                  <a:path w="1152" h="1152">
                    <a:moveTo>
                      <a:pt x="288" y="576"/>
                    </a:moveTo>
                    <a:lnTo>
                      <a:pt x="0" y="0"/>
                    </a:lnTo>
                    <a:lnTo>
                      <a:pt x="864" y="0"/>
                    </a:lnTo>
                    <a:lnTo>
                      <a:pt x="1152" y="576"/>
                    </a:lnTo>
                    <a:lnTo>
                      <a:pt x="864" y="1152"/>
                    </a:lnTo>
                    <a:lnTo>
                      <a:pt x="0" y="1152"/>
                    </a:lnTo>
                    <a:lnTo>
                      <a:pt x="288" y="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ysClr val="windowText" lastClr="000000">
                    <a:alpha val="50000"/>
                  </a:sys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862" y="1622"/>
                <a:ext cx="1052" cy="536"/>
              </a:xfrm>
              <a:custGeom>
                <a:avLst/>
                <a:gdLst/>
                <a:ahLst/>
                <a:cxnLst>
                  <a:cxn ang="0">
                    <a:pos x="266" y="536"/>
                  </a:cxn>
                  <a:cxn ang="0">
                    <a:pos x="0" y="0"/>
                  </a:cxn>
                  <a:cxn ang="0">
                    <a:pos x="780" y="0"/>
                  </a:cxn>
                  <a:cxn ang="0">
                    <a:pos x="1048" y="536"/>
                  </a:cxn>
                  <a:cxn ang="0">
                    <a:pos x="266" y="536"/>
                  </a:cxn>
                </a:cxnLst>
                <a:rect l="0" t="0" r="r" b="b"/>
                <a:pathLst>
                  <a:path w="1048" h="536">
                    <a:moveTo>
                      <a:pt x="266" y="536"/>
                    </a:moveTo>
                    <a:lnTo>
                      <a:pt x="0" y="0"/>
                    </a:lnTo>
                    <a:lnTo>
                      <a:pt x="780" y="0"/>
                    </a:lnTo>
                    <a:lnTo>
                      <a:pt x="1048" y="536"/>
                    </a:lnTo>
                    <a:lnTo>
                      <a:pt x="266" y="536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27" name="Group 9"/>
            <p:cNvGrpSpPr>
              <a:grpSpLocks/>
            </p:cNvGrpSpPr>
            <p:nvPr/>
          </p:nvGrpSpPr>
          <p:grpSpPr bwMode="auto">
            <a:xfrm rot="-900000">
              <a:off x="2751" y="1535"/>
              <a:ext cx="1158" cy="1230"/>
              <a:chOff x="2808" y="1584"/>
              <a:chExt cx="1152" cy="1152"/>
            </a:xfrm>
          </p:grpSpPr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2808" y="1584"/>
                <a:ext cx="1152" cy="1152"/>
              </a:xfrm>
              <a:custGeom>
                <a:avLst/>
                <a:gdLst/>
                <a:ahLst/>
                <a:cxnLst>
                  <a:cxn ang="0">
                    <a:pos x="288" y="576"/>
                  </a:cxn>
                  <a:cxn ang="0">
                    <a:pos x="0" y="0"/>
                  </a:cxn>
                  <a:cxn ang="0">
                    <a:pos x="864" y="0"/>
                  </a:cxn>
                  <a:cxn ang="0">
                    <a:pos x="1152" y="576"/>
                  </a:cxn>
                  <a:cxn ang="0">
                    <a:pos x="864" y="1152"/>
                  </a:cxn>
                  <a:cxn ang="0">
                    <a:pos x="0" y="1152"/>
                  </a:cxn>
                  <a:cxn ang="0">
                    <a:pos x="288" y="576"/>
                  </a:cxn>
                </a:cxnLst>
                <a:rect l="0" t="0" r="r" b="b"/>
                <a:pathLst>
                  <a:path w="1152" h="1152">
                    <a:moveTo>
                      <a:pt x="288" y="576"/>
                    </a:moveTo>
                    <a:lnTo>
                      <a:pt x="0" y="0"/>
                    </a:lnTo>
                    <a:lnTo>
                      <a:pt x="864" y="0"/>
                    </a:lnTo>
                    <a:lnTo>
                      <a:pt x="1152" y="576"/>
                    </a:lnTo>
                    <a:lnTo>
                      <a:pt x="864" y="1152"/>
                    </a:lnTo>
                    <a:lnTo>
                      <a:pt x="0" y="1152"/>
                    </a:lnTo>
                    <a:lnTo>
                      <a:pt x="288" y="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ysClr val="windowText" lastClr="000000">
                    <a:alpha val="50000"/>
                  </a:sys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2870" y="1622"/>
                <a:ext cx="1052" cy="536"/>
              </a:xfrm>
              <a:custGeom>
                <a:avLst/>
                <a:gdLst/>
                <a:ahLst/>
                <a:cxnLst>
                  <a:cxn ang="0">
                    <a:pos x="266" y="536"/>
                  </a:cxn>
                  <a:cxn ang="0">
                    <a:pos x="0" y="0"/>
                  </a:cxn>
                  <a:cxn ang="0">
                    <a:pos x="780" y="0"/>
                  </a:cxn>
                  <a:cxn ang="0">
                    <a:pos x="1048" y="536"/>
                  </a:cxn>
                  <a:cxn ang="0">
                    <a:pos x="266" y="536"/>
                  </a:cxn>
                </a:cxnLst>
                <a:rect l="0" t="0" r="r" b="b"/>
                <a:pathLst>
                  <a:path w="1048" h="536">
                    <a:moveTo>
                      <a:pt x="266" y="536"/>
                    </a:moveTo>
                    <a:lnTo>
                      <a:pt x="0" y="0"/>
                    </a:lnTo>
                    <a:lnTo>
                      <a:pt x="780" y="0"/>
                    </a:lnTo>
                    <a:lnTo>
                      <a:pt x="1048" y="536"/>
                    </a:lnTo>
                    <a:lnTo>
                      <a:pt x="266" y="536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gamma/>
                      <a:tint val="0"/>
                      <a:invGamma/>
                      <a:alpha val="0"/>
                    </a:sys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28" name="Group 12"/>
            <p:cNvGrpSpPr>
              <a:grpSpLocks/>
            </p:cNvGrpSpPr>
            <p:nvPr/>
          </p:nvGrpSpPr>
          <p:grpSpPr bwMode="auto">
            <a:xfrm rot="-900000">
              <a:off x="3730" y="1272"/>
              <a:ext cx="1158" cy="1230"/>
              <a:chOff x="3816" y="1584"/>
              <a:chExt cx="1152" cy="1152"/>
            </a:xfrm>
          </p:grpSpPr>
          <p:sp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3816" y="1584"/>
                <a:ext cx="1152" cy="1152"/>
              </a:xfrm>
              <a:custGeom>
                <a:avLst/>
                <a:gdLst/>
                <a:ahLst/>
                <a:cxnLst>
                  <a:cxn ang="0">
                    <a:pos x="288" y="576"/>
                  </a:cxn>
                  <a:cxn ang="0">
                    <a:pos x="0" y="0"/>
                  </a:cxn>
                  <a:cxn ang="0">
                    <a:pos x="864" y="0"/>
                  </a:cxn>
                  <a:cxn ang="0">
                    <a:pos x="1152" y="576"/>
                  </a:cxn>
                  <a:cxn ang="0">
                    <a:pos x="864" y="1152"/>
                  </a:cxn>
                  <a:cxn ang="0">
                    <a:pos x="0" y="1152"/>
                  </a:cxn>
                  <a:cxn ang="0">
                    <a:pos x="288" y="576"/>
                  </a:cxn>
                </a:cxnLst>
                <a:rect l="0" t="0" r="r" b="b"/>
                <a:pathLst>
                  <a:path w="1152" h="1152">
                    <a:moveTo>
                      <a:pt x="288" y="576"/>
                    </a:moveTo>
                    <a:lnTo>
                      <a:pt x="0" y="0"/>
                    </a:lnTo>
                    <a:lnTo>
                      <a:pt x="864" y="0"/>
                    </a:lnTo>
                    <a:lnTo>
                      <a:pt x="1152" y="576"/>
                    </a:lnTo>
                    <a:lnTo>
                      <a:pt x="864" y="1152"/>
                    </a:lnTo>
                    <a:lnTo>
                      <a:pt x="0" y="1152"/>
                    </a:lnTo>
                    <a:lnTo>
                      <a:pt x="288" y="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700000" algn="ctr" rotWithShape="0">
                  <a:sysClr val="windowText" lastClr="000000">
                    <a:alpha val="50000"/>
                  </a:sys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39" name="Freeform 14"/>
              <p:cNvSpPr>
                <a:spLocks/>
              </p:cNvSpPr>
              <p:nvPr/>
            </p:nvSpPr>
            <p:spPr bwMode="auto">
              <a:xfrm>
                <a:off x="3880" y="1624"/>
                <a:ext cx="1048" cy="536"/>
              </a:xfrm>
              <a:custGeom>
                <a:avLst/>
                <a:gdLst>
                  <a:gd name="T0" fmla="*/ 266 w 1048"/>
                  <a:gd name="T1" fmla="*/ 536 h 536"/>
                  <a:gd name="T2" fmla="*/ 0 w 1048"/>
                  <a:gd name="T3" fmla="*/ 0 h 536"/>
                  <a:gd name="T4" fmla="*/ 780 w 1048"/>
                  <a:gd name="T5" fmla="*/ 0 h 536"/>
                  <a:gd name="T6" fmla="*/ 1048 w 1048"/>
                  <a:gd name="T7" fmla="*/ 536 h 536"/>
                  <a:gd name="T8" fmla="*/ 266 w 1048"/>
                  <a:gd name="T9" fmla="*/ 536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8"/>
                  <a:gd name="T16" fmla="*/ 0 h 536"/>
                  <a:gd name="T17" fmla="*/ 1048 w 1048"/>
                  <a:gd name="T18" fmla="*/ 536 h 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8" h="536">
                    <a:moveTo>
                      <a:pt x="266" y="536"/>
                    </a:moveTo>
                    <a:lnTo>
                      <a:pt x="0" y="0"/>
                    </a:lnTo>
                    <a:lnTo>
                      <a:pt x="780" y="0"/>
                    </a:lnTo>
                    <a:lnTo>
                      <a:pt x="1048" y="536"/>
                    </a:lnTo>
                    <a:lnTo>
                      <a:pt x="266" y="536"/>
                    </a:lnTo>
                    <a:close/>
                  </a:path>
                </a:pathLst>
              </a:custGeom>
              <a:gradFill rotWithShape="1">
                <a:gsLst>
                  <a:gs pos="0">
                    <a:sysClr val="window" lastClr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676" y="3410"/>
              <a:ext cx="4084" cy="1086"/>
            </a:xfrm>
            <a:custGeom>
              <a:avLst/>
              <a:gdLst/>
              <a:ahLst/>
              <a:cxnLst>
                <a:cxn ang="0">
                  <a:pos x="4046" y="1006"/>
                </a:cxn>
                <a:cxn ang="0">
                  <a:pos x="3212" y="782"/>
                </a:cxn>
                <a:cxn ang="0">
                  <a:pos x="3272" y="1080"/>
                </a:cxn>
                <a:cxn ang="0">
                  <a:pos x="4062" y="1080"/>
                </a:cxn>
                <a:cxn ang="0">
                  <a:pos x="4046" y="1006"/>
                </a:cxn>
                <a:cxn ang="0">
                  <a:pos x="2238" y="520"/>
                </a:cxn>
                <a:cxn ang="0">
                  <a:pos x="2352" y="1080"/>
                </a:cxn>
                <a:cxn ang="0">
                  <a:pos x="3140" y="1080"/>
                </a:cxn>
                <a:cxn ang="0">
                  <a:pos x="3072" y="744"/>
                </a:cxn>
                <a:cxn ang="0">
                  <a:pos x="2238" y="520"/>
                </a:cxn>
                <a:cxn ang="0">
                  <a:pos x="1264" y="260"/>
                </a:cxn>
                <a:cxn ang="0">
                  <a:pos x="1392" y="892"/>
                </a:cxn>
                <a:cxn ang="0">
                  <a:pos x="1226" y="1080"/>
                </a:cxn>
                <a:cxn ang="0">
                  <a:pos x="2220" y="1080"/>
                </a:cxn>
                <a:cxn ang="0">
                  <a:pos x="2098" y="484"/>
                </a:cxn>
                <a:cxn ang="0">
                  <a:pos x="1264" y="260"/>
                </a:cxn>
                <a:cxn ang="0">
                  <a:pos x="1124" y="222"/>
                </a:cxn>
                <a:cxn ang="0">
                  <a:pos x="290" y="0"/>
                </a:cxn>
                <a:cxn ang="0">
                  <a:pos x="0" y="1080"/>
                </a:cxn>
                <a:cxn ang="0">
                  <a:pos x="1054" y="1080"/>
                </a:cxn>
                <a:cxn ang="0">
                  <a:pos x="1254" y="854"/>
                </a:cxn>
                <a:cxn ang="0">
                  <a:pos x="1124" y="222"/>
                </a:cxn>
              </a:cxnLst>
              <a:rect l="0" t="0" r="r" b="b"/>
              <a:pathLst>
                <a:path w="4062" h="1080">
                  <a:moveTo>
                    <a:pt x="4046" y="1006"/>
                  </a:moveTo>
                  <a:lnTo>
                    <a:pt x="3212" y="782"/>
                  </a:lnTo>
                  <a:lnTo>
                    <a:pt x="3272" y="1080"/>
                  </a:lnTo>
                  <a:lnTo>
                    <a:pt x="4062" y="1080"/>
                  </a:lnTo>
                  <a:lnTo>
                    <a:pt x="4046" y="1006"/>
                  </a:lnTo>
                  <a:close/>
                  <a:moveTo>
                    <a:pt x="2238" y="520"/>
                  </a:moveTo>
                  <a:lnTo>
                    <a:pt x="2352" y="1080"/>
                  </a:lnTo>
                  <a:lnTo>
                    <a:pt x="3140" y="1080"/>
                  </a:lnTo>
                  <a:lnTo>
                    <a:pt x="3072" y="744"/>
                  </a:lnTo>
                  <a:lnTo>
                    <a:pt x="2238" y="520"/>
                  </a:lnTo>
                  <a:close/>
                  <a:moveTo>
                    <a:pt x="1264" y="260"/>
                  </a:moveTo>
                  <a:lnTo>
                    <a:pt x="1392" y="892"/>
                  </a:lnTo>
                  <a:lnTo>
                    <a:pt x="1226" y="1080"/>
                  </a:lnTo>
                  <a:lnTo>
                    <a:pt x="2220" y="1080"/>
                  </a:lnTo>
                  <a:lnTo>
                    <a:pt x="2098" y="484"/>
                  </a:lnTo>
                  <a:lnTo>
                    <a:pt x="1264" y="260"/>
                  </a:lnTo>
                  <a:close/>
                  <a:moveTo>
                    <a:pt x="1124" y="222"/>
                  </a:moveTo>
                  <a:lnTo>
                    <a:pt x="290" y="0"/>
                  </a:lnTo>
                  <a:lnTo>
                    <a:pt x="0" y="1080"/>
                  </a:lnTo>
                  <a:lnTo>
                    <a:pt x="1054" y="1080"/>
                  </a:lnTo>
                  <a:lnTo>
                    <a:pt x="1254" y="854"/>
                  </a:lnTo>
                  <a:lnTo>
                    <a:pt x="1124" y="222"/>
                  </a:lnTo>
                  <a:close/>
                </a:path>
              </a:pathLst>
            </a:custGeom>
            <a:gradFill rotWithShape="1">
              <a:gsLst>
                <a:gs pos="0">
                  <a:sysClr val="windowText" lastClr="000000">
                    <a:alpha val="50000"/>
                  </a:sysClr>
                </a:gs>
                <a:gs pos="100000">
                  <a:sysClr val="windowText" lastClr="000000">
                    <a:gamma/>
                    <a:tint val="0"/>
                    <a:invGamma/>
                    <a:alpha val="0"/>
                  </a:sys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0" name="Text Box 16"/>
            <p:cNvSpPr txBox="1">
              <a:spLocks noChangeArrowheads="1"/>
            </p:cNvSpPr>
            <p:nvPr/>
          </p:nvSpPr>
          <p:spPr bwMode="auto">
            <a:xfrm rot="-900000">
              <a:off x="476" y="1466"/>
              <a:ext cx="265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Pictures speak 1,000 words!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Catch The feel of Design in contemporary colors and styles.</a:t>
              </a:r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 rot="-900000">
              <a:off x="903" y="2602"/>
              <a:ext cx="864" cy="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Each work is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featured with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simplicity but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supreme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beauty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 rot="-900000">
              <a:off x="1931" y="2215"/>
              <a:ext cx="991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  Each work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is featured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with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simplicity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but supreme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beauty</a:t>
              </a:r>
            </a:p>
          </p:txBody>
        </p:sp>
        <p:sp>
          <p:nvSpPr>
            <p:cNvPr id="33" name="Text Box 19"/>
            <p:cNvSpPr txBox="1">
              <a:spLocks noChangeArrowheads="1"/>
            </p:cNvSpPr>
            <p:nvPr/>
          </p:nvSpPr>
          <p:spPr bwMode="auto">
            <a:xfrm rot="-900000">
              <a:off x="2899" y="1965"/>
              <a:ext cx="991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  Each work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is featured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with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simplicity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but supreme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beauty</a:t>
              </a:r>
            </a:p>
          </p:txBody>
        </p:sp>
        <p:sp>
          <p:nvSpPr>
            <p:cNvPr id="34" name="Text Box 20"/>
            <p:cNvSpPr txBox="1">
              <a:spLocks noChangeArrowheads="1"/>
            </p:cNvSpPr>
            <p:nvPr/>
          </p:nvSpPr>
          <p:spPr bwMode="auto">
            <a:xfrm rot="-900000">
              <a:off x="3881" y="1715"/>
              <a:ext cx="991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  Each work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  is featured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  with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  simplicity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  but supreme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beauty</a:t>
              </a:r>
            </a:p>
          </p:txBody>
        </p:sp>
        <p:sp>
          <p:nvSpPr>
            <p:cNvPr id="35" name="Text Box 21"/>
            <p:cNvSpPr txBox="1">
              <a:spLocks noChangeArrowheads="1"/>
            </p:cNvSpPr>
            <p:nvPr/>
          </p:nvSpPr>
          <p:spPr bwMode="auto">
            <a:xfrm rot="-900000">
              <a:off x="2903" y="2691"/>
              <a:ext cx="199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Black" pitchFamily="34" charset="0"/>
                  <a:ea typeface="맑은 고딕" pitchFamily="50" charset="-127"/>
                </a:rPr>
                <a:t>Creative Visual Aids!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맑은 고딕" pitchFamily="50" charset="-127"/>
                </a:rPr>
                <a:t>Feel the touch of Design on the cutting edge</a:t>
              </a:r>
              <a:endParaRPr kumimoji="0" lang="en-US" altLang="ko-K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맑은 고딕" pitchFamily="50" charset="-127"/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 rot="-900000">
              <a:off x="-316" y="2372"/>
              <a:ext cx="1020" cy="1248"/>
            </a:xfrm>
            <a:prstGeom prst="rect">
              <a:avLst/>
            </a:pr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 rot="-900000">
              <a:off x="4672" y="831"/>
              <a:ext cx="2473" cy="1237"/>
            </a:xfrm>
            <a:custGeom>
              <a:avLst/>
              <a:gdLst>
                <a:gd name="T0" fmla="*/ 356 w 2304"/>
                <a:gd name="T1" fmla="*/ 714 h 1152"/>
                <a:gd name="T2" fmla="*/ 0 w 2304"/>
                <a:gd name="T3" fmla="*/ 0 h 1152"/>
                <a:gd name="T4" fmla="*/ 2493 w 2304"/>
                <a:gd name="T5" fmla="*/ 0 h 1152"/>
                <a:gd name="T6" fmla="*/ 2849 w 2304"/>
                <a:gd name="T7" fmla="*/ 714 h 1152"/>
                <a:gd name="T8" fmla="*/ 2493 w 2304"/>
                <a:gd name="T9" fmla="*/ 1426 h 1152"/>
                <a:gd name="T10" fmla="*/ 0 w 2304"/>
                <a:gd name="T11" fmla="*/ 1426 h 1152"/>
                <a:gd name="T12" fmla="*/ 356 w 2304"/>
                <a:gd name="T13" fmla="*/ 714 h 1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4"/>
                <a:gd name="T22" fmla="*/ 0 h 1152"/>
                <a:gd name="T23" fmla="*/ 2304 w 2304"/>
                <a:gd name="T24" fmla="*/ 1152 h 1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4" h="1152">
                  <a:moveTo>
                    <a:pt x="288" y="576"/>
                  </a:moveTo>
                  <a:lnTo>
                    <a:pt x="0" y="0"/>
                  </a:lnTo>
                  <a:lnTo>
                    <a:pt x="2016" y="0"/>
                  </a:lnTo>
                  <a:lnTo>
                    <a:pt x="2304" y="576"/>
                  </a:lnTo>
                  <a:lnTo>
                    <a:pt x="2016" y="1152"/>
                  </a:lnTo>
                  <a:lnTo>
                    <a:pt x="0" y="1152"/>
                  </a:lnTo>
                  <a:lnTo>
                    <a:pt x="288" y="576"/>
                  </a:lnTo>
                  <a:close/>
                </a:path>
              </a:pathLst>
            </a:custGeom>
            <a:solidFill>
              <a:srgbClr val="544222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758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"/>
          <p:cNvGrpSpPr>
            <a:grpSpLocks/>
          </p:cNvGrpSpPr>
          <p:nvPr/>
        </p:nvGrpSpPr>
        <p:grpSpPr bwMode="auto">
          <a:xfrm>
            <a:off x="971550" y="1052736"/>
            <a:ext cx="7119938" cy="5935662"/>
            <a:chOff x="657" y="1029"/>
            <a:chExt cx="4485" cy="3739"/>
          </a:xfrm>
        </p:grpSpPr>
        <p:grpSp>
          <p:nvGrpSpPr>
            <p:cNvPr id="26" name="Group 3"/>
            <p:cNvGrpSpPr>
              <a:grpSpLocks/>
            </p:cNvGrpSpPr>
            <p:nvPr/>
          </p:nvGrpSpPr>
          <p:grpSpPr bwMode="auto">
            <a:xfrm>
              <a:off x="725" y="1029"/>
              <a:ext cx="4310" cy="2178"/>
              <a:chOff x="862" y="663"/>
              <a:chExt cx="4355" cy="2178"/>
            </a:xfrm>
          </p:grpSpPr>
          <p:sp>
            <p:nvSpPr>
              <p:cNvPr id="45" name="Freeform 4"/>
              <p:cNvSpPr>
                <a:spLocks/>
              </p:cNvSpPr>
              <p:nvPr/>
            </p:nvSpPr>
            <p:spPr bwMode="auto">
              <a:xfrm>
                <a:off x="862" y="663"/>
                <a:ext cx="4355" cy="2178"/>
              </a:xfrm>
              <a:custGeom>
                <a:avLst/>
                <a:gdLst/>
                <a:ahLst/>
                <a:cxnLst>
                  <a:cxn ang="0">
                    <a:pos x="1366" y="2"/>
                  </a:cxn>
                  <a:cxn ang="0">
                    <a:pos x="1150" y="30"/>
                  </a:cxn>
                  <a:cxn ang="0">
                    <a:pos x="944" y="88"/>
                  </a:cxn>
                  <a:cxn ang="0">
                    <a:pos x="754" y="174"/>
                  </a:cxn>
                  <a:cxn ang="0">
                    <a:pos x="578" y="286"/>
                  </a:cxn>
                  <a:cxn ang="0">
                    <a:pos x="422" y="422"/>
                  </a:cxn>
                  <a:cxn ang="0">
                    <a:pos x="286" y="578"/>
                  </a:cxn>
                  <a:cxn ang="0">
                    <a:pos x="174" y="754"/>
                  </a:cxn>
                  <a:cxn ang="0">
                    <a:pos x="88" y="944"/>
                  </a:cxn>
                  <a:cxn ang="0">
                    <a:pos x="30" y="1150"/>
                  </a:cxn>
                  <a:cxn ang="0">
                    <a:pos x="2" y="1366"/>
                  </a:cxn>
                  <a:cxn ang="0">
                    <a:pos x="288" y="1440"/>
                  </a:cxn>
                  <a:cxn ang="0">
                    <a:pos x="302" y="1264"/>
                  </a:cxn>
                  <a:cxn ang="0">
                    <a:pos x="340" y="1098"/>
                  </a:cxn>
                  <a:cxn ang="0">
                    <a:pos x="402" y="940"/>
                  </a:cxn>
                  <a:cxn ang="0">
                    <a:pos x="484" y="796"/>
                  </a:cxn>
                  <a:cxn ang="0">
                    <a:pos x="588" y="666"/>
                  </a:cxn>
                  <a:cxn ang="0">
                    <a:pos x="708" y="552"/>
                  </a:cxn>
                  <a:cxn ang="0">
                    <a:pos x="842" y="454"/>
                  </a:cxn>
                  <a:cxn ang="0">
                    <a:pos x="992" y="378"/>
                  </a:cxn>
                  <a:cxn ang="0">
                    <a:pos x="1152" y="324"/>
                  </a:cxn>
                  <a:cxn ang="0">
                    <a:pos x="1322" y="294"/>
                  </a:cxn>
                  <a:cxn ang="0">
                    <a:pos x="1440" y="288"/>
                  </a:cxn>
                  <a:cxn ang="0">
                    <a:pos x="1616" y="302"/>
                  </a:cxn>
                  <a:cxn ang="0">
                    <a:pos x="1782" y="340"/>
                  </a:cxn>
                  <a:cxn ang="0">
                    <a:pos x="1940" y="402"/>
                  </a:cxn>
                  <a:cxn ang="0">
                    <a:pos x="2084" y="484"/>
                  </a:cxn>
                  <a:cxn ang="0">
                    <a:pos x="2214" y="588"/>
                  </a:cxn>
                  <a:cxn ang="0">
                    <a:pos x="2328" y="708"/>
                  </a:cxn>
                  <a:cxn ang="0">
                    <a:pos x="2426" y="842"/>
                  </a:cxn>
                  <a:cxn ang="0">
                    <a:pos x="2502" y="992"/>
                  </a:cxn>
                  <a:cxn ang="0">
                    <a:pos x="2556" y="1152"/>
                  </a:cxn>
                  <a:cxn ang="0">
                    <a:pos x="2586" y="1322"/>
                  </a:cxn>
                  <a:cxn ang="0">
                    <a:pos x="2880" y="1440"/>
                  </a:cxn>
                  <a:cxn ang="0">
                    <a:pos x="2872" y="1292"/>
                  </a:cxn>
                  <a:cxn ang="0">
                    <a:pos x="2834" y="1080"/>
                  </a:cxn>
                  <a:cxn ang="0">
                    <a:pos x="2766" y="880"/>
                  </a:cxn>
                  <a:cxn ang="0">
                    <a:pos x="2672" y="694"/>
                  </a:cxn>
                  <a:cxn ang="0">
                    <a:pos x="2552" y="524"/>
                  </a:cxn>
                  <a:cxn ang="0">
                    <a:pos x="2408" y="374"/>
                  </a:cxn>
                  <a:cxn ang="0">
                    <a:pos x="2246" y="246"/>
                  </a:cxn>
                  <a:cxn ang="0">
                    <a:pos x="2064" y="142"/>
                  </a:cxn>
                  <a:cxn ang="0">
                    <a:pos x="1868" y="64"/>
                  </a:cxn>
                  <a:cxn ang="0">
                    <a:pos x="1660" y="16"/>
                  </a:cxn>
                  <a:cxn ang="0">
                    <a:pos x="1440" y="0"/>
                  </a:cxn>
                </a:cxnLst>
                <a:rect l="0" t="0" r="r" b="b"/>
                <a:pathLst>
                  <a:path w="2880" h="1440">
                    <a:moveTo>
                      <a:pt x="1440" y="0"/>
                    </a:moveTo>
                    <a:lnTo>
                      <a:pt x="1440" y="0"/>
                    </a:lnTo>
                    <a:lnTo>
                      <a:pt x="1366" y="2"/>
                    </a:lnTo>
                    <a:lnTo>
                      <a:pt x="1292" y="8"/>
                    </a:lnTo>
                    <a:lnTo>
                      <a:pt x="1220" y="16"/>
                    </a:lnTo>
                    <a:lnTo>
                      <a:pt x="1150" y="30"/>
                    </a:lnTo>
                    <a:lnTo>
                      <a:pt x="1080" y="46"/>
                    </a:lnTo>
                    <a:lnTo>
                      <a:pt x="1012" y="64"/>
                    </a:lnTo>
                    <a:lnTo>
                      <a:pt x="944" y="88"/>
                    </a:lnTo>
                    <a:lnTo>
                      <a:pt x="880" y="114"/>
                    </a:lnTo>
                    <a:lnTo>
                      <a:pt x="816" y="142"/>
                    </a:lnTo>
                    <a:lnTo>
                      <a:pt x="754" y="174"/>
                    </a:lnTo>
                    <a:lnTo>
                      <a:pt x="694" y="208"/>
                    </a:lnTo>
                    <a:lnTo>
                      <a:pt x="634" y="246"/>
                    </a:lnTo>
                    <a:lnTo>
                      <a:pt x="578" y="286"/>
                    </a:lnTo>
                    <a:lnTo>
                      <a:pt x="524" y="328"/>
                    </a:lnTo>
                    <a:lnTo>
                      <a:pt x="472" y="374"/>
                    </a:lnTo>
                    <a:lnTo>
                      <a:pt x="422" y="422"/>
                    </a:lnTo>
                    <a:lnTo>
                      <a:pt x="374" y="472"/>
                    </a:lnTo>
                    <a:lnTo>
                      <a:pt x="328" y="524"/>
                    </a:lnTo>
                    <a:lnTo>
                      <a:pt x="286" y="578"/>
                    </a:lnTo>
                    <a:lnTo>
                      <a:pt x="246" y="634"/>
                    </a:lnTo>
                    <a:lnTo>
                      <a:pt x="208" y="694"/>
                    </a:lnTo>
                    <a:lnTo>
                      <a:pt x="174" y="754"/>
                    </a:lnTo>
                    <a:lnTo>
                      <a:pt x="142" y="816"/>
                    </a:lnTo>
                    <a:lnTo>
                      <a:pt x="114" y="880"/>
                    </a:lnTo>
                    <a:lnTo>
                      <a:pt x="88" y="944"/>
                    </a:lnTo>
                    <a:lnTo>
                      <a:pt x="64" y="1012"/>
                    </a:lnTo>
                    <a:lnTo>
                      <a:pt x="46" y="1080"/>
                    </a:lnTo>
                    <a:lnTo>
                      <a:pt x="30" y="1150"/>
                    </a:lnTo>
                    <a:lnTo>
                      <a:pt x="16" y="1220"/>
                    </a:lnTo>
                    <a:lnTo>
                      <a:pt x="8" y="1292"/>
                    </a:lnTo>
                    <a:lnTo>
                      <a:pt x="2" y="1366"/>
                    </a:lnTo>
                    <a:lnTo>
                      <a:pt x="0" y="1440"/>
                    </a:lnTo>
                    <a:lnTo>
                      <a:pt x="288" y="1440"/>
                    </a:lnTo>
                    <a:lnTo>
                      <a:pt x="288" y="1440"/>
                    </a:lnTo>
                    <a:lnTo>
                      <a:pt x="290" y="1380"/>
                    </a:lnTo>
                    <a:lnTo>
                      <a:pt x="294" y="1322"/>
                    </a:lnTo>
                    <a:lnTo>
                      <a:pt x="302" y="1264"/>
                    </a:lnTo>
                    <a:lnTo>
                      <a:pt x="312" y="1208"/>
                    </a:lnTo>
                    <a:lnTo>
                      <a:pt x="324" y="1152"/>
                    </a:lnTo>
                    <a:lnTo>
                      <a:pt x="340" y="1098"/>
                    </a:lnTo>
                    <a:lnTo>
                      <a:pt x="358" y="1044"/>
                    </a:lnTo>
                    <a:lnTo>
                      <a:pt x="378" y="992"/>
                    </a:lnTo>
                    <a:lnTo>
                      <a:pt x="402" y="940"/>
                    </a:lnTo>
                    <a:lnTo>
                      <a:pt x="428" y="890"/>
                    </a:lnTo>
                    <a:lnTo>
                      <a:pt x="454" y="842"/>
                    </a:lnTo>
                    <a:lnTo>
                      <a:pt x="484" y="796"/>
                    </a:lnTo>
                    <a:lnTo>
                      <a:pt x="516" y="750"/>
                    </a:lnTo>
                    <a:lnTo>
                      <a:pt x="552" y="708"/>
                    </a:lnTo>
                    <a:lnTo>
                      <a:pt x="588" y="666"/>
                    </a:lnTo>
                    <a:lnTo>
                      <a:pt x="626" y="626"/>
                    </a:lnTo>
                    <a:lnTo>
                      <a:pt x="666" y="588"/>
                    </a:lnTo>
                    <a:lnTo>
                      <a:pt x="708" y="552"/>
                    </a:lnTo>
                    <a:lnTo>
                      <a:pt x="750" y="516"/>
                    </a:lnTo>
                    <a:lnTo>
                      <a:pt x="796" y="484"/>
                    </a:lnTo>
                    <a:lnTo>
                      <a:pt x="842" y="454"/>
                    </a:lnTo>
                    <a:lnTo>
                      <a:pt x="890" y="428"/>
                    </a:lnTo>
                    <a:lnTo>
                      <a:pt x="940" y="402"/>
                    </a:lnTo>
                    <a:lnTo>
                      <a:pt x="992" y="378"/>
                    </a:lnTo>
                    <a:lnTo>
                      <a:pt x="1044" y="358"/>
                    </a:lnTo>
                    <a:lnTo>
                      <a:pt x="1098" y="340"/>
                    </a:lnTo>
                    <a:lnTo>
                      <a:pt x="1152" y="324"/>
                    </a:lnTo>
                    <a:lnTo>
                      <a:pt x="1208" y="312"/>
                    </a:lnTo>
                    <a:lnTo>
                      <a:pt x="1264" y="302"/>
                    </a:lnTo>
                    <a:lnTo>
                      <a:pt x="1322" y="294"/>
                    </a:lnTo>
                    <a:lnTo>
                      <a:pt x="1380" y="290"/>
                    </a:lnTo>
                    <a:lnTo>
                      <a:pt x="1440" y="288"/>
                    </a:lnTo>
                    <a:lnTo>
                      <a:pt x="1440" y="288"/>
                    </a:lnTo>
                    <a:lnTo>
                      <a:pt x="1500" y="290"/>
                    </a:lnTo>
                    <a:lnTo>
                      <a:pt x="1558" y="294"/>
                    </a:lnTo>
                    <a:lnTo>
                      <a:pt x="1616" y="302"/>
                    </a:lnTo>
                    <a:lnTo>
                      <a:pt x="1672" y="312"/>
                    </a:lnTo>
                    <a:lnTo>
                      <a:pt x="1728" y="324"/>
                    </a:lnTo>
                    <a:lnTo>
                      <a:pt x="1782" y="340"/>
                    </a:lnTo>
                    <a:lnTo>
                      <a:pt x="1836" y="358"/>
                    </a:lnTo>
                    <a:lnTo>
                      <a:pt x="1888" y="378"/>
                    </a:lnTo>
                    <a:lnTo>
                      <a:pt x="1940" y="402"/>
                    </a:lnTo>
                    <a:lnTo>
                      <a:pt x="1990" y="428"/>
                    </a:lnTo>
                    <a:lnTo>
                      <a:pt x="2038" y="454"/>
                    </a:lnTo>
                    <a:lnTo>
                      <a:pt x="2084" y="484"/>
                    </a:lnTo>
                    <a:lnTo>
                      <a:pt x="2130" y="516"/>
                    </a:lnTo>
                    <a:lnTo>
                      <a:pt x="2172" y="552"/>
                    </a:lnTo>
                    <a:lnTo>
                      <a:pt x="2214" y="588"/>
                    </a:lnTo>
                    <a:lnTo>
                      <a:pt x="2254" y="626"/>
                    </a:lnTo>
                    <a:lnTo>
                      <a:pt x="2292" y="666"/>
                    </a:lnTo>
                    <a:lnTo>
                      <a:pt x="2328" y="708"/>
                    </a:lnTo>
                    <a:lnTo>
                      <a:pt x="2364" y="750"/>
                    </a:lnTo>
                    <a:lnTo>
                      <a:pt x="2396" y="796"/>
                    </a:lnTo>
                    <a:lnTo>
                      <a:pt x="2426" y="842"/>
                    </a:lnTo>
                    <a:lnTo>
                      <a:pt x="2452" y="890"/>
                    </a:lnTo>
                    <a:lnTo>
                      <a:pt x="2478" y="940"/>
                    </a:lnTo>
                    <a:lnTo>
                      <a:pt x="2502" y="992"/>
                    </a:lnTo>
                    <a:lnTo>
                      <a:pt x="2522" y="1044"/>
                    </a:lnTo>
                    <a:lnTo>
                      <a:pt x="2540" y="1098"/>
                    </a:lnTo>
                    <a:lnTo>
                      <a:pt x="2556" y="1152"/>
                    </a:lnTo>
                    <a:lnTo>
                      <a:pt x="2568" y="1208"/>
                    </a:lnTo>
                    <a:lnTo>
                      <a:pt x="2578" y="1264"/>
                    </a:lnTo>
                    <a:lnTo>
                      <a:pt x="2586" y="1322"/>
                    </a:lnTo>
                    <a:lnTo>
                      <a:pt x="2590" y="1380"/>
                    </a:lnTo>
                    <a:lnTo>
                      <a:pt x="2592" y="1440"/>
                    </a:lnTo>
                    <a:lnTo>
                      <a:pt x="2880" y="1440"/>
                    </a:lnTo>
                    <a:lnTo>
                      <a:pt x="2880" y="1440"/>
                    </a:lnTo>
                    <a:lnTo>
                      <a:pt x="2878" y="1366"/>
                    </a:lnTo>
                    <a:lnTo>
                      <a:pt x="2872" y="1292"/>
                    </a:lnTo>
                    <a:lnTo>
                      <a:pt x="2864" y="1220"/>
                    </a:lnTo>
                    <a:lnTo>
                      <a:pt x="2850" y="1150"/>
                    </a:lnTo>
                    <a:lnTo>
                      <a:pt x="2834" y="1080"/>
                    </a:lnTo>
                    <a:lnTo>
                      <a:pt x="2816" y="1012"/>
                    </a:lnTo>
                    <a:lnTo>
                      <a:pt x="2792" y="944"/>
                    </a:lnTo>
                    <a:lnTo>
                      <a:pt x="2766" y="880"/>
                    </a:lnTo>
                    <a:lnTo>
                      <a:pt x="2738" y="816"/>
                    </a:lnTo>
                    <a:lnTo>
                      <a:pt x="2706" y="754"/>
                    </a:lnTo>
                    <a:lnTo>
                      <a:pt x="2672" y="694"/>
                    </a:lnTo>
                    <a:lnTo>
                      <a:pt x="2634" y="634"/>
                    </a:lnTo>
                    <a:lnTo>
                      <a:pt x="2594" y="578"/>
                    </a:lnTo>
                    <a:lnTo>
                      <a:pt x="2552" y="524"/>
                    </a:lnTo>
                    <a:lnTo>
                      <a:pt x="2506" y="472"/>
                    </a:lnTo>
                    <a:lnTo>
                      <a:pt x="2458" y="422"/>
                    </a:lnTo>
                    <a:lnTo>
                      <a:pt x="2408" y="374"/>
                    </a:lnTo>
                    <a:lnTo>
                      <a:pt x="2356" y="328"/>
                    </a:lnTo>
                    <a:lnTo>
                      <a:pt x="2302" y="286"/>
                    </a:lnTo>
                    <a:lnTo>
                      <a:pt x="2246" y="246"/>
                    </a:lnTo>
                    <a:lnTo>
                      <a:pt x="2186" y="208"/>
                    </a:lnTo>
                    <a:lnTo>
                      <a:pt x="2126" y="174"/>
                    </a:lnTo>
                    <a:lnTo>
                      <a:pt x="2064" y="142"/>
                    </a:lnTo>
                    <a:lnTo>
                      <a:pt x="2000" y="114"/>
                    </a:lnTo>
                    <a:lnTo>
                      <a:pt x="1936" y="88"/>
                    </a:lnTo>
                    <a:lnTo>
                      <a:pt x="1868" y="64"/>
                    </a:lnTo>
                    <a:lnTo>
                      <a:pt x="1800" y="46"/>
                    </a:lnTo>
                    <a:lnTo>
                      <a:pt x="1730" y="30"/>
                    </a:lnTo>
                    <a:lnTo>
                      <a:pt x="1660" y="16"/>
                    </a:lnTo>
                    <a:lnTo>
                      <a:pt x="1588" y="8"/>
                    </a:lnTo>
                    <a:lnTo>
                      <a:pt x="1514" y="2"/>
                    </a:lnTo>
                    <a:lnTo>
                      <a:pt x="1440" y="0"/>
                    </a:lnTo>
                    <a:lnTo>
                      <a:pt x="1440" y="0"/>
                    </a:lnTo>
                    <a:close/>
                  </a:path>
                </a:pathLst>
              </a:custGeom>
              <a:solidFill>
                <a:srgbClr val="654E25">
                  <a:alpha val="6000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>
                <a:off x="1298" y="1099"/>
                <a:ext cx="3484" cy="1742"/>
              </a:xfrm>
              <a:custGeom>
                <a:avLst/>
                <a:gdLst/>
                <a:ahLst/>
                <a:cxnLst>
                  <a:cxn ang="0">
                    <a:pos x="1092" y="2"/>
                  </a:cxn>
                  <a:cxn ang="0">
                    <a:pos x="920" y="24"/>
                  </a:cxn>
                  <a:cxn ang="0">
                    <a:pos x="756" y="70"/>
                  </a:cxn>
                  <a:cxn ang="0">
                    <a:pos x="602" y="140"/>
                  </a:cxn>
                  <a:cxn ang="0">
                    <a:pos x="462" y="228"/>
                  </a:cxn>
                  <a:cxn ang="0">
                    <a:pos x="338" y="338"/>
                  </a:cxn>
                  <a:cxn ang="0">
                    <a:pos x="228" y="462"/>
                  </a:cxn>
                  <a:cxn ang="0">
                    <a:pos x="140" y="602"/>
                  </a:cxn>
                  <a:cxn ang="0">
                    <a:pos x="70" y="756"/>
                  </a:cxn>
                  <a:cxn ang="0">
                    <a:pos x="24" y="920"/>
                  </a:cxn>
                  <a:cxn ang="0">
                    <a:pos x="2" y="1092"/>
                  </a:cxn>
                  <a:cxn ang="0">
                    <a:pos x="288" y="1152"/>
                  </a:cxn>
                  <a:cxn ang="0">
                    <a:pos x="298" y="1020"/>
                  </a:cxn>
                  <a:cxn ang="0">
                    <a:pos x="326" y="896"/>
                  </a:cxn>
                  <a:cxn ang="0">
                    <a:pos x="374" y="778"/>
                  </a:cxn>
                  <a:cxn ang="0">
                    <a:pos x="436" y="668"/>
                  </a:cxn>
                  <a:cxn ang="0">
                    <a:pos x="512" y="572"/>
                  </a:cxn>
                  <a:cxn ang="0">
                    <a:pos x="602" y="486"/>
                  </a:cxn>
                  <a:cxn ang="0">
                    <a:pos x="704" y="414"/>
                  </a:cxn>
                  <a:cxn ang="0">
                    <a:pos x="816" y="356"/>
                  </a:cxn>
                  <a:cxn ang="0">
                    <a:pos x="936" y="316"/>
                  </a:cxn>
                  <a:cxn ang="0">
                    <a:pos x="1064" y="292"/>
                  </a:cxn>
                  <a:cxn ang="0">
                    <a:pos x="1152" y="288"/>
                  </a:cxn>
                  <a:cxn ang="0">
                    <a:pos x="1284" y="298"/>
                  </a:cxn>
                  <a:cxn ang="0">
                    <a:pos x="1408" y="326"/>
                  </a:cxn>
                  <a:cxn ang="0">
                    <a:pos x="1526" y="374"/>
                  </a:cxn>
                  <a:cxn ang="0">
                    <a:pos x="1636" y="436"/>
                  </a:cxn>
                  <a:cxn ang="0">
                    <a:pos x="1732" y="512"/>
                  </a:cxn>
                  <a:cxn ang="0">
                    <a:pos x="1818" y="602"/>
                  </a:cxn>
                  <a:cxn ang="0">
                    <a:pos x="1890" y="704"/>
                  </a:cxn>
                  <a:cxn ang="0">
                    <a:pos x="1948" y="816"/>
                  </a:cxn>
                  <a:cxn ang="0">
                    <a:pos x="1988" y="936"/>
                  </a:cxn>
                  <a:cxn ang="0">
                    <a:pos x="2012" y="1064"/>
                  </a:cxn>
                  <a:cxn ang="0">
                    <a:pos x="2304" y="1152"/>
                  </a:cxn>
                  <a:cxn ang="0">
                    <a:pos x="2298" y="1034"/>
                  </a:cxn>
                  <a:cxn ang="0">
                    <a:pos x="2268" y="864"/>
                  </a:cxn>
                  <a:cxn ang="0">
                    <a:pos x="2214" y="704"/>
                  </a:cxn>
                  <a:cxn ang="0">
                    <a:pos x="2138" y="554"/>
                  </a:cxn>
                  <a:cxn ang="0">
                    <a:pos x="2040" y="420"/>
                  </a:cxn>
                  <a:cxn ang="0">
                    <a:pos x="1926" y="300"/>
                  </a:cxn>
                  <a:cxn ang="0">
                    <a:pos x="1796" y="196"/>
                  </a:cxn>
                  <a:cxn ang="0">
                    <a:pos x="1652" y="114"/>
                  </a:cxn>
                  <a:cxn ang="0">
                    <a:pos x="1494" y="52"/>
                  </a:cxn>
                  <a:cxn ang="0">
                    <a:pos x="1328" y="14"/>
                  </a:cxn>
                  <a:cxn ang="0">
                    <a:pos x="1152" y="0"/>
                  </a:cxn>
                </a:cxnLst>
                <a:rect l="0" t="0" r="r" b="b"/>
                <a:pathLst>
                  <a:path w="2304" h="1152">
                    <a:moveTo>
                      <a:pt x="1152" y="0"/>
                    </a:moveTo>
                    <a:lnTo>
                      <a:pt x="1152" y="0"/>
                    </a:lnTo>
                    <a:lnTo>
                      <a:pt x="1092" y="2"/>
                    </a:lnTo>
                    <a:lnTo>
                      <a:pt x="1034" y="6"/>
                    </a:lnTo>
                    <a:lnTo>
                      <a:pt x="976" y="14"/>
                    </a:lnTo>
                    <a:lnTo>
                      <a:pt x="920" y="24"/>
                    </a:lnTo>
                    <a:lnTo>
                      <a:pt x="864" y="36"/>
                    </a:lnTo>
                    <a:lnTo>
                      <a:pt x="810" y="52"/>
                    </a:lnTo>
                    <a:lnTo>
                      <a:pt x="756" y="70"/>
                    </a:lnTo>
                    <a:lnTo>
                      <a:pt x="704" y="90"/>
                    </a:lnTo>
                    <a:lnTo>
                      <a:pt x="652" y="114"/>
                    </a:lnTo>
                    <a:lnTo>
                      <a:pt x="602" y="140"/>
                    </a:lnTo>
                    <a:lnTo>
                      <a:pt x="554" y="166"/>
                    </a:lnTo>
                    <a:lnTo>
                      <a:pt x="508" y="196"/>
                    </a:lnTo>
                    <a:lnTo>
                      <a:pt x="462" y="228"/>
                    </a:lnTo>
                    <a:lnTo>
                      <a:pt x="420" y="264"/>
                    </a:lnTo>
                    <a:lnTo>
                      <a:pt x="378" y="300"/>
                    </a:lnTo>
                    <a:lnTo>
                      <a:pt x="338" y="338"/>
                    </a:lnTo>
                    <a:lnTo>
                      <a:pt x="300" y="378"/>
                    </a:lnTo>
                    <a:lnTo>
                      <a:pt x="264" y="420"/>
                    </a:lnTo>
                    <a:lnTo>
                      <a:pt x="228" y="462"/>
                    </a:lnTo>
                    <a:lnTo>
                      <a:pt x="196" y="508"/>
                    </a:lnTo>
                    <a:lnTo>
                      <a:pt x="166" y="554"/>
                    </a:lnTo>
                    <a:lnTo>
                      <a:pt x="140" y="602"/>
                    </a:lnTo>
                    <a:lnTo>
                      <a:pt x="114" y="652"/>
                    </a:lnTo>
                    <a:lnTo>
                      <a:pt x="90" y="704"/>
                    </a:lnTo>
                    <a:lnTo>
                      <a:pt x="70" y="756"/>
                    </a:lnTo>
                    <a:lnTo>
                      <a:pt x="52" y="810"/>
                    </a:lnTo>
                    <a:lnTo>
                      <a:pt x="36" y="864"/>
                    </a:lnTo>
                    <a:lnTo>
                      <a:pt x="24" y="920"/>
                    </a:lnTo>
                    <a:lnTo>
                      <a:pt x="14" y="976"/>
                    </a:lnTo>
                    <a:lnTo>
                      <a:pt x="6" y="1034"/>
                    </a:lnTo>
                    <a:lnTo>
                      <a:pt x="2" y="1092"/>
                    </a:lnTo>
                    <a:lnTo>
                      <a:pt x="0" y="1152"/>
                    </a:lnTo>
                    <a:lnTo>
                      <a:pt x="288" y="1152"/>
                    </a:lnTo>
                    <a:lnTo>
                      <a:pt x="288" y="1152"/>
                    </a:lnTo>
                    <a:lnTo>
                      <a:pt x="290" y="1108"/>
                    </a:lnTo>
                    <a:lnTo>
                      <a:pt x="292" y="1064"/>
                    </a:lnTo>
                    <a:lnTo>
                      <a:pt x="298" y="1020"/>
                    </a:lnTo>
                    <a:lnTo>
                      <a:pt x="306" y="978"/>
                    </a:lnTo>
                    <a:lnTo>
                      <a:pt x="316" y="936"/>
                    </a:lnTo>
                    <a:lnTo>
                      <a:pt x="326" y="896"/>
                    </a:lnTo>
                    <a:lnTo>
                      <a:pt x="340" y="854"/>
                    </a:lnTo>
                    <a:lnTo>
                      <a:pt x="356" y="816"/>
                    </a:lnTo>
                    <a:lnTo>
                      <a:pt x="374" y="778"/>
                    </a:lnTo>
                    <a:lnTo>
                      <a:pt x="392" y="740"/>
                    </a:lnTo>
                    <a:lnTo>
                      <a:pt x="414" y="704"/>
                    </a:lnTo>
                    <a:lnTo>
                      <a:pt x="436" y="668"/>
                    </a:lnTo>
                    <a:lnTo>
                      <a:pt x="460" y="636"/>
                    </a:lnTo>
                    <a:lnTo>
                      <a:pt x="486" y="602"/>
                    </a:lnTo>
                    <a:lnTo>
                      <a:pt x="512" y="572"/>
                    </a:lnTo>
                    <a:lnTo>
                      <a:pt x="542" y="542"/>
                    </a:lnTo>
                    <a:lnTo>
                      <a:pt x="572" y="512"/>
                    </a:lnTo>
                    <a:lnTo>
                      <a:pt x="602" y="486"/>
                    </a:lnTo>
                    <a:lnTo>
                      <a:pt x="636" y="460"/>
                    </a:lnTo>
                    <a:lnTo>
                      <a:pt x="668" y="436"/>
                    </a:lnTo>
                    <a:lnTo>
                      <a:pt x="704" y="414"/>
                    </a:lnTo>
                    <a:lnTo>
                      <a:pt x="740" y="392"/>
                    </a:lnTo>
                    <a:lnTo>
                      <a:pt x="778" y="374"/>
                    </a:lnTo>
                    <a:lnTo>
                      <a:pt x="816" y="356"/>
                    </a:lnTo>
                    <a:lnTo>
                      <a:pt x="854" y="340"/>
                    </a:lnTo>
                    <a:lnTo>
                      <a:pt x="896" y="326"/>
                    </a:lnTo>
                    <a:lnTo>
                      <a:pt x="936" y="316"/>
                    </a:lnTo>
                    <a:lnTo>
                      <a:pt x="978" y="306"/>
                    </a:lnTo>
                    <a:lnTo>
                      <a:pt x="1020" y="298"/>
                    </a:lnTo>
                    <a:lnTo>
                      <a:pt x="1064" y="292"/>
                    </a:lnTo>
                    <a:lnTo>
                      <a:pt x="1108" y="290"/>
                    </a:lnTo>
                    <a:lnTo>
                      <a:pt x="1152" y="288"/>
                    </a:lnTo>
                    <a:lnTo>
                      <a:pt x="1152" y="288"/>
                    </a:lnTo>
                    <a:lnTo>
                      <a:pt x="1196" y="290"/>
                    </a:lnTo>
                    <a:lnTo>
                      <a:pt x="1240" y="292"/>
                    </a:lnTo>
                    <a:lnTo>
                      <a:pt x="1284" y="298"/>
                    </a:lnTo>
                    <a:lnTo>
                      <a:pt x="1326" y="306"/>
                    </a:lnTo>
                    <a:lnTo>
                      <a:pt x="1368" y="316"/>
                    </a:lnTo>
                    <a:lnTo>
                      <a:pt x="1408" y="326"/>
                    </a:lnTo>
                    <a:lnTo>
                      <a:pt x="1450" y="340"/>
                    </a:lnTo>
                    <a:lnTo>
                      <a:pt x="1488" y="356"/>
                    </a:lnTo>
                    <a:lnTo>
                      <a:pt x="1526" y="374"/>
                    </a:lnTo>
                    <a:lnTo>
                      <a:pt x="1564" y="392"/>
                    </a:lnTo>
                    <a:lnTo>
                      <a:pt x="1600" y="414"/>
                    </a:lnTo>
                    <a:lnTo>
                      <a:pt x="1636" y="436"/>
                    </a:lnTo>
                    <a:lnTo>
                      <a:pt x="1668" y="460"/>
                    </a:lnTo>
                    <a:lnTo>
                      <a:pt x="1702" y="486"/>
                    </a:lnTo>
                    <a:lnTo>
                      <a:pt x="1732" y="512"/>
                    </a:lnTo>
                    <a:lnTo>
                      <a:pt x="1762" y="542"/>
                    </a:lnTo>
                    <a:lnTo>
                      <a:pt x="1792" y="572"/>
                    </a:lnTo>
                    <a:lnTo>
                      <a:pt x="1818" y="602"/>
                    </a:lnTo>
                    <a:lnTo>
                      <a:pt x="1844" y="636"/>
                    </a:lnTo>
                    <a:lnTo>
                      <a:pt x="1868" y="668"/>
                    </a:lnTo>
                    <a:lnTo>
                      <a:pt x="1890" y="704"/>
                    </a:lnTo>
                    <a:lnTo>
                      <a:pt x="1912" y="740"/>
                    </a:lnTo>
                    <a:lnTo>
                      <a:pt x="1930" y="778"/>
                    </a:lnTo>
                    <a:lnTo>
                      <a:pt x="1948" y="816"/>
                    </a:lnTo>
                    <a:lnTo>
                      <a:pt x="1964" y="854"/>
                    </a:lnTo>
                    <a:lnTo>
                      <a:pt x="1978" y="896"/>
                    </a:lnTo>
                    <a:lnTo>
                      <a:pt x="1988" y="936"/>
                    </a:lnTo>
                    <a:lnTo>
                      <a:pt x="1998" y="978"/>
                    </a:lnTo>
                    <a:lnTo>
                      <a:pt x="2006" y="1020"/>
                    </a:lnTo>
                    <a:lnTo>
                      <a:pt x="2012" y="1064"/>
                    </a:lnTo>
                    <a:lnTo>
                      <a:pt x="2014" y="1108"/>
                    </a:lnTo>
                    <a:lnTo>
                      <a:pt x="2016" y="1152"/>
                    </a:lnTo>
                    <a:lnTo>
                      <a:pt x="2304" y="1152"/>
                    </a:lnTo>
                    <a:lnTo>
                      <a:pt x="2304" y="1152"/>
                    </a:lnTo>
                    <a:lnTo>
                      <a:pt x="2302" y="1092"/>
                    </a:lnTo>
                    <a:lnTo>
                      <a:pt x="2298" y="1034"/>
                    </a:lnTo>
                    <a:lnTo>
                      <a:pt x="2290" y="976"/>
                    </a:lnTo>
                    <a:lnTo>
                      <a:pt x="2280" y="920"/>
                    </a:lnTo>
                    <a:lnTo>
                      <a:pt x="2268" y="864"/>
                    </a:lnTo>
                    <a:lnTo>
                      <a:pt x="2252" y="810"/>
                    </a:lnTo>
                    <a:lnTo>
                      <a:pt x="2234" y="756"/>
                    </a:lnTo>
                    <a:lnTo>
                      <a:pt x="2214" y="704"/>
                    </a:lnTo>
                    <a:lnTo>
                      <a:pt x="2190" y="652"/>
                    </a:lnTo>
                    <a:lnTo>
                      <a:pt x="2164" y="602"/>
                    </a:lnTo>
                    <a:lnTo>
                      <a:pt x="2138" y="554"/>
                    </a:lnTo>
                    <a:lnTo>
                      <a:pt x="2108" y="508"/>
                    </a:lnTo>
                    <a:lnTo>
                      <a:pt x="2076" y="462"/>
                    </a:lnTo>
                    <a:lnTo>
                      <a:pt x="2040" y="420"/>
                    </a:lnTo>
                    <a:lnTo>
                      <a:pt x="2004" y="378"/>
                    </a:lnTo>
                    <a:lnTo>
                      <a:pt x="1966" y="338"/>
                    </a:lnTo>
                    <a:lnTo>
                      <a:pt x="1926" y="300"/>
                    </a:lnTo>
                    <a:lnTo>
                      <a:pt x="1884" y="264"/>
                    </a:lnTo>
                    <a:lnTo>
                      <a:pt x="1842" y="228"/>
                    </a:lnTo>
                    <a:lnTo>
                      <a:pt x="1796" y="196"/>
                    </a:lnTo>
                    <a:lnTo>
                      <a:pt x="1750" y="166"/>
                    </a:lnTo>
                    <a:lnTo>
                      <a:pt x="1702" y="140"/>
                    </a:lnTo>
                    <a:lnTo>
                      <a:pt x="1652" y="114"/>
                    </a:lnTo>
                    <a:lnTo>
                      <a:pt x="1600" y="90"/>
                    </a:lnTo>
                    <a:lnTo>
                      <a:pt x="1548" y="70"/>
                    </a:lnTo>
                    <a:lnTo>
                      <a:pt x="1494" y="52"/>
                    </a:lnTo>
                    <a:lnTo>
                      <a:pt x="1440" y="36"/>
                    </a:lnTo>
                    <a:lnTo>
                      <a:pt x="1384" y="24"/>
                    </a:lnTo>
                    <a:lnTo>
                      <a:pt x="1328" y="14"/>
                    </a:lnTo>
                    <a:lnTo>
                      <a:pt x="1270" y="6"/>
                    </a:lnTo>
                    <a:lnTo>
                      <a:pt x="1212" y="2"/>
                    </a:lnTo>
                    <a:lnTo>
                      <a:pt x="1152" y="0"/>
                    </a:lnTo>
                    <a:lnTo>
                      <a:pt x="1152" y="0"/>
                    </a:lnTo>
                    <a:close/>
                  </a:path>
                </a:pathLst>
              </a:custGeom>
              <a:solidFill>
                <a:srgbClr val="654E25">
                  <a:alpha val="3999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1733" y="1534"/>
                <a:ext cx="2613" cy="1307"/>
              </a:xfrm>
              <a:custGeom>
                <a:avLst/>
                <a:gdLst/>
                <a:ahLst/>
                <a:cxnLst>
                  <a:cxn ang="0">
                    <a:pos x="820" y="2"/>
                  </a:cxn>
                  <a:cxn ang="0">
                    <a:pos x="690" y="18"/>
                  </a:cxn>
                  <a:cxn ang="0">
                    <a:pos x="566" y="52"/>
                  </a:cxn>
                  <a:cxn ang="0">
                    <a:pos x="452" y="104"/>
                  </a:cxn>
                  <a:cxn ang="0">
                    <a:pos x="348" y="172"/>
                  </a:cxn>
                  <a:cxn ang="0">
                    <a:pos x="254" y="254"/>
                  </a:cxn>
                  <a:cxn ang="0">
                    <a:pos x="172" y="348"/>
                  </a:cxn>
                  <a:cxn ang="0">
                    <a:pos x="104" y="452"/>
                  </a:cxn>
                  <a:cxn ang="0">
                    <a:pos x="52" y="566"/>
                  </a:cxn>
                  <a:cxn ang="0">
                    <a:pos x="18" y="690"/>
                  </a:cxn>
                  <a:cxn ang="0">
                    <a:pos x="2" y="820"/>
                  </a:cxn>
                  <a:cxn ang="0">
                    <a:pos x="288" y="864"/>
                  </a:cxn>
                  <a:cxn ang="0">
                    <a:pos x="294" y="776"/>
                  </a:cxn>
                  <a:cxn ang="0">
                    <a:pos x="314" y="692"/>
                  </a:cxn>
                  <a:cxn ang="0">
                    <a:pos x="344" y="614"/>
                  </a:cxn>
                  <a:cxn ang="0">
                    <a:pos x="386" y="542"/>
                  </a:cxn>
                  <a:cxn ang="0">
                    <a:pos x="438" y="476"/>
                  </a:cxn>
                  <a:cxn ang="0">
                    <a:pos x="498" y="420"/>
                  </a:cxn>
                  <a:cxn ang="0">
                    <a:pos x="566" y="372"/>
                  </a:cxn>
                  <a:cxn ang="0">
                    <a:pos x="640" y="334"/>
                  </a:cxn>
                  <a:cxn ang="0">
                    <a:pos x="720" y="306"/>
                  </a:cxn>
                  <a:cxn ang="0">
                    <a:pos x="806" y="290"/>
                  </a:cxn>
                  <a:cxn ang="0">
                    <a:pos x="864" y="288"/>
                  </a:cxn>
                  <a:cxn ang="0">
                    <a:pos x="952" y="294"/>
                  </a:cxn>
                  <a:cxn ang="0">
                    <a:pos x="1036" y="314"/>
                  </a:cxn>
                  <a:cxn ang="0">
                    <a:pos x="1114" y="344"/>
                  </a:cxn>
                  <a:cxn ang="0">
                    <a:pos x="1186" y="386"/>
                  </a:cxn>
                  <a:cxn ang="0">
                    <a:pos x="1252" y="438"/>
                  </a:cxn>
                  <a:cxn ang="0">
                    <a:pos x="1308" y="498"/>
                  </a:cxn>
                  <a:cxn ang="0">
                    <a:pos x="1356" y="566"/>
                  </a:cxn>
                  <a:cxn ang="0">
                    <a:pos x="1394" y="640"/>
                  </a:cxn>
                  <a:cxn ang="0">
                    <a:pos x="1422" y="720"/>
                  </a:cxn>
                  <a:cxn ang="0">
                    <a:pos x="1438" y="806"/>
                  </a:cxn>
                  <a:cxn ang="0">
                    <a:pos x="1728" y="864"/>
                  </a:cxn>
                  <a:cxn ang="0">
                    <a:pos x="1724" y="776"/>
                  </a:cxn>
                  <a:cxn ang="0">
                    <a:pos x="1700" y="648"/>
                  </a:cxn>
                  <a:cxn ang="0">
                    <a:pos x="1660" y="528"/>
                  </a:cxn>
                  <a:cxn ang="0">
                    <a:pos x="1602" y="416"/>
                  </a:cxn>
                  <a:cxn ang="0">
                    <a:pos x="1530" y="314"/>
                  </a:cxn>
                  <a:cxn ang="0">
                    <a:pos x="1444" y="224"/>
                  </a:cxn>
                  <a:cxn ang="0">
                    <a:pos x="1348" y="148"/>
                  </a:cxn>
                  <a:cxn ang="0">
                    <a:pos x="1238" y="86"/>
                  </a:cxn>
                  <a:cxn ang="0">
                    <a:pos x="1120" y="38"/>
                  </a:cxn>
                  <a:cxn ang="0">
                    <a:pos x="996" y="10"/>
                  </a:cxn>
                  <a:cxn ang="0">
                    <a:pos x="864" y="0"/>
                  </a:cxn>
                </a:cxnLst>
                <a:rect l="0" t="0" r="r" b="b"/>
                <a:pathLst>
                  <a:path w="1728" h="864">
                    <a:moveTo>
                      <a:pt x="864" y="0"/>
                    </a:moveTo>
                    <a:lnTo>
                      <a:pt x="864" y="0"/>
                    </a:lnTo>
                    <a:lnTo>
                      <a:pt x="820" y="2"/>
                    </a:lnTo>
                    <a:lnTo>
                      <a:pt x="776" y="4"/>
                    </a:lnTo>
                    <a:lnTo>
                      <a:pt x="732" y="10"/>
                    </a:lnTo>
                    <a:lnTo>
                      <a:pt x="690" y="18"/>
                    </a:lnTo>
                    <a:lnTo>
                      <a:pt x="648" y="28"/>
                    </a:lnTo>
                    <a:lnTo>
                      <a:pt x="608" y="38"/>
                    </a:lnTo>
                    <a:lnTo>
                      <a:pt x="566" y="52"/>
                    </a:lnTo>
                    <a:lnTo>
                      <a:pt x="528" y="68"/>
                    </a:lnTo>
                    <a:lnTo>
                      <a:pt x="490" y="86"/>
                    </a:lnTo>
                    <a:lnTo>
                      <a:pt x="452" y="104"/>
                    </a:lnTo>
                    <a:lnTo>
                      <a:pt x="416" y="126"/>
                    </a:lnTo>
                    <a:lnTo>
                      <a:pt x="380" y="148"/>
                    </a:lnTo>
                    <a:lnTo>
                      <a:pt x="348" y="172"/>
                    </a:lnTo>
                    <a:lnTo>
                      <a:pt x="314" y="198"/>
                    </a:lnTo>
                    <a:lnTo>
                      <a:pt x="284" y="224"/>
                    </a:lnTo>
                    <a:lnTo>
                      <a:pt x="254" y="254"/>
                    </a:lnTo>
                    <a:lnTo>
                      <a:pt x="224" y="284"/>
                    </a:lnTo>
                    <a:lnTo>
                      <a:pt x="198" y="314"/>
                    </a:lnTo>
                    <a:lnTo>
                      <a:pt x="172" y="348"/>
                    </a:lnTo>
                    <a:lnTo>
                      <a:pt x="148" y="380"/>
                    </a:lnTo>
                    <a:lnTo>
                      <a:pt x="126" y="416"/>
                    </a:lnTo>
                    <a:lnTo>
                      <a:pt x="104" y="452"/>
                    </a:lnTo>
                    <a:lnTo>
                      <a:pt x="86" y="490"/>
                    </a:lnTo>
                    <a:lnTo>
                      <a:pt x="68" y="528"/>
                    </a:lnTo>
                    <a:lnTo>
                      <a:pt x="52" y="566"/>
                    </a:lnTo>
                    <a:lnTo>
                      <a:pt x="38" y="608"/>
                    </a:lnTo>
                    <a:lnTo>
                      <a:pt x="28" y="648"/>
                    </a:lnTo>
                    <a:lnTo>
                      <a:pt x="18" y="690"/>
                    </a:lnTo>
                    <a:lnTo>
                      <a:pt x="10" y="732"/>
                    </a:lnTo>
                    <a:lnTo>
                      <a:pt x="4" y="776"/>
                    </a:lnTo>
                    <a:lnTo>
                      <a:pt x="2" y="820"/>
                    </a:lnTo>
                    <a:lnTo>
                      <a:pt x="0" y="864"/>
                    </a:lnTo>
                    <a:lnTo>
                      <a:pt x="288" y="864"/>
                    </a:lnTo>
                    <a:lnTo>
                      <a:pt x="288" y="864"/>
                    </a:lnTo>
                    <a:lnTo>
                      <a:pt x="288" y="834"/>
                    </a:lnTo>
                    <a:lnTo>
                      <a:pt x="290" y="806"/>
                    </a:lnTo>
                    <a:lnTo>
                      <a:pt x="294" y="776"/>
                    </a:lnTo>
                    <a:lnTo>
                      <a:pt x="300" y="748"/>
                    </a:lnTo>
                    <a:lnTo>
                      <a:pt x="306" y="720"/>
                    </a:lnTo>
                    <a:lnTo>
                      <a:pt x="314" y="692"/>
                    </a:lnTo>
                    <a:lnTo>
                      <a:pt x="322" y="666"/>
                    </a:lnTo>
                    <a:lnTo>
                      <a:pt x="334" y="640"/>
                    </a:lnTo>
                    <a:lnTo>
                      <a:pt x="344" y="614"/>
                    </a:lnTo>
                    <a:lnTo>
                      <a:pt x="358" y="590"/>
                    </a:lnTo>
                    <a:lnTo>
                      <a:pt x="372" y="566"/>
                    </a:lnTo>
                    <a:lnTo>
                      <a:pt x="386" y="542"/>
                    </a:lnTo>
                    <a:lnTo>
                      <a:pt x="402" y="520"/>
                    </a:lnTo>
                    <a:lnTo>
                      <a:pt x="420" y="498"/>
                    </a:lnTo>
                    <a:lnTo>
                      <a:pt x="438" y="476"/>
                    </a:lnTo>
                    <a:lnTo>
                      <a:pt x="456" y="456"/>
                    </a:lnTo>
                    <a:lnTo>
                      <a:pt x="476" y="438"/>
                    </a:lnTo>
                    <a:lnTo>
                      <a:pt x="498" y="420"/>
                    </a:lnTo>
                    <a:lnTo>
                      <a:pt x="520" y="402"/>
                    </a:lnTo>
                    <a:lnTo>
                      <a:pt x="542" y="386"/>
                    </a:lnTo>
                    <a:lnTo>
                      <a:pt x="566" y="372"/>
                    </a:lnTo>
                    <a:lnTo>
                      <a:pt x="590" y="358"/>
                    </a:lnTo>
                    <a:lnTo>
                      <a:pt x="614" y="344"/>
                    </a:lnTo>
                    <a:lnTo>
                      <a:pt x="640" y="334"/>
                    </a:lnTo>
                    <a:lnTo>
                      <a:pt x="666" y="322"/>
                    </a:lnTo>
                    <a:lnTo>
                      <a:pt x="692" y="314"/>
                    </a:lnTo>
                    <a:lnTo>
                      <a:pt x="720" y="306"/>
                    </a:lnTo>
                    <a:lnTo>
                      <a:pt x="748" y="300"/>
                    </a:lnTo>
                    <a:lnTo>
                      <a:pt x="776" y="294"/>
                    </a:lnTo>
                    <a:lnTo>
                      <a:pt x="806" y="290"/>
                    </a:lnTo>
                    <a:lnTo>
                      <a:pt x="834" y="288"/>
                    </a:lnTo>
                    <a:lnTo>
                      <a:pt x="864" y="288"/>
                    </a:lnTo>
                    <a:lnTo>
                      <a:pt x="864" y="288"/>
                    </a:lnTo>
                    <a:lnTo>
                      <a:pt x="894" y="288"/>
                    </a:lnTo>
                    <a:lnTo>
                      <a:pt x="922" y="290"/>
                    </a:lnTo>
                    <a:lnTo>
                      <a:pt x="952" y="294"/>
                    </a:lnTo>
                    <a:lnTo>
                      <a:pt x="980" y="300"/>
                    </a:lnTo>
                    <a:lnTo>
                      <a:pt x="1008" y="306"/>
                    </a:lnTo>
                    <a:lnTo>
                      <a:pt x="1036" y="314"/>
                    </a:lnTo>
                    <a:lnTo>
                      <a:pt x="1062" y="322"/>
                    </a:lnTo>
                    <a:lnTo>
                      <a:pt x="1088" y="334"/>
                    </a:lnTo>
                    <a:lnTo>
                      <a:pt x="1114" y="344"/>
                    </a:lnTo>
                    <a:lnTo>
                      <a:pt x="1138" y="358"/>
                    </a:lnTo>
                    <a:lnTo>
                      <a:pt x="1162" y="372"/>
                    </a:lnTo>
                    <a:lnTo>
                      <a:pt x="1186" y="386"/>
                    </a:lnTo>
                    <a:lnTo>
                      <a:pt x="1208" y="402"/>
                    </a:lnTo>
                    <a:lnTo>
                      <a:pt x="1230" y="420"/>
                    </a:lnTo>
                    <a:lnTo>
                      <a:pt x="1252" y="438"/>
                    </a:lnTo>
                    <a:lnTo>
                      <a:pt x="1272" y="456"/>
                    </a:lnTo>
                    <a:lnTo>
                      <a:pt x="1290" y="476"/>
                    </a:lnTo>
                    <a:lnTo>
                      <a:pt x="1308" y="498"/>
                    </a:lnTo>
                    <a:lnTo>
                      <a:pt x="1326" y="520"/>
                    </a:lnTo>
                    <a:lnTo>
                      <a:pt x="1342" y="542"/>
                    </a:lnTo>
                    <a:lnTo>
                      <a:pt x="1356" y="566"/>
                    </a:lnTo>
                    <a:lnTo>
                      <a:pt x="1370" y="590"/>
                    </a:lnTo>
                    <a:lnTo>
                      <a:pt x="1384" y="614"/>
                    </a:lnTo>
                    <a:lnTo>
                      <a:pt x="1394" y="640"/>
                    </a:lnTo>
                    <a:lnTo>
                      <a:pt x="1406" y="666"/>
                    </a:lnTo>
                    <a:lnTo>
                      <a:pt x="1414" y="692"/>
                    </a:lnTo>
                    <a:lnTo>
                      <a:pt x="1422" y="720"/>
                    </a:lnTo>
                    <a:lnTo>
                      <a:pt x="1428" y="748"/>
                    </a:lnTo>
                    <a:lnTo>
                      <a:pt x="1434" y="776"/>
                    </a:lnTo>
                    <a:lnTo>
                      <a:pt x="1438" y="806"/>
                    </a:lnTo>
                    <a:lnTo>
                      <a:pt x="1440" y="834"/>
                    </a:lnTo>
                    <a:lnTo>
                      <a:pt x="1440" y="864"/>
                    </a:lnTo>
                    <a:lnTo>
                      <a:pt x="1728" y="864"/>
                    </a:lnTo>
                    <a:lnTo>
                      <a:pt x="1728" y="864"/>
                    </a:lnTo>
                    <a:lnTo>
                      <a:pt x="1726" y="820"/>
                    </a:lnTo>
                    <a:lnTo>
                      <a:pt x="1724" y="776"/>
                    </a:lnTo>
                    <a:lnTo>
                      <a:pt x="1718" y="732"/>
                    </a:lnTo>
                    <a:lnTo>
                      <a:pt x="1710" y="690"/>
                    </a:lnTo>
                    <a:lnTo>
                      <a:pt x="1700" y="648"/>
                    </a:lnTo>
                    <a:lnTo>
                      <a:pt x="1690" y="608"/>
                    </a:lnTo>
                    <a:lnTo>
                      <a:pt x="1676" y="566"/>
                    </a:lnTo>
                    <a:lnTo>
                      <a:pt x="1660" y="528"/>
                    </a:lnTo>
                    <a:lnTo>
                      <a:pt x="1642" y="490"/>
                    </a:lnTo>
                    <a:lnTo>
                      <a:pt x="1624" y="452"/>
                    </a:lnTo>
                    <a:lnTo>
                      <a:pt x="1602" y="416"/>
                    </a:lnTo>
                    <a:lnTo>
                      <a:pt x="1580" y="380"/>
                    </a:lnTo>
                    <a:lnTo>
                      <a:pt x="1556" y="348"/>
                    </a:lnTo>
                    <a:lnTo>
                      <a:pt x="1530" y="314"/>
                    </a:lnTo>
                    <a:lnTo>
                      <a:pt x="1504" y="284"/>
                    </a:lnTo>
                    <a:lnTo>
                      <a:pt x="1474" y="254"/>
                    </a:lnTo>
                    <a:lnTo>
                      <a:pt x="1444" y="224"/>
                    </a:lnTo>
                    <a:lnTo>
                      <a:pt x="1414" y="198"/>
                    </a:lnTo>
                    <a:lnTo>
                      <a:pt x="1380" y="172"/>
                    </a:lnTo>
                    <a:lnTo>
                      <a:pt x="1348" y="148"/>
                    </a:lnTo>
                    <a:lnTo>
                      <a:pt x="1312" y="126"/>
                    </a:lnTo>
                    <a:lnTo>
                      <a:pt x="1276" y="104"/>
                    </a:lnTo>
                    <a:lnTo>
                      <a:pt x="1238" y="86"/>
                    </a:lnTo>
                    <a:lnTo>
                      <a:pt x="1200" y="68"/>
                    </a:lnTo>
                    <a:lnTo>
                      <a:pt x="1162" y="52"/>
                    </a:lnTo>
                    <a:lnTo>
                      <a:pt x="1120" y="38"/>
                    </a:lnTo>
                    <a:lnTo>
                      <a:pt x="1080" y="28"/>
                    </a:lnTo>
                    <a:lnTo>
                      <a:pt x="1038" y="18"/>
                    </a:lnTo>
                    <a:lnTo>
                      <a:pt x="996" y="10"/>
                    </a:lnTo>
                    <a:lnTo>
                      <a:pt x="952" y="4"/>
                    </a:lnTo>
                    <a:lnTo>
                      <a:pt x="908" y="2"/>
                    </a:lnTo>
                    <a:lnTo>
                      <a:pt x="864" y="0"/>
                    </a:lnTo>
                    <a:lnTo>
                      <a:pt x="864" y="0"/>
                    </a:lnTo>
                    <a:close/>
                  </a:path>
                </a:pathLst>
              </a:custGeom>
              <a:solidFill>
                <a:srgbClr val="654E25">
                  <a:alpha val="2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27" name="Group 7"/>
            <p:cNvGrpSpPr>
              <a:grpSpLocks/>
            </p:cNvGrpSpPr>
            <p:nvPr/>
          </p:nvGrpSpPr>
          <p:grpSpPr bwMode="auto">
            <a:xfrm>
              <a:off x="1700" y="2458"/>
              <a:ext cx="2358" cy="1555"/>
              <a:chOff x="1701" y="2092"/>
              <a:chExt cx="2382" cy="1570"/>
            </a:xfrm>
          </p:grpSpPr>
          <p:grpSp>
            <p:nvGrpSpPr>
              <p:cNvPr id="38" name="Group 8"/>
              <p:cNvGrpSpPr>
                <a:grpSpLocks/>
              </p:cNvGrpSpPr>
              <p:nvPr/>
            </p:nvGrpSpPr>
            <p:grpSpPr bwMode="auto">
              <a:xfrm flipV="1">
                <a:off x="2140" y="2722"/>
                <a:ext cx="1505" cy="940"/>
                <a:chOff x="1610" y="2838"/>
                <a:chExt cx="1089" cy="681"/>
              </a:xfrm>
            </p:grpSpPr>
            <p:sp>
              <p:nvSpPr>
                <p:cNvPr id="43" name="Freeform 9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8" cy="68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0000">
                        <a:alpha val="10001"/>
                      </a:srgbClr>
                    </a:gs>
                    <a:gs pos="100000">
                      <a:srgbClr val="000000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127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44" name="Oval 10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sp>
            <p:nvSpPr>
              <p:cNvPr id="39" name="Oval 11"/>
              <p:cNvSpPr>
                <a:spLocks noChangeArrowheads="1"/>
              </p:cNvSpPr>
              <p:nvPr/>
            </p:nvSpPr>
            <p:spPr bwMode="auto">
              <a:xfrm>
                <a:off x="1701" y="2534"/>
                <a:ext cx="2382" cy="78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grpSp>
            <p:nvGrpSpPr>
              <p:cNvPr id="40" name="Group 12"/>
              <p:cNvGrpSpPr>
                <a:grpSpLocks/>
              </p:cNvGrpSpPr>
              <p:nvPr/>
            </p:nvGrpSpPr>
            <p:grpSpPr bwMode="auto">
              <a:xfrm>
                <a:off x="2140" y="2092"/>
                <a:ext cx="1505" cy="941"/>
                <a:chOff x="1610" y="2838"/>
                <a:chExt cx="1089" cy="681"/>
              </a:xfrm>
            </p:grpSpPr>
            <p:sp>
              <p:nvSpPr>
                <p:cNvPr id="41" name="Freeform 13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8" cy="68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F81BD"/>
                    </a:gs>
                    <a:gs pos="100000">
                      <a:srgbClr val="1F497D"/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42" name="Oval 14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</p:grpSp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2313" y="2775"/>
              <a:ext cx="114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Creative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Visual Aids!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721" y="1075"/>
              <a:ext cx="2316" cy="351"/>
            </a:xfrm>
            <a:custGeom>
              <a:avLst/>
              <a:gdLst/>
              <a:ahLst/>
              <a:cxnLst>
                <a:cxn ang="0">
                  <a:pos x="864" y="0"/>
                </a:cxn>
                <a:cxn ang="0">
                  <a:pos x="864" y="0"/>
                </a:cxn>
                <a:cxn ang="0">
                  <a:pos x="804" y="2"/>
                </a:cxn>
                <a:cxn ang="0">
                  <a:pos x="744" y="4"/>
                </a:cxn>
                <a:cxn ang="0">
                  <a:pos x="684" y="12"/>
                </a:cxn>
                <a:cxn ang="0">
                  <a:pos x="626" y="20"/>
                </a:cxn>
                <a:cxn ang="0">
                  <a:pos x="568" y="30"/>
                </a:cxn>
                <a:cxn ang="0">
                  <a:pos x="512" y="44"/>
                </a:cxn>
                <a:cxn ang="0">
                  <a:pos x="456" y="58"/>
                </a:cxn>
                <a:cxn ang="0">
                  <a:pos x="400" y="76"/>
                </a:cxn>
                <a:cxn ang="0">
                  <a:pos x="346" y="96"/>
                </a:cxn>
                <a:cxn ang="0">
                  <a:pos x="294" y="118"/>
                </a:cxn>
                <a:cxn ang="0">
                  <a:pos x="242" y="142"/>
                </a:cxn>
                <a:cxn ang="0">
                  <a:pos x="190" y="166"/>
                </a:cxn>
                <a:cxn ang="0">
                  <a:pos x="142" y="194"/>
                </a:cxn>
                <a:cxn ang="0">
                  <a:pos x="92" y="224"/>
                </a:cxn>
                <a:cxn ang="0">
                  <a:pos x="46" y="254"/>
                </a:cxn>
                <a:cxn ang="0">
                  <a:pos x="0" y="288"/>
                </a:cxn>
                <a:cxn ang="0">
                  <a:pos x="1728" y="288"/>
                </a:cxn>
                <a:cxn ang="0">
                  <a:pos x="1728" y="288"/>
                </a:cxn>
                <a:cxn ang="0">
                  <a:pos x="1682" y="254"/>
                </a:cxn>
                <a:cxn ang="0">
                  <a:pos x="1636" y="224"/>
                </a:cxn>
                <a:cxn ang="0">
                  <a:pos x="1586" y="194"/>
                </a:cxn>
                <a:cxn ang="0">
                  <a:pos x="1538" y="166"/>
                </a:cxn>
                <a:cxn ang="0">
                  <a:pos x="1486" y="142"/>
                </a:cxn>
                <a:cxn ang="0">
                  <a:pos x="1434" y="118"/>
                </a:cxn>
                <a:cxn ang="0">
                  <a:pos x="1382" y="96"/>
                </a:cxn>
                <a:cxn ang="0">
                  <a:pos x="1328" y="76"/>
                </a:cxn>
                <a:cxn ang="0">
                  <a:pos x="1272" y="58"/>
                </a:cxn>
                <a:cxn ang="0">
                  <a:pos x="1216" y="44"/>
                </a:cxn>
                <a:cxn ang="0">
                  <a:pos x="1160" y="30"/>
                </a:cxn>
                <a:cxn ang="0">
                  <a:pos x="1102" y="20"/>
                </a:cxn>
                <a:cxn ang="0">
                  <a:pos x="1044" y="12"/>
                </a:cxn>
                <a:cxn ang="0">
                  <a:pos x="984" y="4"/>
                </a:cxn>
                <a:cxn ang="0">
                  <a:pos x="924" y="2"/>
                </a:cxn>
                <a:cxn ang="0">
                  <a:pos x="864" y="0"/>
                </a:cxn>
                <a:cxn ang="0">
                  <a:pos x="864" y="0"/>
                </a:cxn>
              </a:cxnLst>
              <a:rect l="0" t="0" r="r" b="b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1857" y="1506"/>
              <a:ext cx="2044" cy="351"/>
            </a:xfrm>
            <a:custGeom>
              <a:avLst/>
              <a:gdLst/>
              <a:ahLst/>
              <a:cxnLst>
                <a:cxn ang="0">
                  <a:pos x="864" y="0"/>
                </a:cxn>
                <a:cxn ang="0">
                  <a:pos x="864" y="0"/>
                </a:cxn>
                <a:cxn ang="0">
                  <a:pos x="804" y="2"/>
                </a:cxn>
                <a:cxn ang="0">
                  <a:pos x="744" y="4"/>
                </a:cxn>
                <a:cxn ang="0">
                  <a:pos x="684" y="12"/>
                </a:cxn>
                <a:cxn ang="0">
                  <a:pos x="626" y="20"/>
                </a:cxn>
                <a:cxn ang="0">
                  <a:pos x="568" y="30"/>
                </a:cxn>
                <a:cxn ang="0">
                  <a:pos x="512" y="44"/>
                </a:cxn>
                <a:cxn ang="0">
                  <a:pos x="456" y="58"/>
                </a:cxn>
                <a:cxn ang="0">
                  <a:pos x="400" y="76"/>
                </a:cxn>
                <a:cxn ang="0">
                  <a:pos x="346" y="96"/>
                </a:cxn>
                <a:cxn ang="0">
                  <a:pos x="294" y="118"/>
                </a:cxn>
                <a:cxn ang="0">
                  <a:pos x="242" y="142"/>
                </a:cxn>
                <a:cxn ang="0">
                  <a:pos x="190" y="166"/>
                </a:cxn>
                <a:cxn ang="0">
                  <a:pos x="142" y="194"/>
                </a:cxn>
                <a:cxn ang="0">
                  <a:pos x="92" y="224"/>
                </a:cxn>
                <a:cxn ang="0">
                  <a:pos x="46" y="254"/>
                </a:cxn>
                <a:cxn ang="0">
                  <a:pos x="0" y="288"/>
                </a:cxn>
                <a:cxn ang="0">
                  <a:pos x="1728" y="288"/>
                </a:cxn>
                <a:cxn ang="0">
                  <a:pos x="1728" y="288"/>
                </a:cxn>
                <a:cxn ang="0">
                  <a:pos x="1682" y="254"/>
                </a:cxn>
                <a:cxn ang="0">
                  <a:pos x="1636" y="224"/>
                </a:cxn>
                <a:cxn ang="0">
                  <a:pos x="1586" y="194"/>
                </a:cxn>
                <a:cxn ang="0">
                  <a:pos x="1538" y="166"/>
                </a:cxn>
                <a:cxn ang="0">
                  <a:pos x="1486" y="142"/>
                </a:cxn>
                <a:cxn ang="0">
                  <a:pos x="1434" y="118"/>
                </a:cxn>
                <a:cxn ang="0">
                  <a:pos x="1382" y="96"/>
                </a:cxn>
                <a:cxn ang="0">
                  <a:pos x="1328" y="76"/>
                </a:cxn>
                <a:cxn ang="0">
                  <a:pos x="1272" y="58"/>
                </a:cxn>
                <a:cxn ang="0">
                  <a:pos x="1216" y="44"/>
                </a:cxn>
                <a:cxn ang="0">
                  <a:pos x="1160" y="30"/>
                </a:cxn>
                <a:cxn ang="0">
                  <a:pos x="1102" y="20"/>
                </a:cxn>
                <a:cxn ang="0">
                  <a:pos x="1044" y="12"/>
                </a:cxn>
                <a:cxn ang="0">
                  <a:pos x="984" y="4"/>
                </a:cxn>
                <a:cxn ang="0">
                  <a:pos x="924" y="2"/>
                </a:cxn>
                <a:cxn ang="0">
                  <a:pos x="864" y="0"/>
                </a:cxn>
                <a:cxn ang="0">
                  <a:pos x="864" y="0"/>
                </a:cxn>
              </a:cxnLst>
              <a:rect l="0" t="0" r="r" b="b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2016" y="1936"/>
              <a:ext cx="1726" cy="351"/>
            </a:xfrm>
            <a:custGeom>
              <a:avLst/>
              <a:gdLst/>
              <a:ahLst/>
              <a:cxnLst>
                <a:cxn ang="0">
                  <a:pos x="864" y="0"/>
                </a:cxn>
                <a:cxn ang="0">
                  <a:pos x="864" y="0"/>
                </a:cxn>
                <a:cxn ang="0">
                  <a:pos x="804" y="2"/>
                </a:cxn>
                <a:cxn ang="0">
                  <a:pos x="744" y="4"/>
                </a:cxn>
                <a:cxn ang="0">
                  <a:pos x="684" y="12"/>
                </a:cxn>
                <a:cxn ang="0">
                  <a:pos x="626" y="20"/>
                </a:cxn>
                <a:cxn ang="0">
                  <a:pos x="568" y="30"/>
                </a:cxn>
                <a:cxn ang="0">
                  <a:pos x="512" y="44"/>
                </a:cxn>
                <a:cxn ang="0">
                  <a:pos x="456" y="58"/>
                </a:cxn>
                <a:cxn ang="0">
                  <a:pos x="400" y="76"/>
                </a:cxn>
                <a:cxn ang="0">
                  <a:pos x="346" y="96"/>
                </a:cxn>
                <a:cxn ang="0">
                  <a:pos x="294" y="118"/>
                </a:cxn>
                <a:cxn ang="0">
                  <a:pos x="242" y="142"/>
                </a:cxn>
                <a:cxn ang="0">
                  <a:pos x="190" y="166"/>
                </a:cxn>
                <a:cxn ang="0">
                  <a:pos x="142" y="194"/>
                </a:cxn>
                <a:cxn ang="0">
                  <a:pos x="92" y="224"/>
                </a:cxn>
                <a:cxn ang="0">
                  <a:pos x="46" y="254"/>
                </a:cxn>
                <a:cxn ang="0">
                  <a:pos x="0" y="288"/>
                </a:cxn>
                <a:cxn ang="0">
                  <a:pos x="1728" y="288"/>
                </a:cxn>
                <a:cxn ang="0">
                  <a:pos x="1728" y="288"/>
                </a:cxn>
                <a:cxn ang="0">
                  <a:pos x="1682" y="254"/>
                </a:cxn>
                <a:cxn ang="0">
                  <a:pos x="1636" y="224"/>
                </a:cxn>
                <a:cxn ang="0">
                  <a:pos x="1586" y="194"/>
                </a:cxn>
                <a:cxn ang="0">
                  <a:pos x="1538" y="166"/>
                </a:cxn>
                <a:cxn ang="0">
                  <a:pos x="1486" y="142"/>
                </a:cxn>
                <a:cxn ang="0">
                  <a:pos x="1434" y="118"/>
                </a:cxn>
                <a:cxn ang="0">
                  <a:pos x="1382" y="96"/>
                </a:cxn>
                <a:cxn ang="0">
                  <a:pos x="1328" y="76"/>
                </a:cxn>
                <a:cxn ang="0">
                  <a:pos x="1272" y="58"/>
                </a:cxn>
                <a:cxn ang="0">
                  <a:pos x="1216" y="44"/>
                </a:cxn>
                <a:cxn ang="0">
                  <a:pos x="1160" y="30"/>
                </a:cxn>
                <a:cxn ang="0">
                  <a:pos x="1102" y="20"/>
                </a:cxn>
                <a:cxn ang="0">
                  <a:pos x="1044" y="12"/>
                </a:cxn>
                <a:cxn ang="0">
                  <a:pos x="984" y="4"/>
                </a:cxn>
                <a:cxn ang="0">
                  <a:pos x="924" y="2"/>
                </a:cxn>
                <a:cxn ang="0">
                  <a:pos x="864" y="0"/>
                </a:cxn>
                <a:cxn ang="0">
                  <a:pos x="864" y="0"/>
                </a:cxn>
              </a:cxnLst>
              <a:rect l="0" t="0" r="r" b="b"/>
              <a:pathLst>
                <a:path w="1728" h="288">
                  <a:moveTo>
                    <a:pt x="864" y="0"/>
                  </a:moveTo>
                  <a:lnTo>
                    <a:pt x="864" y="0"/>
                  </a:lnTo>
                  <a:lnTo>
                    <a:pt x="804" y="2"/>
                  </a:lnTo>
                  <a:lnTo>
                    <a:pt x="744" y="4"/>
                  </a:lnTo>
                  <a:lnTo>
                    <a:pt x="684" y="12"/>
                  </a:lnTo>
                  <a:lnTo>
                    <a:pt x="626" y="20"/>
                  </a:lnTo>
                  <a:lnTo>
                    <a:pt x="568" y="30"/>
                  </a:lnTo>
                  <a:lnTo>
                    <a:pt x="512" y="44"/>
                  </a:lnTo>
                  <a:lnTo>
                    <a:pt x="456" y="58"/>
                  </a:lnTo>
                  <a:lnTo>
                    <a:pt x="400" y="76"/>
                  </a:lnTo>
                  <a:lnTo>
                    <a:pt x="346" y="96"/>
                  </a:lnTo>
                  <a:lnTo>
                    <a:pt x="294" y="118"/>
                  </a:lnTo>
                  <a:lnTo>
                    <a:pt x="242" y="142"/>
                  </a:lnTo>
                  <a:lnTo>
                    <a:pt x="190" y="166"/>
                  </a:lnTo>
                  <a:lnTo>
                    <a:pt x="142" y="194"/>
                  </a:lnTo>
                  <a:lnTo>
                    <a:pt x="92" y="224"/>
                  </a:lnTo>
                  <a:lnTo>
                    <a:pt x="46" y="254"/>
                  </a:lnTo>
                  <a:lnTo>
                    <a:pt x="0" y="288"/>
                  </a:lnTo>
                  <a:lnTo>
                    <a:pt x="1728" y="288"/>
                  </a:lnTo>
                  <a:lnTo>
                    <a:pt x="1728" y="288"/>
                  </a:lnTo>
                  <a:lnTo>
                    <a:pt x="1682" y="254"/>
                  </a:lnTo>
                  <a:lnTo>
                    <a:pt x="1636" y="224"/>
                  </a:lnTo>
                  <a:lnTo>
                    <a:pt x="1586" y="194"/>
                  </a:lnTo>
                  <a:lnTo>
                    <a:pt x="1538" y="166"/>
                  </a:lnTo>
                  <a:lnTo>
                    <a:pt x="1486" y="142"/>
                  </a:lnTo>
                  <a:lnTo>
                    <a:pt x="1434" y="118"/>
                  </a:lnTo>
                  <a:lnTo>
                    <a:pt x="1382" y="96"/>
                  </a:lnTo>
                  <a:lnTo>
                    <a:pt x="1328" y="76"/>
                  </a:lnTo>
                  <a:lnTo>
                    <a:pt x="1272" y="58"/>
                  </a:lnTo>
                  <a:lnTo>
                    <a:pt x="1216" y="44"/>
                  </a:lnTo>
                  <a:lnTo>
                    <a:pt x="1160" y="30"/>
                  </a:lnTo>
                  <a:lnTo>
                    <a:pt x="1102" y="20"/>
                  </a:lnTo>
                  <a:lnTo>
                    <a:pt x="1044" y="12"/>
                  </a:lnTo>
                  <a:lnTo>
                    <a:pt x="984" y="4"/>
                  </a:lnTo>
                  <a:lnTo>
                    <a:pt x="924" y="2"/>
                  </a:lnTo>
                  <a:lnTo>
                    <a:pt x="864" y="0"/>
                  </a:lnTo>
                  <a:lnTo>
                    <a:pt x="864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2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859" y="2118"/>
              <a:ext cx="2042" cy="18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77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Each work is featured with simplicity but supreme beauty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3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28" y="1725"/>
              <a:ext cx="2904" cy="26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7792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Each work is featured with simplicity but supreme beauty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4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000" y="1278"/>
              <a:ext cx="3762" cy="34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86484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Each work is featured with simplicity but supreme beauty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2222" y="2481"/>
              <a:ext cx="1316" cy="439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657" y="3252"/>
              <a:ext cx="1447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Pictures speak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1,000 words!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Feel the touch of Design on the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cutting edge</a:t>
              </a: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674" y="3252"/>
              <a:ext cx="1468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Creative Visual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Aids!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Catch The feel of Design in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3686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2"/>
          <p:cNvGrpSpPr>
            <a:grpSpLocks/>
          </p:cNvGrpSpPr>
          <p:nvPr/>
        </p:nvGrpSpPr>
        <p:grpSpPr bwMode="auto">
          <a:xfrm>
            <a:off x="2970213" y="1196752"/>
            <a:ext cx="5705475" cy="5697538"/>
            <a:chOff x="589" y="845"/>
            <a:chExt cx="3594" cy="3589"/>
          </a:xfrm>
        </p:grpSpPr>
        <p:grpSp>
          <p:nvGrpSpPr>
            <p:cNvPr id="39" name="Group 3"/>
            <p:cNvGrpSpPr>
              <a:grpSpLocks/>
            </p:cNvGrpSpPr>
            <p:nvPr/>
          </p:nvGrpSpPr>
          <p:grpSpPr bwMode="auto">
            <a:xfrm>
              <a:off x="1791" y="845"/>
              <a:ext cx="1170" cy="1166"/>
              <a:chOff x="549" y="2205"/>
              <a:chExt cx="1406" cy="1402"/>
            </a:xfrm>
          </p:grpSpPr>
          <p:sp>
            <p:nvSpPr>
              <p:cNvPr id="71" name="Oval 4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" name="Oval 5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8" cy="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816" y="2964"/>
              <a:ext cx="3107" cy="102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41" name="Group 7"/>
            <p:cNvGrpSpPr>
              <a:grpSpLocks/>
            </p:cNvGrpSpPr>
            <p:nvPr/>
          </p:nvGrpSpPr>
          <p:grpSpPr bwMode="auto">
            <a:xfrm>
              <a:off x="1389" y="2384"/>
              <a:ext cx="1963" cy="2046"/>
              <a:chOff x="3107" y="2795"/>
              <a:chExt cx="1089" cy="1136"/>
            </a:xfrm>
          </p:grpSpPr>
          <p:grpSp>
            <p:nvGrpSpPr>
              <p:cNvPr id="65" name="Group 8"/>
              <p:cNvGrpSpPr>
                <a:grpSpLocks/>
              </p:cNvGrpSpPr>
              <p:nvPr/>
            </p:nvGrpSpPr>
            <p:grpSpPr bwMode="auto">
              <a:xfrm flipV="1">
                <a:off x="3107" y="3251"/>
                <a:ext cx="1089" cy="680"/>
                <a:chOff x="1610" y="2838"/>
                <a:chExt cx="1089" cy="681"/>
              </a:xfrm>
            </p:grpSpPr>
            <p:sp>
              <p:nvSpPr>
                <p:cNvPr id="69" name="Freeform 9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solidFill>
                  <a:srgbClr val="808080">
                    <a:alpha val="14999"/>
                  </a:srgbClr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70" name="Oval 10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grpSp>
            <p:nvGrpSpPr>
              <p:cNvPr id="66" name="Group 11"/>
              <p:cNvGrpSpPr>
                <a:grpSpLocks/>
              </p:cNvGrpSpPr>
              <p:nvPr/>
            </p:nvGrpSpPr>
            <p:grpSpPr bwMode="auto">
              <a:xfrm>
                <a:off x="3107" y="2795"/>
                <a:ext cx="1089" cy="681"/>
                <a:chOff x="1610" y="2838"/>
                <a:chExt cx="1089" cy="681"/>
              </a:xfrm>
            </p:grpSpPr>
            <p:sp>
              <p:nvSpPr>
                <p:cNvPr id="67" name="Freeform 12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54510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sp>
              <p:nvSpPr>
                <p:cNvPr id="68" name="Oval 13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</p:grpSp>
        <p:sp>
          <p:nvSpPr>
            <p:cNvPr id="42" name="Text Box 14"/>
            <p:cNvSpPr txBox="1">
              <a:spLocks noChangeArrowheads="1"/>
            </p:cNvSpPr>
            <p:nvPr/>
          </p:nvSpPr>
          <p:spPr bwMode="auto">
            <a:xfrm>
              <a:off x="1383" y="2649"/>
              <a:ext cx="1973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templates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can be a valuable aid to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Creative professionals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43" name="Text Box 15"/>
            <p:cNvSpPr txBox="1">
              <a:spLocks noChangeArrowheads="1"/>
            </p:cNvSpPr>
            <p:nvPr/>
          </p:nvSpPr>
          <p:spPr bwMode="auto">
            <a:xfrm>
              <a:off x="1958" y="1230"/>
              <a:ext cx="8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Clarity &amp;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Impact</a:t>
              </a:r>
            </a:p>
          </p:txBody>
        </p:sp>
        <p:sp>
          <p:nvSpPr>
            <p:cNvPr id="44" name="AutoShape 16"/>
            <p:cNvSpPr>
              <a:spLocks noChangeArrowheads="1"/>
            </p:cNvSpPr>
            <p:nvPr/>
          </p:nvSpPr>
          <p:spPr bwMode="auto">
            <a:xfrm>
              <a:off x="2086" y="1911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1882" y="867"/>
              <a:ext cx="998" cy="331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46" name="Group 18"/>
            <p:cNvGrpSpPr>
              <a:grpSpLocks/>
            </p:cNvGrpSpPr>
            <p:nvPr/>
          </p:nvGrpSpPr>
          <p:grpSpPr bwMode="auto">
            <a:xfrm>
              <a:off x="589" y="1298"/>
              <a:ext cx="1212" cy="1744"/>
              <a:chOff x="839" y="1482"/>
              <a:chExt cx="1212" cy="1744"/>
            </a:xfrm>
          </p:grpSpPr>
          <p:grpSp>
            <p:nvGrpSpPr>
              <p:cNvPr id="58" name="Group 19"/>
              <p:cNvGrpSpPr>
                <a:grpSpLocks/>
              </p:cNvGrpSpPr>
              <p:nvPr/>
            </p:nvGrpSpPr>
            <p:grpSpPr bwMode="auto">
              <a:xfrm>
                <a:off x="839" y="1482"/>
                <a:ext cx="1212" cy="1744"/>
                <a:chOff x="625" y="2205"/>
                <a:chExt cx="1212" cy="1744"/>
              </a:xfrm>
            </p:grpSpPr>
            <p:sp>
              <p:nvSpPr>
                <p:cNvPr id="61" name="Oval 20"/>
                <p:cNvSpPr>
                  <a:spLocks noChangeArrowheads="1"/>
                </p:cNvSpPr>
                <p:nvPr/>
              </p:nvSpPr>
              <p:spPr bwMode="auto">
                <a:xfrm>
                  <a:off x="625" y="3447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grpSp>
              <p:nvGrpSpPr>
                <p:cNvPr id="62" name="Group 21"/>
                <p:cNvGrpSpPr>
                  <a:grpSpLocks/>
                </p:cNvGrpSpPr>
                <p:nvPr/>
              </p:nvGrpSpPr>
              <p:grpSpPr bwMode="auto">
                <a:xfrm>
                  <a:off x="635" y="2205"/>
                  <a:ext cx="1170" cy="1166"/>
                  <a:chOff x="549" y="2205"/>
                  <a:chExt cx="1406" cy="1402"/>
                </a:xfrm>
              </p:grpSpPr>
              <p:sp>
                <p:nvSpPr>
                  <p:cNvPr id="63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4F81BD"/>
                      </a:gs>
                      <a:gs pos="100000">
                        <a:srgbClr val="1F497D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  <p:sp>
                <p:nvSpPr>
                  <p:cNvPr id="64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8" cy="2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</p:grpSp>
          </p:grpSp>
          <p:sp>
            <p:nvSpPr>
              <p:cNvPr id="59" name="Text Box 24"/>
              <p:cNvSpPr txBox="1">
                <a:spLocks noChangeArrowheads="1"/>
              </p:cNvSpPr>
              <p:nvPr/>
            </p:nvSpPr>
            <p:spPr bwMode="auto">
              <a:xfrm>
                <a:off x="941" y="1865"/>
                <a:ext cx="96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Design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Inspiration</a:t>
                </a:r>
                <a:endPara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charset="0"/>
                  <a:ea typeface="맑은 고딕"/>
                </a:endParaRPr>
              </a:p>
            </p:txBody>
          </p:sp>
          <p:sp>
            <p:nvSpPr>
              <p:cNvPr id="60" name="Freeform 25"/>
              <p:cNvSpPr>
                <a:spLocks/>
              </p:cNvSpPr>
              <p:nvPr/>
            </p:nvSpPr>
            <p:spPr bwMode="auto">
              <a:xfrm>
                <a:off x="930" y="1502"/>
                <a:ext cx="998" cy="331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47" name="Group 26"/>
            <p:cNvGrpSpPr>
              <a:grpSpLocks/>
            </p:cNvGrpSpPr>
            <p:nvPr/>
          </p:nvGrpSpPr>
          <p:grpSpPr bwMode="auto">
            <a:xfrm>
              <a:off x="2971" y="1298"/>
              <a:ext cx="1212" cy="1744"/>
              <a:chOff x="3765" y="1482"/>
              <a:chExt cx="1212" cy="1744"/>
            </a:xfrm>
          </p:grpSpPr>
          <p:grpSp>
            <p:nvGrpSpPr>
              <p:cNvPr id="51" name="Group 27"/>
              <p:cNvGrpSpPr>
                <a:grpSpLocks/>
              </p:cNvGrpSpPr>
              <p:nvPr/>
            </p:nvGrpSpPr>
            <p:grpSpPr bwMode="auto">
              <a:xfrm>
                <a:off x="3765" y="1482"/>
                <a:ext cx="1212" cy="1744"/>
                <a:chOff x="625" y="2205"/>
                <a:chExt cx="1212" cy="1744"/>
              </a:xfrm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625" y="3447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grpSp>
              <p:nvGrpSpPr>
                <p:cNvPr id="55" name="Group 29"/>
                <p:cNvGrpSpPr>
                  <a:grpSpLocks/>
                </p:cNvGrpSpPr>
                <p:nvPr/>
              </p:nvGrpSpPr>
              <p:grpSpPr bwMode="auto">
                <a:xfrm>
                  <a:off x="635" y="2205"/>
                  <a:ext cx="1170" cy="1166"/>
                  <a:chOff x="549" y="2205"/>
                  <a:chExt cx="1406" cy="1402"/>
                </a:xfrm>
              </p:grpSpPr>
              <p:sp>
                <p:nvSpPr>
                  <p:cNvPr id="56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4F81BD"/>
                      </a:gs>
                      <a:gs pos="100000">
                        <a:srgbClr val="1F497D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  <p:sp>
                <p:nvSpPr>
                  <p:cNvPr id="57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8" cy="2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</p:grpSp>
          </p:grpSp>
          <p:sp>
            <p:nvSpPr>
              <p:cNvPr id="52" name="Text Box 32"/>
              <p:cNvSpPr txBox="1">
                <a:spLocks noChangeArrowheads="1"/>
              </p:cNvSpPr>
              <p:nvPr/>
            </p:nvSpPr>
            <p:spPr bwMode="auto">
              <a:xfrm>
                <a:off x="3954" y="1865"/>
                <a:ext cx="81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Premium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Design</a:t>
                </a: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3855" y="1502"/>
                <a:ext cx="998" cy="331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1450" y="2416"/>
              <a:ext cx="1838" cy="664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9" name="AutoShape 35"/>
            <p:cNvSpPr>
              <a:spLocks noChangeArrowheads="1"/>
            </p:cNvSpPr>
            <p:nvPr/>
          </p:nvSpPr>
          <p:spPr bwMode="auto">
            <a:xfrm rot="-2367420">
              <a:off x="1338" y="2161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0" name="AutoShape 36"/>
            <p:cNvSpPr>
              <a:spLocks noChangeArrowheads="1"/>
            </p:cNvSpPr>
            <p:nvPr/>
          </p:nvSpPr>
          <p:spPr bwMode="auto">
            <a:xfrm rot="2480061">
              <a:off x="2812" y="2160"/>
              <a:ext cx="576" cy="475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sp>
        <p:nvSpPr>
          <p:cNvPr id="73" name="Text Box 37"/>
          <p:cNvSpPr txBox="1">
            <a:spLocks noChangeArrowheads="1"/>
          </p:cNvSpPr>
          <p:nvPr/>
        </p:nvSpPr>
        <p:spPr bwMode="auto">
          <a:xfrm>
            <a:off x="290513" y="3735165"/>
            <a:ext cx="3313112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r" eaLnBrk="1" latinLnBrk="1" hangingPunct="1"/>
            <a:r>
              <a:rPr kumimoji="0" lang="en-US" altLang="ko-KR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Pictures speak</a:t>
            </a:r>
          </a:p>
          <a:p>
            <a:pPr algn="r" eaLnBrk="1" latinLnBrk="1" hangingPunct="1"/>
            <a:r>
              <a:rPr kumimoji="0" lang="en-US" altLang="ko-KR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1,000 words!</a:t>
            </a:r>
          </a:p>
          <a:p>
            <a:pPr algn="r" eaLnBrk="1" latinLnBrk="1" hangingPunct="1"/>
            <a:r>
              <a:rPr kumimoji="0" lang="en-US" altLang="ko-KR" sz="1200" smtClean="0">
                <a:solidFill>
                  <a:prstClr val="black"/>
                </a:solidFill>
                <a:latin typeface="Arial" charset="0"/>
                <a:ea typeface="맑은 고딕" pitchFamily="50" charset="-127"/>
              </a:rPr>
              <a:t>Catch The feel of Design in contemporary</a:t>
            </a:r>
          </a:p>
          <a:p>
            <a:pPr algn="r" eaLnBrk="1" latinLnBrk="1" hangingPunct="1"/>
            <a:r>
              <a:rPr kumimoji="0" lang="en-US" altLang="ko-KR" sz="1200" smtClean="0">
                <a:solidFill>
                  <a:prstClr val="black"/>
                </a:solidFill>
                <a:latin typeface="Arial" charset="0"/>
                <a:ea typeface="맑은 고딕" pitchFamily="50" charset="-127"/>
              </a:rPr>
              <a:t>colors and styles</a:t>
            </a:r>
          </a:p>
          <a:p>
            <a:pPr algn="r" eaLnBrk="1" latinLnBrk="1" hangingPunct="1"/>
            <a:endParaRPr kumimoji="0" lang="en-US" altLang="ko-KR" sz="1200" smtClean="0">
              <a:solidFill>
                <a:prstClr val="black"/>
              </a:solidFill>
              <a:latin typeface="Arial" charset="0"/>
              <a:ea typeface="맑은 고딕" pitchFamily="50" charset="-127"/>
            </a:endParaRPr>
          </a:p>
          <a:p>
            <a:pPr algn="r" eaLnBrk="1" latinLnBrk="1" hangingPunct="1"/>
            <a:r>
              <a:rPr kumimoji="0" lang="en-US" altLang="ko-KR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Creative Visual Aids!</a:t>
            </a:r>
          </a:p>
          <a:p>
            <a:pPr algn="r" eaLnBrk="1" latinLnBrk="1" hangingPunct="1"/>
            <a:r>
              <a:rPr kumimoji="0" lang="en-US" altLang="ko-KR" sz="1200" smtClean="0">
                <a:solidFill>
                  <a:prstClr val="black"/>
                </a:solidFill>
                <a:latin typeface="Arial" charset="0"/>
                <a:ea typeface="맑은 고딕" pitchFamily="50" charset="-127"/>
              </a:rPr>
              <a:t>Feel the touch of Design on the cutting edge</a:t>
            </a:r>
          </a:p>
        </p:txBody>
      </p:sp>
    </p:spTree>
    <p:extLst>
      <p:ext uri="{BB962C8B-B14F-4D97-AF65-F5344CB8AC3E}">
        <p14:creationId xmlns:p14="http://schemas.microsoft.com/office/powerpoint/2010/main" val="1088681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"/>
          <p:cNvGrpSpPr>
            <a:grpSpLocks/>
          </p:cNvGrpSpPr>
          <p:nvPr/>
        </p:nvGrpSpPr>
        <p:grpSpPr bwMode="auto">
          <a:xfrm>
            <a:off x="900113" y="1484784"/>
            <a:ext cx="7175500" cy="4968875"/>
            <a:chOff x="612" y="890"/>
            <a:chExt cx="4520" cy="3130"/>
          </a:xfrm>
        </p:grpSpPr>
        <p:grpSp>
          <p:nvGrpSpPr>
            <p:cNvPr id="33" name="Group 3"/>
            <p:cNvGrpSpPr>
              <a:grpSpLocks/>
            </p:cNvGrpSpPr>
            <p:nvPr/>
          </p:nvGrpSpPr>
          <p:grpSpPr bwMode="auto">
            <a:xfrm>
              <a:off x="3606" y="2037"/>
              <a:ext cx="1526" cy="1983"/>
              <a:chOff x="3787" y="2692"/>
              <a:chExt cx="907" cy="1179"/>
            </a:xfrm>
          </p:grpSpPr>
          <p:sp>
            <p:nvSpPr>
              <p:cNvPr id="59" name="Freeform 4"/>
              <p:cNvSpPr>
                <a:spLocks/>
              </p:cNvSpPr>
              <p:nvPr/>
            </p:nvSpPr>
            <p:spPr bwMode="auto">
              <a:xfrm>
                <a:off x="3787" y="2692"/>
                <a:ext cx="903" cy="783"/>
              </a:xfrm>
              <a:custGeom>
                <a:avLst/>
                <a:gdLst/>
                <a:ahLst/>
                <a:cxnLst>
                  <a:cxn ang="0">
                    <a:pos x="270" y="938"/>
                  </a:cxn>
                  <a:cxn ang="0">
                    <a:pos x="0" y="467"/>
                  </a:cxn>
                  <a:cxn ang="0">
                    <a:pos x="270" y="0"/>
                  </a:cxn>
                  <a:cxn ang="0">
                    <a:pos x="812" y="0"/>
                  </a:cxn>
                  <a:cxn ang="0">
                    <a:pos x="1082" y="467"/>
                  </a:cxn>
                  <a:cxn ang="0">
                    <a:pos x="812" y="938"/>
                  </a:cxn>
                  <a:cxn ang="0">
                    <a:pos x="270" y="938"/>
                  </a:cxn>
                </a:cxnLst>
                <a:rect l="0" t="0" r="r" b="b"/>
                <a:pathLst>
                  <a:path w="1082" h="938">
                    <a:moveTo>
                      <a:pt x="270" y="938"/>
                    </a:moveTo>
                    <a:lnTo>
                      <a:pt x="0" y="467"/>
                    </a:lnTo>
                    <a:lnTo>
                      <a:pt x="270" y="0"/>
                    </a:lnTo>
                    <a:lnTo>
                      <a:pt x="812" y="0"/>
                    </a:lnTo>
                    <a:lnTo>
                      <a:pt x="1082" y="467"/>
                    </a:lnTo>
                    <a:lnTo>
                      <a:pt x="812" y="938"/>
                    </a:lnTo>
                    <a:lnTo>
                      <a:pt x="270" y="9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>
                <a:off x="3837" y="2718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3787" y="3475"/>
                <a:ext cx="907" cy="39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34" name="Group 7"/>
            <p:cNvGrpSpPr>
              <a:grpSpLocks/>
            </p:cNvGrpSpPr>
            <p:nvPr/>
          </p:nvGrpSpPr>
          <p:grpSpPr bwMode="auto">
            <a:xfrm>
              <a:off x="612" y="890"/>
              <a:ext cx="4381" cy="2444"/>
              <a:chOff x="612" y="1175"/>
              <a:chExt cx="4381" cy="2444"/>
            </a:xfrm>
          </p:grpSpPr>
          <p:sp>
            <p:nvSpPr>
              <p:cNvPr id="35" name="Text Box 8"/>
              <p:cNvSpPr txBox="1">
                <a:spLocks noChangeArrowheads="1"/>
              </p:cNvSpPr>
              <p:nvPr/>
            </p:nvSpPr>
            <p:spPr bwMode="auto">
              <a:xfrm>
                <a:off x="2290" y="1175"/>
                <a:ext cx="2703" cy="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Pictures speak 1,000 words!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charset="0"/>
                    <a:ea typeface="맑은 고딕"/>
                  </a:rPr>
                  <a:t>Catch The feel of Design in contemporary colors and styles.</a:t>
                </a:r>
              </a:p>
            </p:txBody>
          </p:sp>
          <p:sp>
            <p:nvSpPr>
              <p:cNvPr id="36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650" y="1212"/>
                <a:ext cx="2270" cy="2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1333" y="2001"/>
                <a:ext cx="903" cy="783"/>
              </a:xfrm>
              <a:custGeom>
                <a:avLst/>
                <a:gdLst/>
                <a:ahLst/>
                <a:cxnLst>
                  <a:cxn ang="0">
                    <a:pos x="269" y="938"/>
                  </a:cxn>
                  <a:cxn ang="0">
                    <a:pos x="0" y="468"/>
                  </a:cxn>
                  <a:cxn ang="0">
                    <a:pos x="269" y="0"/>
                  </a:cxn>
                  <a:cxn ang="0">
                    <a:pos x="812" y="0"/>
                  </a:cxn>
                  <a:cxn ang="0">
                    <a:pos x="1081" y="468"/>
                  </a:cxn>
                  <a:cxn ang="0">
                    <a:pos x="812" y="938"/>
                  </a:cxn>
                  <a:cxn ang="0">
                    <a:pos x="269" y="938"/>
                  </a:cxn>
                </a:cxnLst>
                <a:rect l="0" t="0" r="r" b="b"/>
                <a:pathLst>
                  <a:path w="1081" h="938">
                    <a:moveTo>
                      <a:pt x="269" y="938"/>
                    </a:moveTo>
                    <a:lnTo>
                      <a:pt x="0" y="468"/>
                    </a:lnTo>
                    <a:lnTo>
                      <a:pt x="269" y="0"/>
                    </a:lnTo>
                    <a:lnTo>
                      <a:pt x="812" y="0"/>
                    </a:lnTo>
                    <a:lnTo>
                      <a:pt x="1081" y="468"/>
                    </a:lnTo>
                    <a:lnTo>
                      <a:pt x="812" y="938"/>
                    </a:lnTo>
                    <a:lnTo>
                      <a:pt x="269" y="9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1333" y="1175"/>
                <a:ext cx="903" cy="784"/>
              </a:xfrm>
              <a:custGeom>
                <a:avLst/>
                <a:gdLst/>
                <a:ahLst/>
                <a:cxnLst>
                  <a:cxn ang="0">
                    <a:pos x="269" y="939"/>
                  </a:cxn>
                  <a:cxn ang="0">
                    <a:pos x="0" y="471"/>
                  </a:cxn>
                  <a:cxn ang="0">
                    <a:pos x="269" y="0"/>
                  </a:cxn>
                  <a:cxn ang="0">
                    <a:pos x="812" y="0"/>
                  </a:cxn>
                  <a:cxn ang="0">
                    <a:pos x="1081" y="471"/>
                  </a:cxn>
                  <a:cxn ang="0">
                    <a:pos x="812" y="939"/>
                  </a:cxn>
                  <a:cxn ang="0">
                    <a:pos x="269" y="939"/>
                  </a:cxn>
                </a:cxnLst>
                <a:rect l="0" t="0" r="r" b="b"/>
                <a:pathLst>
                  <a:path w="1081" h="939">
                    <a:moveTo>
                      <a:pt x="269" y="939"/>
                    </a:moveTo>
                    <a:lnTo>
                      <a:pt x="0" y="471"/>
                    </a:lnTo>
                    <a:lnTo>
                      <a:pt x="269" y="0"/>
                    </a:lnTo>
                    <a:lnTo>
                      <a:pt x="812" y="0"/>
                    </a:lnTo>
                    <a:lnTo>
                      <a:pt x="1081" y="471"/>
                    </a:lnTo>
                    <a:lnTo>
                      <a:pt x="812" y="939"/>
                    </a:lnTo>
                    <a:lnTo>
                      <a:pt x="269" y="9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1333" y="2833"/>
                <a:ext cx="903" cy="784"/>
              </a:xfrm>
              <a:custGeom>
                <a:avLst/>
                <a:gdLst/>
                <a:ahLst/>
                <a:cxnLst>
                  <a:cxn ang="0">
                    <a:pos x="269" y="939"/>
                  </a:cxn>
                  <a:cxn ang="0">
                    <a:pos x="0" y="468"/>
                  </a:cxn>
                  <a:cxn ang="0">
                    <a:pos x="269" y="0"/>
                  </a:cxn>
                  <a:cxn ang="0">
                    <a:pos x="812" y="0"/>
                  </a:cxn>
                  <a:cxn ang="0">
                    <a:pos x="1081" y="468"/>
                  </a:cxn>
                  <a:cxn ang="0">
                    <a:pos x="812" y="939"/>
                  </a:cxn>
                  <a:cxn ang="0">
                    <a:pos x="269" y="939"/>
                  </a:cxn>
                </a:cxnLst>
                <a:rect l="0" t="0" r="r" b="b"/>
                <a:pathLst>
                  <a:path w="1081" h="939">
                    <a:moveTo>
                      <a:pt x="269" y="939"/>
                    </a:moveTo>
                    <a:lnTo>
                      <a:pt x="0" y="468"/>
                    </a:lnTo>
                    <a:lnTo>
                      <a:pt x="269" y="0"/>
                    </a:lnTo>
                    <a:lnTo>
                      <a:pt x="812" y="0"/>
                    </a:lnTo>
                    <a:lnTo>
                      <a:pt x="1081" y="468"/>
                    </a:lnTo>
                    <a:lnTo>
                      <a:pt x="812" y="939"/>
                    </a:lnTo>
                    <a:lnTo>
                      <a:pt x="269" y="9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2057" y="1591"/>
                <a:ext cx="903" cy="784"/>
              </a:xfrm>
              <a:custGeom>
                <a:avLst/>
                <a:gdLst/>
                <a:ahLst/>
                <a:cxnLst>
                  <a:cxn ang="0">
                    <a:pos x="270" y="939"/>
                  </a:cxn>
                  <a:cxn ang="0">
                    <a:pos x="0" y="471"/>
                  </a:cxn>
                  <a:cxn ang="0">
                    <a:pos x="270" y="0"/>
                  </a:cxn>
                  <a:cxn ang="0">
                    <a:pos x="812" y="0"/>
                  </a:cxn>
                  <a:cxn ang="0">
                    <a:pos x="1082" y="471"/>
                  </a:cxn>
                  <a:cxn ang="0">
                    <a:pos x="812" y="939"/>
                  </a:cxn>
                  <a:cxn ang="0">
                    <a:pos x="270" y="939"/>
                  </a:cxn>
                </a:cxnLst>
                <a:rect l="0" t="0" r="r" b="b"/>
                <a:pathLst>
                  <a:path w="1082" h="939">
                    <a:moveTo>
                      <a:pt x="270" y="939"/>
                    </a:moveTo>
                    <a:lnTo>
                      <a:pt x="0" y="471"/>
                    </a:lnTo>
                    <a:lnTo>
                      <a:pt x="270" y="0"/>
                    </a:lnTo>
                    <a:lnTo>
                      <a:pt x="812" y="0"/>
                    </a:lnTo>
                    <a:lnTo>
                      <a:pt x="1082" y="471"/>
                    </a:lnTo>
                    <a:lnTo>
                      <a:pt x="812" y="939"/>
                    </a:lnTo>
                    <a:lnTo>
                      <a:pt x="270" y="9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1" name="Freeform 14"/>
              <p:cNvSpPr>
                <a:spLocks/>
              </p:cNvSpPr>
              <p:nvPr/>
            </p:nvSpPr>
            <p:spPr bwMode="auto">
              <a:xfrm>
                <a:off x="612" y="1591"/>
                <a:ext cx="904" cy="784"/>
              </a:xfrm>
              <a:custGeom>
                <a:avLst/>
                <a:gdLst/>
                <a:ahLst/>
                <a:cxnLst>
                  <a:cxn ang="0">
                    <a:pos x="270" y="939"/>
                  </a:cxn>
                  <a:cxn ang="0">
                    <a:pos x="0" y="471"/>
                  </a:cxn>
                  <a:cxn ang="0">
                    <a:pos x="270" y="0"/>
                  </a:cxn>
                  <a:cxn ang="0">
                    <a:pos x="812" y="0"/>
                  </a:cxn>
                  <a:cxn ang="0">
                    <a:pos x="1082" y="471"/>
                  </a:cxn>
                  <a:cxn ang="0">
                    <a:pos x="812" y="939"/>
                  </a:cxn>
                  <a:cxn ang="0">
                    <a:pos x="270" y="939"/>
                  </a:cxn>
                </a:cxnLst>
                <a:rect l="0" t="0" r="r" b="b"/>
                <a:pathLst>
                  <a:path w="1082" h="939">
                    <a:moveTo>
                      <a:pt x="270" y="939"/>
                    </a:moveTo>
                    <a:lnTo>
                      <a:pt x="0" y="471"/>
                    </a:lnTo>
                    <a:lnTo>
                      <a:pt x="270" y="0"/>
                    </a:lnTo>
                    <a:lnTo>
                      <a:pt x="812" y="0"/>
                    </a:lnTo>
                    <a:lnTo>
                      <a:pt x="1082" y="471"/>
                    </a:lnTo>
                    <a:lnTo>
                      <a:pt x="812" y="939"/>
                    </a:lnTo>
                    <a:lnTo>
                      <a:pt x="270" y="9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2" name="Freeform 15"/>
              <p:cNvSpPr>
                <a:spLocks/>
              </p:cNvSpPr>
              <p:nvPr/>
            </p:nvSpPr>
            <p:spPr bwMode="auto">
              <a:xfrm>
                <a:off x="612" y="2417"/>
                <a:ext cx="904" cy="783"/>
              </a:xfrm>
              <a:custGeom>
                <a:avLst/>
                <a:gdLst/>
                <a:ahLst/>
                <a:cxnLst>
                  <a:cxn ang="0">
                    <a:pos x="270" y="938"/>
                  </a:cxn>
                  <a:cxn ang="0">
                    <a:pos x="0" y="467"/>
                  </a:cxn>
                  <a:cxn ang="0">
                    <a:pos x="270" y="0"/>
                  </a:cxn>
                  <a:cxn ang="0">
                    <a:pos x="812" y="0"/>
                  </a:cxn>
                  <a:cxn ang="0">
                    <a:pos x="1082" y="467"/>
                  </a:cxn>
                  <a:cxn ang="0">
                    <a:pos x="812" y="938"/>
                  </a:cxn>
                  <a:cxn ang="0">
                    <a:pos x="270" y="938"/>
                  </a:cxn>
                </a:cxnLst>
                <a:rect l="0" t="0" r="r" b="b"/>
                <a:pathLst>
                  <a:path w="1082" h="938">
                    <a:moveTo>
                      <a:pt x="270" y="938"/>
                    </a:moveTo>
                    <a:lnTo>
                      <a:pt x="0" y="467"/>
                    </a:lnTo>
                    <a:lnTo>
                      <a:pt x="270" y="0"/>
                    </a:lnTo>
                    <a:lnTo>
                      <a:pt x="812" y="0"/>
                    </a:lnTo>
                    <a:lnTo>
                      <a:pt x="1082" y="467"/>
                    </a:lnTo>
                    <a:lnTo>
                      <a:pt x="812" y="938"/>
                    </a:lnTo>
                    <a:lnTo>
                      <a:pt x="270" y="9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gamma/>
                      <a:tint val="27451"/>
                      <a:invGamma/>
                    </a:srgbClr>
                  </a:gs>
                  <a:gs pos="100000">
                    <a:srgbClr val="808080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3" name="Freeform 16"/>
              <p:cNvSpPr>
                <a:spLocks/>
              </p:cNvSpPr>
              <p:nvPr/>
            </p:nvSpPr>
            <p:spPr bwMode="auto">
              <a:xfrm>
                <a:off x="1384" y="1205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657" y="1629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5" name="Freeform 18"/>
              <p:cNvSpPr>
                <a:spLocks/>
              </p:cNvSpPr>
              <p:nvPr/>
            </p:nvSpPr>
            <p:spPr bwMode="auto">
              <a:xfrm>
                <a:off x="2086" y="1629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1384" y="2037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657" y="2445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1384" y="2876"/>
                <a:ext cx="816" cy="356"/>
              </a:xfrm>
              <a:custGeom>
                <a:avLst/>
                <a:gdLst/>
                <a:ahLst/>
                <a:cxnLst>
                  <a:cxn ang="0">
                    <a:pos x="0" y="290"/>
                  </a:cxn>
                  <a:cxn ang="0">
                    <a:pos x="166" y="0"/>
                  </a:cxn>
                  <a:cxn ang="0">
                    <a:pos x="500" y="0"/>
                  </a:cxn>
                  <a:cxn ang="0">
                    <a:pos x="666" y="290"/>
                  </a:cxn>
                  <a:cxn ang="0">
                    <a:pos x="0" y="290"/>
                  </a:cxn>
                </a:cxnLst>
                <a:rect l="0" t="0" r="r" b="b"/>
                <a:pathLst>
                  <a:path w="666" h="290">
                    <a:moveTo>
                      <a:pt x="0" y="290"/>
                    </a:moveTo>
                    <a:lnTo>
                      <a:pt x="166" y="0"/>
                    </a:lnTo>
                    <a:lnTo>
                      <a:pt x="500" y="0"/>
                    </a:lnTo>
                    <a:lnTo>
                      <a:pt x="666" y="290"/>
                    </a:lnTo>
                    <a:lnTo>
                      <a:pt x="0" y="2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49" name="Freeform 22"/>
              <p:cNvSpPr>
                <a:spLocks/>
              </p:cNvSpPr>
              <p:nvPr/>
            </p:nvSpPr>
            <p:spPr bwMode="auto">
              <a:xfrm>
                <a:off x="2045" y="2411"/>
                <a:ext cx="903" cy="783"/>
              </a:xfrm>
              <a:custGeom>
                <a:avLst/>
                <a:gdLst/>
                <a:ahLst/>
                <a:cxnLst>
                  <a:cxn ang="0">
                    <a:pos x="270" y="938"/>
                  </a:cxn>
                  <a:cxn ang="0">
                    <a:pos x="0" y="467"/>
                  </a:cxn>
                  <a:cxn ang="0">
                    <a:pos x="270" y="0"/>
                  </a:cxn>
                  <a:cxn ang="0">
                    <a:pos x="812" y="0"/>
                  </a:cxn>
                  <a:cxn ang="0">
                    <a:pos x="1082" y="467"/>
                  </a:cxn>
                  <a:cxn ang="0">
                    <a:pos x="812" y="938"/>
                  </a:cxn>
                  <a:cxn ang="0">
                    <a:pos x="270" y="938"/>
                  </a:cxn>
                </a:cxnLst>
                <a:rect l="0" t="0" r="r" b="b"/>
                <a:pathLst>
                  <a:path w="1082" h="938">
                    <a:moveTo>
                      <a:pt x="270" y="938"/>
                    </a:moveTo>
                    <a:lnTo>
                      <a:pt x="0" y="467"/>
                    </a:lnTo>
                    <a:lnTo>
                      <a:pt x="270" y="0"/>
                    </a:lnTo>
                    <a:lnTo>
                      <a:pt x="812" y="0"/>
                    </a:lnTo>
                    <a:lnTo>
                      <a:pt x="1082" y="467"/>
                    </a:lnTo>
                    <a:lnTo>
                      <a:pt x="812" y="938"/>
                    </a:lnTo>
                    <a:lnTo>
                      <a:pt x="270" y="938"/>
                    </a:lnTo>
                    <a:close/>
                  </a:path>
                </a:pathLst>
              </a:custGeom>
              <a:solidFill>
                <a:srgbClr val="544222">
                  <a:alpha val="25000"/>
                </a:srgbClr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50" name="Line 23"/>
              <p:cNvSpPr>
                <a:spLocks noChangeShapeType="1"/>
              </p:cNvSpPr>
              <p:nvPr/>
            </p:nvSpPr>
            <p:spPr bwMode="auto">
              <a:xfrm>
                <a:off x="2494" y="2808"/>
                <a:ext cx="1044" cy="0"/>
              </a:xfrm>
              <a:prstGeom prst="line">
                <a:avLst/>
              </a:prstGeom>
              <a:noFill/>
              <a:ln w="63500">
                <a:solidFill>
                  <a:srgbClr val="000000"/>
                </a:solidFill>
                <a:prstDash val="sysDot"/>
                <a:round/>
                <a:headEnd type="oval" w="med" len="med"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51" name="Text Box 24"/>
              <p:cNvSpPr txBox="1">
                <a:spLocks noChangeArrowheads="1"/>
              </p:cNvSpPr>
              <p:nvPr/>
            </p:nvSpPr>
            <p:spPr bwMode="auto">
              <a:xfrm>
                <a:off x="3849" y="2627"/>
                <a:ext cx="1072" cy="6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Design Inspiration</a:t>
                </a:r>
              </a:p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Clarity &amp; Impact</a:t>
                </a:r>
              </a:p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Premium Design</a:t>
                </a:r>
              </a:p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Subtle Touch</a:t>
                </a:r>
              </a:p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Visual Appealing</a:t>
                </a:r>
              </a:p>
            </p:txBody>
          </p:sp>
          <p:sp>
            <p:nvSpPr>
              <p:cNvPr id="52" name="Text Box 25"/>
              <p:cNvSpPr txBox="1">
                <a:spLocks noChangeArrowheads="1"/>
              </p:cNvSpPr>
              <p:nvPr/>
            </p:nvSpPr>
            <p:spPr bwMode="auto">
              <a:xfrm>
                <a:off x="2222" y="3216"/>
                <a:ext cx="1429" cy="4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Each work is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featured with simplicity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but supreme beauty.</a:t>
                </a:r>
              </a:p>
            </p:txBody>
          </p:sp>
          <p:sp>
            <p:nvSpPr>
              <p:cNvPr id="53" name="Text Box 26"/>
              <p:cNvSpPr txBox="1">
                <a:spLocks noChangeArrowheads="1"/>
              </p:cNvSpPr>
              <p:nvPr/>
            </p:nvSpPr>
            <p:spPr bwMode="auto">
              <a:xfrm>
                <a:off x="1428" y="1424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Design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Inspiration</a:t>
                </a:r>
              </a:p>
            </p:txBody>
          </p:sp>
          <p:sp>
            <p:nvSpPr>
              <p:cNvPr id="54" name="Text Box 27"/>
              <p:cNvSpPr txBox="1">
                <a:spLocks noChangeArrowheads="1"/>
              </p:cNvSpPr>
              <p:nvPr/>
            </p:nvSpPr>
            <p:spPr bwMode="auto">
              <a:xfrm>
                <a:off x="1428" y="2241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Subtle Touch</a:t>
                </a:r>
              </a:p>
            </p:txBody>
          </p:sp>
          <p:sp>
            <p:nvSpPr>
              <p:cNvPr id="55" name="Text Box 28"/>
              <p:cNvSpPr txBox="1">
                <a:spLocks noChangeArrowheads="1"/>
              </p:cNvSpPr>
              <p:nvPr/>
            </p:nvSpPr>
            <p:spPr bwMode="auto">
              <a:xfrm>
                <a:off x="1428" y="3080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Stylish Design</a:t>
                </a:r>
              </a:p>
            </p:txBody>
          </p:sp>
          <p:sp>
            <p:nvSpPr>
              <p:cNvPr id="56" name="Text Box 29"/>
              <p:cNvSpPr txBox="1">
                <a:spLocks noChangeArrowheads="1"/>
              </p:cNvSpPr>
              <p:nvPr/>
            </p:nvSpPr>
            <p:spPr bwMode="auto">
              <a:xfrm>
                <a:off x="703" y="1833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Clarity &amp; Impact</a:t>
                </a:r>
              </a:p>
            </p:txBody>
          </p:sp>
          <p:sp>
            <p:nvSpPr>
              <p:cNvPr id="57" name="Text Box 30"/>
              <p:cNvSpPr txBox="1">
                <a:spLocks noChangeArrowheads="1"/>
              </p:cNvSpPr>
              <p:nvPr/>
            </p:nvSpPr>
            <p:spPr bwMode="auto">
              <a:xfrm>
                <a:off x="703" y="2672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Visual Appealing</a:t>
                </a:r>
              </a:p>
            </p:txBody>
          </p:sp>
          <p:sp>
            <p:nvSpPr>
              <p:cNvPr id="58" name="Text Box 31"/>
              <p:cNvSpPr txBox="1">
                <a:spLocks noChangeArrowheads="1"/>
              </p:cNvSpPr>
              <p:nvPr/>
            </p:nvSpPr>
            <p:spPr bwMode="auto">
              <a:xfrm>
                <a:off x="2154" y="1833"/>
                <a:ext cx="70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 Black" pitchFamily="34" charset="0"/>
                    <a:ea typeface="맑은 고딕"/>
                  </a:rPr>
                  <a:t>Premium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1194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2"/>
          <p:cNvGrpSpPr>
            <a:grpSpLocks/>
          </p:cNvGrpSpPr>
          <p:nvPr/>
        </p:nvGrpSpPr>
        <p:grpSpPr bwMode="auto">
          <a:xfrm>
            <a:off x="1198563" y="1268413"/>
            <a:ext cx="6858000" cy="4541837"/>
            <a:chOff x="755" y="1026"/>
            <a:chExt cx="4320" cy="2861"/>
          </a:xfrm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>
              <a:off x="766" y="1775"/>
              <a:ext cx="1497" cy="1338"/>
            </a:xfrm>
            <a:prstGeom prst="rect">
              <a:avLst/>
            </a:prstGeom>
            <a:solidFill>
              <a:srgbClr val="544222">
                <a:alpha val="25000"/>
              </a:srgb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3" name="Oval 4"/>
            <p:cNvSpPr>
              <a:spLocks noChangeArrowheads="1"/>
            </p:cNvSpPr>
            <p:nvPr/>
          </p:nvSpPr>
          <p:spPr bwMode="auto">
            <a:xfrm>
              <a:off x="766" y="1026"/>
              <a:ext cx="1497" cy="1497"/>
            </a:xfrm>
            <a:prstGeom prst="ellipse">
              <a:avLst/>
            </a:prstGeom>
            <a:solidFill>
              <a:srgbClr val="808080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63" y="3300"/>
              <a:ext cx="1503" cy="587"/>
            </a:xfrm>
            <a:custGeom>
              <a:avLst/>
              <a:gdLst/>
              <a:ahLst/>
              <a:cxnLst>
                <a:cxn ang="0">
                  <a:pos x="1005" y="503"/>
                </a:cxn>
                <a:cxn ang="0">
                  <a:pos x="1002" y="528"/>
                </a:cxn>
                <a:cxn ang="0">
                  <a:pos x="995" y="554"/>
                </a:cxn>
                <a:cxn ang="0">
                  <a:pos x="982" y="578"/>
                </a:cxn>
                <a:cxn ang="0">
                  <a:pos x="965" y="600"/>
                </a:cxn>
                <a:cxn ang="0">
                  <a:pos x="944" y="623"/>
                </a:cxn>
                <a:cxn ang="0">
                  <a:pos x="919" y="643"/>
                </a:cxn>
                <a:cxn ang="0">
                  <a:pos x="858" y="681"/>
                </a:cxn>
                <a:cxn ang="0">
                  <a:pos x="783" y="712"/>
                </a:cxn>
                <a:cxn ang="0">
                  <a:pos x="699" y="734"/>
                </a:cxn>
                <a:cxn ang="0">
                  <a:pos x="604" y="748"/>
                </a:cxn>
                <a:cxn ang="0">
                  <a:pos x="503" y="754"/>
                </a:cxn>
                <a:cxn ang="0">
                  <a:pos x="451" y="752"/>
                </a:cxn>
                <a:cxn ang="0">
                  <a:pos x="354" y="743"/>
                </a:cxn>
                <a:cxn ang="0">
                  <a:pos x="263" y="723"/>
                </a:cxn>
                <a:cxn ang="0">
                  <a:pos x="183" y="696"/>
                </a:cxn>
                <a:cxn ang="0">
                  <a:pos x="115" y="662"/>
                </a:cxn>
                <a:cxn ang="0">
                  <a:pos x="73" y="633"/>
                </a:cxn>
                <a:cxn ang="0">
                  <a:pos x="51" y="612"/>
                </a:cxn>
                <a:cxn ang="0">
                  <a:pos x="31" y="589"/>
                </a:cxn>
                <a:cxn ang="0">
                  <a:pos x="17" y="565"/>
                </a:cxn>
                <a:cxn ang="0">
                  <a:pos x="7" y="541"/>
                </a:cxn>
                <a:cxn ang="0">
                  <a:pos x="1" y="516"/>
                </a:cxn>
                <a:cxn ang="0">
                  <a:pos x="0" y="252"/>
                </a:cxn>
                <a:cxn ang="0">
                  <a:pos x="1" y="238"/>
                </a:cxn>
                <a:cxn ang="0">
                  <a:pos x="7" y="213"/>
                </a:cxn>
                <a:cxn ang="0">
                  <a:pos x="17" y="189"/>
                </a:cxn>
                <a:cxn ang="0">
                  <a:pos x="31" y="165"/>
                </a:cxn>
                <a:cxn ang="0">
                  <a:pos x="51" y="142"/>
                </a:cxn>
                <a:cxn ang="0">
                  <a:pos x="73" y="121"/>
                </a:cxn>
                <a:cxn ang="0">
                  <a:pos x="115" y="91"/>
                </a:cxn>
                <a:cxn ang="0">
                  <a:pos x="183" y="58"/>
                </a:cxn>
                <a:cxn ang="0">
                  <a:pos x="263" y="31"/>
                </a:cxn>
                <a:cxn ang="0">
                  <a:pos x="354" y="11"/>
                </a:cxn>
                <a:cxn ang="0">
                  <a:pos x="451" y="1"/>
                </a:cxn>
                <a:cxn ang="0">
                  <a:pos x="503" y="0"/>
                </a:cxn>
                <a:cxn ang="0">
                  <a:pos x="604" y="5"/>
                </a:cxn>
                <a:cxn ang="0">
                  <a:pos x="699" y="20"/>
                </a:cxn>
                <a:cxn ang="0">
                  <a:pos x="783" y="44"/>
                </a:cxn>
                <a:cxn ang="0">
                  <a:pos x="858" y="75"/>
                </a:cxn>
                <a:cxn ang="0">
                  <a:pos x="919" y="111"/>
                </a:cxn>
                <a:cxn ang="0">
                  <a:pos x="944" y="132"/>
                </a:cxn>
                <a:cxn ang="0">
                  <a:pos x="965" y="153"/>
                </a:cxn>
                <a:cxn ang="0">
                  <a:pos x="982" y="177"/>
                </a:cxn>
                <a:cxn ang="0">
                  <a:pos x="995" y="201"/>
                </a:cxn>
                <a:cxn ang="0">
                  <a:pos x="1002" y="225"/>
                </a:cxn>
                <a:cxn ang="0">
                  <a:pos x="1005" y="252"/>
                </a:cxn>
              </a:cxnLst>
              <a:rect l="0" t="0" r="r" b="b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763" y="3300"/>
              <a:ext cx="1503" cy="391"/>
            </a:xfrm>
            <a:custGeom>
              <a:avLst/>
              <a:gdLst/>
              <a:ahLst/>
              <a:cxnLst>
                <a:cxn ang="0">
                  <a:pos x="1005" y="252"/>
                </a:cxn>
                <a:cxn ang="0">
                  <a:pos x="1002" y="277"/>
                </a:cxn>
                <a:cxn ang="0">
                  <a:pos x="995" y="301"/>
                </a:cxn>
                <a:cxn ang="0">
                  <a:pos x="982" y="327"/>
                </a:cxn>
                <a:cxn ang="0">
                  <a:pos x="965" y="349"/>
                </a:cxn>
                <a:cxn ang="0">
                  <a:pos x="944" y="372"/>
                </a:cxn>
                <a:cxn ang="0">
                  <a:pos x="919" y="392"/>
                </a:cxn>
                <a:cxn ang="0">
                  <a:pos x="858" y="430"/>
                </a:cxn>
                <a:cxn ang="0">
                  <a:pos x="783" y="459"/>
                </a:cxn>
                <a:cxn ang="0">
                  <a:pos x="699" y="483"/>
                </a:cxn>
                <a:cxn ang="0">
                  <a:pos x="604" y="497"/>
                </a:cxn>
                <a:cxn ang="0">
                  <a:pos x="503" y="503"/>
                </a:cxn>
                <a:cxn ang="0">
                  <a:pos x="451" y="502"/>
                </a:cxn>
                <a:cxn ang="0">
                  <a:pos x="354" y="492"/>
                </a:cxn>
                <a:cxn ang="0">
                  <a:pos x="263" y="472"/>
                </a:cxn>
                <a:cxn ang="0">
                  <a:pos x="183" y="445"/>
                </a:cxn>
                <a:cxn ang="0">
                  <a:pos x="115" y="411"/>
                </a:cxn>
                <a:cxn ang="0">
                  <a:pos x="73" y="382"/>
                </a:cxn>
                <a:cxn ang="0">
                  <a:pos x="51" y="361"/>
                </a:cxn>
                <a:cxn ang="0">
                  <a:pos x="31" y="338"/>
                </a:cxn>
                <a:cxn ang="0">
                  <a:pos x="17" y="314"/>
                </a:cxn>
                <a:cxn ang="0">
                  <a:pos x="7" y="290"/>
                </a:cxn>
                <a:cxn ang="0">
                  <a:pos x="1" y="265"/>
                </a:cxn>
                <a:cxn ang="0">
                  <a:pos x="0" y="252"/>
                </a:cxn>
                <a:cxn ang="0">
                  <a:pos x="3" y="225"/>
                </a:cxn>
                <a:cxn ang="0">
                  <a:pos x="11" y="201"/>
                </a:cxn>
                <a:cxn ang="0">
                  <a:pos x="22" y="177"/>
                </a:cxn>
                <a:cxn ang="0">
                  <a:pos x="39" y="153"/>
                </a:cxn>
                <a:cxn ang="0">
                  <a:pos x="60" y="132"/>
                </a:cxn>
                <a:cxn ang="0">
                  <a:pos x="86" y="111"/>
                </a:cxn>
                <a:cxn ang="0">
                  <a:pos x="148" y="75"/>
                </a:cxn>
                <a:cxn ang="0">
                  <a:pos x="223" y="44"/>
                </a:cxn>
                <a:cxn ang="0">
                  <a:pos x="307" y="20"/>
                </a:cxn>
                <a:cxn ang="0">
                  <a:pos x="402" y="5"/>
                </a:cxn>
                <a:cxn ang="0">
                  <a:pos x="503" y="0"/>
                </a:cxn>
                <a:cxn ang="0">
                  <a:pos x="554" y="1"/>
                </a:cxn>
                <a:cxn ang="0">
                  <a:pos x="652" y="11"/>
                </a:cxn>
                <a:cxn ang="0">
                  <a:pos x="743" y="31"/>
                </a:cxn>
                <a:cxn ang="0">
                  <a:pos x="822" y="58"/>
                </a:cxn>
                <a:cxn ang="0">
                  <a:pos x="891" y="91"/>
                </a:cxn>
                <a:cxn ang="0">
                  <a:pos x="933" y="121"/>
                </a:cxn>
                <a:cxn ang="0">
                  <a:pos x="955" y="142"/>
                </a:cxn>
                <a:cxn ang="0">
                  <a:pos x="975" y="165"/>
                </a:cxn>
                <a:cxn ang="0">
                  <a:pos x="989" y="189"/>
                </a:cxn>
                <a:cxn ang="0">
                  <a:pos x="999" y="213"/>
                </a:cxn>
                <a:cxn ang="0">
                  <a:pos x="1005" y="238"/>
                </a:cxn>
                <a:cxn ang="0">
                  <a:pos x="1005" y="252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834" y="3607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763" y="3076"/>
              <a:ext cx="1503" cy="587"/>
            </a:xfrm>
            <a:custGeom>
              <a:avLst/>
              <a:gdLst/>
              <a:ahLst/>
              <a:cxnLst>
                <a:cxn ang="0">
                  <a:pos x="1005" y="503"/>
                </a:cxn>
                <a:cxn ang="0">
                  <a:pos x="1002" y="528"/>
                </a:cxn>
                <a:cxn ang="0">
                  <a:pos x="995" y="554"/>
                </a:cxn>
                <a:cxn ang="0">
                  <a:pos x="982" y="578"/>
                </a:cxn>
                <a:cxn ang="0">
                  <a:pos x="965" y="600"/>
                </a:cxn>
                <a:cxn ang="0">
                  <a:pos x="944" y="623"/>
                </a:cxn>
                <a:cxn ang="0">
                  <a:pos x="919" y="643"/>
                </a:cxn>
                <a:cxn ang="0">
                  <a:pos x="858" y="681"/>
                </a:cxn>
                <a:cxn ang="0">
                  <a:pos x="783" y="712"/>
                </a:cxn>
                <a:cxn ang="0">
                  <a:pos x="699" y="734"/>
                </a:cxn>
                <a:cxn ang="0">
                  <a:pos x="604" y="748"/>
                </a:cxn>
                <a:cxn ang="0">
                  <a:pos x="503" y="754"/>
                </a:cxn>
                <a:cxn ang="0">
                  <a:pos x="451" y="752"/>
                </a:cxn>
                <a:cxn ang="0">
                  <a:pos x="354" y="743"/>
                </a:cxn>
                <a:cxn ang="0">
                  <a:pos x="263" y="723"/>
                </a:cxn>
                <a:cxn ang="0">
                  <a:pos x="183" y="696"/>
                </a:cxn>
                <a:cxn ang="0">
                  <a:pos x="115" y="662"/>
                </a:cxn>
                <a:cxn ang="0">
                  <a:pos x="73" y="633"/>
                </a:cxn>
                <a:cxn ang="0">
                  <a:pos x="51" y="612"/>
                </a:cxn>
                <a:cxn ang="0">
                  <a:pos x="31" y="589"/>
                </a:cxn>
                <a:cxn ang="0">
                  <a:pos x="17" y="565"/>
                </a:cxn>
                <a:cxn ang="0">
                  <a:pos x="7" y="541"/>
                </a:cxn>
                <a:cxn ang="0">
                  <a:pos x="1" y="516"/>
                </a:cxn>
                <a:cxn ang="0">
                  <a:pos x="0" y="252"/>
                </a:cxn>
                <a:cxn ang="0">
                  <a:pos x="1" y="238"/>
                </a:cxn>
                <a:cxn ang="0">
                  <a:pos x="7" y="213"/>
                </a:cxn>
                <a:cxn ang="0">
                  <a:pos x="17" y="189"/>
                </a:cxn>
                <a:cxn ang="0">
                  <a:pos x="31" y="165"/>
                </a:cxn>
                <a:cxn ang="0">
                  <a:pos x="51" y="142"/>
                </a:cxn>
                <a:cxn ang="0">
                  <a:pos x="73" y="121"/>
                </a:cxn>
                <a:cxn ang="0">
                  <a:pos x="115" y="91"/>
                </a:cxn>
                <a:cxn ang="0">
                  <a:pos x="183" y="58"/>
                </a:cxn>
                <a:cxn ang="0">
                  <a:pos x="263" y="31"/>
                </a:cxn>
                <a:cxn ang="0">
                  <a:pos x="354" y="11"/>
                </a:cxn>
                <a:cxn ang="0">
                  <a:pos x="451" y="1"/>
                </a:cxn>
                <a:cxn ang="0">
                  <a:pos x="503" y="0"/>
                </a:cxn>
                <a:cxn ang="0">
                  <a:pos x="604" y="5"/>
                </a:cxn>
                <a:cxn ang="0">
                  <a:pos x="699" y="20"/>
                </a:cxn>
                <a:cxn ang="0">
                  <a:pos x="783" y="44"/>
                </a:cxn>
                <a:cxn ang="0">
                  <a:pos x="858" y="75"/>
                </a:cxn>
                <a:cxn ang="0">
                  <a:pos x="919" y="111"/>
                </a:cxn>
                <a:cxn ang="0">
                  <a:pos x="944" y="132"/>
                </a:cxn>
                <a:cxn ang="0">
                  <a:pos x="965" y="153"/>
                </a:cxn>
                <a:cxn ang="0">
                  <a:pos x="982" y="177"/>
                </a:cxn>
                <a:cxn ang="0">
                  <a:pos x="995" y="201"/>
                </a:cxn>
                <a:cxn ang="0">
                  <a:pos x="1002" y="225"/>
                </a:cxn>
                <a:cxn ang="0">
                  <a:pos x="1005" y="252"/>
                </a:cxn>
              </a:cxnLst>
              <a:rect l="0" t="0" r="r" b="b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763" y="3076"/>
              <a:ext cx="1503" cy="391"/>
            </a:xfrm>
            <a:custGeom>
              <a:avLst/>
              <a:gdLst/>
              <a:ahLst/>
              <a:cxnLst>
                <a:cxn ang="0">
                  <a:pos x="1005" y="252"/>
                </a:cxn>
                <a:cxn ang="0">
                  <a:pos x="1002" y="277"/>
                </a:cxn>
                <a:cxn ang="0">
                  <a:pos x="995" y="301"/>
                </a:cxn>
                <a:cxn ang="0">
                  <a:pos x="982" y="327"/>
                </a:cxn>
                <a:cxn ang="0">
                  <a:pos x="965" y="349"/>
                </a:cxn>
                <a:cxn ang="0">
                  <a:pos x="944" y="372"/>
                </a:cxn>
                <a:cxn ang="0">
                  <a:pos x="919" y="392"/>
                </a:cxn>
                <a:cxn ang="0">
                  <a:pos x="858" y="430"/>
                </a:cxn>
                <a:cxn ang="0">
                  <a:pos x="783" y="459"/>
                </a:cxn>
                <a:cxn ang="0">
                  <a:pos x="699" y="483"/>
                </a:cxn>
                <a:cxn ang="0">
                  <a:pos x="604" y="497"/>
                </a:cxn>
                <a:cxn ang="0">
                  <a:pos x="503" y="503"/>
                </a:cxn>
                <a:cxn ang="0">
                  <a:pos x="451" y="502"/>
                </a:cxn>
                <a:cxn ang="0">
                  <a:pos x="354" y="492"/>
                </a:cxn>
                <a:cxn ang="0">
                  <a:pos x="263" y="472"/>
                </a:cxn>
                <a:cxn ang="0">
                  <a:pos x="183" y="445"/>
                </a:cxn>
                <a:cxn ang="0">
                  <a:pos x="115" y="411"/>
                </a:cxn>
                <a:cxn ang="0">
                  <a:pos x="73" y="382"/>
                </a:cxn>
                <a:cxn ang="0">
                  <a:pos x="51" y="361"/>
                </a:cxn>
                <a:cxn ang="0">
                  <a:pos x="31" y="338"/>
                </a:cxn>
                <a:cxn ang="0">
                  <a:pos x="17" y="314"/>
                </a:cxn>
                <a:cxn ang="0">
                  <a:pos x="7" y="290"/>
                </a:cxn>
                <a:cxn ang="0">
                  <a:pos x="1" y="265"/>
                </a:cxn>
                <a:cxn ang="0">
                  <a:pos x="0" y="252"/>
                </a:cxn>
                <a:cxn ang="0">
                  <a:pos x="3" y="225"/>
                </a:cxn>
                <a:cxn ang="0">
                  <a:pos x="11" y="201"/>
                </a:cxn>
                <a:cxn ang="0">
                  <a:pos x="22" y="177"/>
                </a:cxn>
                <a:cxn ang="0">
                  <a:pos x="39" y="153"/>
                </a:cxn>
                <a:cxn ang="0">
                  <a:pos x="60" y="132"/>
                </a:cxn>
                <a:cxn ang="0">
                  <a:pos x="86" y="111"/>
                </a:cxn>
                <a:cxn ang="0">
                  <a:pos x="148" y="75"/>
                </a:cxn>
                <a:cxn ang="0">
                  <a:pos x="223" y="44"/>
                </a:cxn>
                <a:cxn ang="0">
                  <a:pos x="307" y="20"/>
                </a:cxn>
                <a:cxn ang="0">
                  <a:pos x="402" y="5"/>
                </a:cxn>
                <a:cxn ang="0">
                  <a:pos x="503" y="0"/>
                </a:cxn>
                <a:cxn ang="0">
                  <a:pos x="554" y="1"/>
                </a:cxn>
                <a:cxn ang="0">
                  <a:pos x="652" y="11"/>
                </a:cxn>
                <a:cxn ang="0">
                  <a:pos x="743" y="31"/>
                </a:cxn>
                <a:cxn ang="0">
                  <a:pos x="822" y="58"/>
                </a:cxn>
                <a:cxn ang="0">
                  <a:pos x="891" y="91"/>
                </a:cxn>
                <a:cxn ang="0">
                  <a:pos x="933" y="121"/>
                </a:cxn>
                <a:cxn ang="0">
                  <a:pos x="955" y="142"/>
                </a:cxn>
                <a:cxn ang="0">
                  <a:pos x="975" y="165"/>
                </a:cxn>
                <a:cxn ang="0">
                  <a:pos x="989" y="189"/>
                </a:cxn>
                <a:cxn ang="0">
                  <a:pos x="999" y="213"/>
                </a:cxn>
                <a:cxn ang="0">
                  <a:pos x="1005" y="238"/>
                </a:cxn>
                <a:cxn ang="0">
                  <a:pos x="1005" y="252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9" name="Oval 10"/>
            <p:cNvSpPr>
              <a:spLocks noChangeArrowheads="1"/>
            </p:cNvSpPr>
            <p:nvPr/>
          </p:nvSpPr>
          <p:spPr bwMode="auto">
            <a:xfrm>
              <a:off x="834" y="3383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763" y="2851"/>
              <a:ext cx="1503" cy="587"/>
            </a:xfrm>
            <a:custGeom>
              <a:avLst/>
              <a:gdLst>
                <a:gd name="T0" fmla="*/ 3362 w 1005"/>
                <a:gd name="T1" fmla="*/ 237 h 754"/>
                <a:gd name="T2" fmla="*/ 3353 w 1005"/>
                <a:gd name="T3" fmla="*/ 249 h 754"/>
                <a:gd name="T4" fmla="*/ 3328 w 1005"/>
                <a:gd name="T5" fmla="*/ 262 h 754"/>
                <a:gd name="T6" fmla="*/ 3286 w 1005"/>
                <a:gd name="T7" fmla="*/ 272 h 754"/>
                <a:gd name="T8" fmla="*/ 3227 w 1005"/>
                <a:gd name="T9" fmla="*/ 283 h 754"/>
                <a:gd name="T10" fmla="*/ 3159 w 1005"/>
                <a:gd name="T11" fmla="*/ 294 h 754"/>
                <a:gd name="T12" fmla="*/ 3073 w 1005"/>
                <a:gd name="T13" fmla="*/ 304 h 754"/>
                <a:gd name="T14" fmla="*/ 2870 w 1005"/>
                <a:gd name="T15" fmla="*/ 322 h 754"/>
                <a:gd name="T16" fmla="*/ 2619 w 1005"/>
                <a:gd name="T17" fmla="*/ 336 h 754"/>
                <a:gd name="T18" fmla="*/ 2338 w 1005"/>
                <a:gd name="T19" fmla="*/ 346 h 754"/>
                <a:gd name="T20" fmla="*/ 2019 w 1005"/>
                <a:gd name="T21" fmla="*/ 353 h 754"/>
                <a:gd name="T22" fmla="*/ 1682 w 1005"/>
                <a:gd name="T23" fmla="*/ 356 h 754"/>
                <a:gd name="T24" fmla="*/ 1507 w 1005"/>
                <a:gd name="T25" fmla="*/ 354 h 754"/>
                <a:gd name="T26" fmla="*/ 1183 w 1005"/>
                <a:gd name="T27" fmla="*/ 350 h 754"/>
                <a:gd name="T28" fmla="*/ 879 w 1005"/>
                <a:gd name="T29" fmla="*/ 341 h 754"/>
                <a:gd name="T30" fmla="*/ 613 w 1005"/>
                <a:gd name="T31" fmla="*/ 329 h 754"/>
                <a:gd name="T32" fmla="*/ 384 w 1005"/>
                <a:gd name="T33" fmla="*/ 312 h 754"/>
                <a:gd name="T34" fmla="*/ 244 w 1005"/>
                <a:gd name="T35" fmla="*/ 299 h 754"/>
                <a:gd name="T36" fmla="*/ 170 w 1005"/>
                <a:gd name="T37" fmla="*/ 289 h 754"/>
                <a:gd name="T38" fmla="*/ 103 w 1005"/>
                <a:gd name="T39" fmla="*/ 278 h 754"/>
                <a:gd name="T40" fmla="*/ 55 w 1005"/>
                <a:gd name="T41" fmla="*/ 267 h 754"/>
                <a:gd name="T42" fmla="*/ 22 w 1005"/>
                <a:gd name="T43" fmla="*/ 255 h 754"/>
                <a:gd name="T44" fmla="*/ 1 w 1005"/>
                <a:gd name="T45" fmla="*/ 244 h 754"/>
                <a:gd name="T46" fmla="*/ 0 w 1005"/>
                <a:gd name="T47" fmla="*/ 119 h 754"/>
                <a:gd name="T48" fmla="*/ 1 w 1005"/>
                <a:gd name="T49" fmla="*/ 112 h 754"/>
                <a:gd name="T50" fmla="*/ 22 w 1005"/>
                <a:gd name="T51" fmla="*/ 100 h 754"/>
                <a:gd name="T52" fmla="*/ 55 w 1005"/>
                <a:gd name="T53" fmla="*/ 89 h 754"/>
                <a:gd name="T54" fmla="*/ 103 w 1005"/>
                <a:gd name="T55" fmla="*/ 78 h 754"/>
                <a:gd name="T56" fmla="*/ 170 w 1005"/>
                <a:gd name="T57" fmla="*/ 67 h 754"/>
                <a:gd name="T58" fmla="*/ 244 w 1005"/>
                <a:gd name="T59" fmla="*/ 57 h 754"/>
                <a:gd name="T60" fmla="*/ 384 w 1005"/>
                <a:gd name="T61" fmla="*/ 43 h 754"/>
                <a:gd name="T62" fmla="*/ 613 w 1005"/>
                <a:gd name="T63" fmla="*/ 27 h 754"/>
                <a:gd name="T64" fmla="*/ 879 w 1005"/>
                <a:gd name="T65" fmla="*/ 15 h 754"/>
                <a:gd name="T66" fmla="*/ 1183 w 1005"/>
                <a:gd name="T67" fmla="*/ 5 h 754"/>
                <a:gd name="T68" fmla="*/ 1507 w 1005"/>
                <a:gd name="T69" fmla="*/ 1 h 754"/>
                <a:gd name="T70" fmla="*/ 1682 w 1005"/>
                <a:gd name="T71" fmla="*/ 0 h 754"/>
                <a:gd name="T72" fmla="*/ 2019 w 1005"/>
                <a:gd name="T73" fmla="*/ 2 h 754"/>
                <a:gd name="T74" fmla="*/ 2338 w 1005"/>
                <a:gd name="T75" fmla="*/ 9 h 754"/>
                <a:gd name="T76" fmla="*/ 2619 w 1005"/>
                <a:gd name="T77" fmla="*/ 20 h 754"/>
                <a:gd name="T78" fmla="*/ 2870 w 1005"/>
                <a:gd name="T79" fmla="*/ 35 h 754"/>
                <a:gd name="T80" fmla="*/ 3073 w 1005"/>
                <a:gd name="T81" fmla="*/ 52 h 754"/>
                <a:gd name="T82" fmla="*/ 3159 w 1005"/>
                <a:gd name="T83" fmla="*/ 62 h 754"/>
                <a:gd name="T84" fmla="*/ 3227 w 1005"/>
                <a:gd name="T85" fmla="*/ 72 h 754"/>
                <a:gd name="T86" fmla="*/ 3286 w 1005"/>
                <a:gd name="T87" fmla="*/ 83 h 754"/>
                <a:gd name="T88" fmla="*/ 3328 w 1005"/>
                <a:gd name="T89" fmla="*/ 94 h 754"/>
                <a:gd name="T90" fmla="*/ 3353 w 1005"/>
                <a:gd name="T91" fmla="*/ 106 h 754"/>
                <a:gd name="T92" fmla="*/ 3362 w 1005"/>
                <a:gd name="T93" fmla="*/ 119 h 7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05"/>
                <a:gd name="T142" fmla="*/ 0 h 754"/>
                <a:gd name="T143" fmla="*/ 1005 w 1005"/>
                <a:gd name="T144" fmla="*/ 754 h 7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05" h="754">
                  <a:moveTo>
                    <a:pt x="1005" y="503"/>
                  </a:moveTo>
                  <a:lnTo>
                    <a:pt x="1005" y="503"/>
                  </a:lnTo>
                  <a:lnTo>
                    <a:pt x="1005" y="516"/>
                  </a:lnTo>
                  <a:lnTo>
                    <a:pt x="1002" y="528"/>
                  </a:lnTo>
                  <a:lnTo>
                    <a:pt x="999" y="541"/>
                  </a:lnTo>
                  <a:lnTo>
                    <a:pt x="995" y="554"/>
                  </a:lnTo>
                  <a:lnTo>
                    <a:pt x="989" y="565"/>
                  </a:lnTo>
                  <a:lnTo>
                    <a:pt x="982" y="578"/>
                  </a:lnTo>
                  <a:lnTo>
                    <a:pt x="975" y="589"/>
                  </a:lnTo>
                  <a:lnTo>
                    <a:pt x="965" y="600"/>
                  </a:lnTo>
                  <a:lnTo>
                    <a:pt x="955" y="612"/>
                  </a:lnTo>
                  <a:lnTo>
                    <a:pt x="944" y="623"/>
                  </a:lnTo>
                  <a:lnTo>
                    <a:pt x="933" y="633"/>
                  </a:lnTo>
                  <a:lnTo>
                    <a:pt x="919" y="643"/>
                  </a:lnTo>
                  <a:lnTo>
                    <a:pt x="891" y="662"/>
                  </a:lnTo>
                  <a:lnTo>
                    <a:pt x="858" y="681"/>
                  </a:lnTo>
                  <a:lnTo>
                    <a:pt x="822" y="696"/>
                  </a:lnTo>
                  <a:lnTo>
                    <a:pt x="783" y="712"/>
                  </a:lnTo>
                  <a:lnTo>
                    <a:pt x="743" y="723"/>
                  </a:lnTo>
                  <a:lnTo>
                    <a:pt x="699" y="734"/>
                  </a:lnTo>
                  <a:lnTo>
                    <a:pt x="652" y="743"/>
                  </a:lnTo>
                  <a:lnTo>
                    <a:pt x="604" y="748"/>
                  </a:lnTo>
                  <a:lnTo>
                    <a:pt x="554" y="752"/>
                  </a:lnTo>
                  <a:lnTo>
                    <a:pt x="503" y="754"/>
                  </a:lnTo>
                  <a:lnTo>
                    <a:pt x="451" y="752"/>
                  </a:lnTo>
                  <a:lnTo>
                    <a:pt x="402" y="748"/>
                  </a:lnTo>
                  <a:lnTo>
                    <a:pt x="354" y="743"/>
                  </a:lnTo>
                  <a:lnTo>
                    <a:pt x="307" y="734"/>
                  </a:lnTo>
                  <a:lnTo>
                    <a:pt x="263" y="723"/>
                  </a:lnTo>
                  <a:lnTo>
                    <a:pt x="223" y="712"/>
                  </a:lnTo>
                  <a:lnTo>
                    <a:pt x="183" y="696"/>
                  </a:lnTo>
                  <a:lnTo>
                    <a:pt x="148" y="681"/>
                  </a:lnTo>
                  <a:lnTo>
                    <a:pt x="115" y="662"/>
                  </a:lnTo>
                  <a:lnTo>
                    <a:pt x="86" y="643"/>
                  </a:lnTo>
                  <a:lnTo>
                    <a:pt x="73" y="633"/>
                  </a:lnTo>
                  <a:lnTo>
                    <a:pt x="60" y="623"/>
                  </a:lnTo>
                  <a:lnTo>
                    <a:pt x="51" y="612"/>
                  </a:lnTo>
                  <a:lnTo>
                    <a:pt x="39" y="600"/>
                  </a:lnTo>
                  <a:lnTo>
                    <a:pt x="31" y="589"/>
                  </a:lnTo>
                  <a:lnTo>
                    <a:pt x="22" y="578"/>
                  </a:lnTo>
                  <a:lnTo>
                    <a:pt x="17" y="565"/>
                  </a:lnTo>
                  <a:lnTo>
                    <a:pt x="11" y="554"/>
                  </a:lnTo>
                  <a:lnTo>
                    <a:pt x="7" y="541"/>
                  </a:lnTo>
                  <a:lnTo>
                    <a:pt x="3" y="528"/>
                  </a:lnTo>
                  <a:lnTo>
                    <a:pt x="1" y="516"/>
                  </a:lnTo>
                  <a:lnTo>
                    <a:pt x="0" y="503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lnTo>
                    <a:pt x="1005" y="503"/>
                  </a:lnTo>
                  <a:close/>
                </a:path>
              </a:pathLst>
            </a:custGeom>
            <a:gradFill rotWithShape="1">
              <a:gsLst>
                <a:gs pos="0">
                  <a:srgbClr val="FF9600"/>
                </a:gs>
                <a:gs pos="100000">
                  <a:srgbClr val="643B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763" y="2851"/>
              <a:ext cx="1503" cy="391"/>
            </a:xfrm>
            <a:custGeom>
              <a:avLst/>
              <a:gdLst>
                <a:gd name="T0" fmla="*/ 3362 w 1005"/>
                <a:gd name="T1" fmla="*/ 118 h 503"/>
                <a:gd name="T2" fmla="*/ 3353 w 1005"/>
                <a:gd name="T3" fmla="*/ 130 h 503"/>
                <a:gd name="T4" fmla="*/ 3328 w 1005"/>
                <a:gd name="T5" fmla="*/ 141 h 503"/>
                <a:gd name="T6" fmla="*/ 3286 w 1005"/>
                <a:gd name="T7" fmla="*/ 153 h 503"/>
                <a:gd name="T8" fmla="*/ 3227 w 1005"/>
                <a:gd name="T9" fmla="*/ 164 h 503"/>
                <a:gd name="T10" fmla="*/ 3159 w 1005"/>
                <a:gd name="T11" fmla="*/ 175 h 503"/>
                <a:gd name="T12" fmla="*/ 3073 w 1005"/>
                <a:gd name="T13" fmla="*/ 184 h 503"/>
                <a:gd name="T14" fmla="*/ 2870 w 1005"/>
                <a:gd name="T15" fmla="*/ 202 h 503"/>
                <a:gd name="T16" fmla="*/ 2619 w 1005"/>
                <a:gd name="T17" fmla="*/ 216 h 503"/>
                <a:gd name="T18" fmla="*/ 2338 w 1005"/>
                <a:gd name="T19" fmla="*/ 227 h 503"/>
                <a:gd name="T20" fmla="*/ 2019 w 1005"/>
                <a:gd name="T21" fmla="*/ 233 h 503"/>
                <a:gd name="T22" fmla="*/ 1682 w 1005"/>
                <a:gd name="T23" fmla="*/ 236 h 503"/>
                <a:gd name="T24" fmla="*/ 1507 w 1005"/>
                <a:gd name="T25" fmla="*/ 236 h 503"/>
                <a:gd name="T26" fmla="*/ 1183 w 1005"/>
                <a:gd name="T27" fmla="*/ 231 h 503"/>
                <a:gd name="T28" fmla="*/ 879 w 1005"/>
                <a:gd name="T29" fmla="*/ 222 h 503"/>
                <a:gd name="T30" fmla="*/ 613 w 1005"/>
                <a:gd name="T31" fmla="*/ 209 h 503"/>
                <a:gd name="T32" fmla="*/ 384 w 1005"/>
                <a:gd name="T33" fmla="*/ 193 h 503"/>
                <a:gd name="T34" fmla="*/ 244 w 1005"/>
                <a:gd name="T35" fmla="*/ 180 h 503"/>
                <a:gd name="T36" fmla="*/ 170 w 1005"/>
                <a:gd name="T37" fmla="*/ 169 h 503"/>
                <a:gd name="T38" fmla="*/ 103 w 1005"/>
                <a:gd name="T39" fmla="*/ 159 h 503"/>
                <a:gd name="T40" fmla="*/ 55 w 1005"/>
                <a:gd name="T41" fmla="*/ 148 h 503"/>
                <a:gd name="T42" fmla="*/ 22 w 1005"/>
                <a:gd name="T43" fmla="*/ 136 h 503"/>
                <a:gd name="T44" fmla="*/ 1 w 1005"/>
                <a:gd name="T45" fmla="*/ 124 h 503"/>
                <a:gd name="T46" fmla="*/ 0 w 1005"/>
                <a:gd name="T47" fmla="*/ 118 h 503"/>
                <a:gd name="T48" fmla="*/ 9 w 1005"/>
                <a:gd name="T49" fmla="*/ 106 h 503"/>
                <a:gd name="T50" fmla="*/ 36 w 1005"/>
                <a:gd name="T51" fmla="*/ 94 h 503"/>
                <a:gd name="T52" fmla="*/ 73 w 1005"/>
                <a:gd name="T53" fmla="*/ 83 h 503"/>
                <a:gd name="T54" fmla="*/ 130 w 1005"/>
                <a:gd name="T55" fmla="*/ 72 h 503"/>
                <a:gd name="T56" fmla="*/ 202 w 1005"/>
                <a:gd name="T57" fmla="*/ 62 h 503"/>
                <a:gd name="T58" fmla="*/ 289 w 1005"/>
                <a:gd name="T59" fmla="*/ 52 h 503"/>
                <a:gd name="T60" fmla="*/ 495 w 1005"/>
                <a:gd name="T61" fmla="*/ 35 h 503"/>
                <a:gd name="T62" fmla="*/ 748 w 1005"/>
                <a:gd name="T63" fmla="*/ 20 h 503"/>
                <a:gd name="T64" fmla="*/ 1026 w 1005"/>
                <a:gd name="T65" fmla="*/ 9 h 503"/>
                <a:gd name="T66" fmla="*/ 1344 w 1005"/>
                <a:gd name="T67" fmla="*/ 2 h 503"/>
                <a:gd name="T68" fmla="*/ 1682 w 1005"/>
                <a:gd name="T69" fmla="*/ 0 h 503"/>
                <a:gd name="T70" fmla="*/ 1854 w 1005"/>
                <a:gd name="T71" fmla="*/ 1 h 503"/>
                <a:gd name="T72" fmla="*/ 2180 w 1005"/>
                <a:gd name="T73" fmla="*/ 5 h 503"/>
                <a:gd name="T74" fmla="*/ 2486 w 1005"/>
                <a:gd name="T75" fmla="*/ 15 h 503"/>
                <a:gd name="T76" fmla="*/ 2749 w 1005"/>
                <a:gd name="T77" fmla="*/ 27 h 503"/>
                <a:gd name="T78" fmla="*/ 2982 w 1005"/>
                <a:gd name="T79" fmla="*/ 43 h 503"/>
                <a:gd name="T80" fmla="*/ 3120 w 1005"/>
                <a:gd name="T81" fmla="*/ 57 h 503"/>
                <a:gd name="T82" fmla="*/ 3194 w 1005"/>
                <a:gd name="T83" fmla="*/ 67 h 503"/>
                <a:gd name="T84" fmla="*/ 3260 w 1005"/>
                <a:gd name="T85" fmla="*/ 77 h 503"/>
                <a:gd name="T86" fmla="*/ 3308 w 1005"/>
                <a:gd name="T87" fmla="*/ 89 h 503"/>
                <a:gd name="T88" fmla="*/ 3341 w 1005"/>
                <a:gd name="T89" fmla="*/ 100 h 503"/>
                <a:gd name="T90" fmla="*/ 3362 w 1005"/>
                <a:gd name="T91" fmla="*/ 112 h 503"/>
                <a:gd name="T92" fmla="*/ 3362 w 1005"/>
                <a:gd name="T93" fmla="*/ 118 h 5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05"/>
                <a:gd name="T142" fmla="*/ 0 h 503"/>
                <a:gd name="T143" fmla="*/ 1005 w 1005"/>
                <a:gd name="T144" fmla="*/ 503 h 50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05" h="503">
                  <a:moveTo>
                    <a:pt x="1005" y="252"/>
                  </a:moveTo>
                  <a:lnTo>
                    <a:pt x="1005" y="252"/>
                  </a:lnTo>
                  <a:lnTo>
                    <a:pt x="1005" y="265"/>
                  </a:lnTo>
                  <a:lnTo>
                    <a:pt x="1002" y="277"/>
                  </a:lnTo>
                  <a:lnTo>
                    <a:pt x="999" y="290"/>
                  </a:lnTo>
                  <a:lnTo>
                    <a:pt x="995" y="301"/>
                  </a:lnTo>
                  <a:lnTo>
                    <a:pt x="989" y="314"/>
                  </a:lnTo>
                  <a:lnTo>
                    <a:pt x="982" y="327"/>
                  </a:lnTo>
                  <a:lnTo>
                    <a:pt x="975" y="338"/>
                  </a:lnTo>
                  <a:lnTo>
                    <a:pt x="965" y="349"/>
                  </a:lnTo>
                  <a:lnTo>
                    <a:pt x="955" y="361"/>
                  </a:lnTo>
                  <a:lnTo>
                    <a:pt x="944" y="372"/>
                  </a:lnTo>
                  <a:lnTo>
                    <a:pt x="933" y="382"/>
                  </a:lnTo>
                  <a:lnTo>
                    <a:pt x="919" y="392"/>
                  </a:lnTo>
                  <a:lnTo>
                    <a:pt x="891" y="411"/>
                  </a:lnTo>
                  <a:lnTo>
                    <a:pt x="858" y="430"/>
                  </a:lnTo>
                  <a:lnTo>
                    <a:pt x="822" y="445"/>
                  </a:lnTo>
                  <a:lnTo>
                    <a:pt x="783" y="459"/>
                  </a:lnTo>
                  <a:lnTo>
                    <a:pt x="743" y="472"/>
                  </a:lnTo>
                  <a:lnTo>
                    <a:pt x="699" y="483"/>
                  </a:lnTo>
                  <a:lnTo>
                    <a:pt x="652" y="492"/>
                  </a:lnTo>
                  <a:lnTo>
                    <a:pt x="604" y="497"/>
                  </a:lnTo>
                  <a:lnTo>
                    <a:pt x="554" y="502"/>
                  </a:lnTo>
                  <a:lnTo>
                    <a:pt x="503" y="503"/>
                  </a:lnTo>
                  <a:lnTo>
                    <a:pt x="451" y="502"/>
                  </a:lnTo>
                  <a:lnTo>
                    <a:pt x="402" y="497"/>
                  </a:lnTo>
                  <a:lnTo>
                    <a:pt x="354" y="492"/>
                  </a:lnTo>
                  <a:lnTo>
                    <a:pt x="307" y="483"/>
                  </a:lnTo>
                  <a:lnTo>
                    <a:pt x="263" y="472"/>
                  </a:lnTo>
                  <a:lnTo>
                    <a:pt x="223" y="459"/>
                  </a:lnTo>
                  <a:lnTo>
                    <a:pt x="183" y="445"/>
                  </a:lnTo>
                  <a:lnTo>
                    <a:pt x="148" y="430"/>
                  </a:lnTo>
                  <a:lnTo>
                    <a:pt x="115" y="411"/>
                  </a:lnTo>
                  <a:lnTo>
                    <a:pt x="86" y="392"/>
                  </a:lnTo>
                  <a:lnTo>
                    <a:pt x="73" y="382"/>
                  </a:lnTo>
                  <a:lnTo>
                    <a:pt x="60" y="372"/>
                  </a:lnTo>
                  <a:lnTo>
                    <a:pt x="51" y="361"/>
                  </a:lnTo>
                  <a:lnTo>
                    <a:pt x="39" y="349"/>
                  </a:lnTo>
                  <a:lnTo>
                    <a:pt x="31" y="338"/>
                  </a:lnTo>
                  <a:lnTo>
                    <a:pt x="22" y="327"/>
                  </a:lnTo>
                  <a:lnTo>
                    <a:pt x="17" y="314"/>
                  </a:lnTo>
                  <a:lnTo>
                    <a:pt x="11" y="301"/>
                  </a:lnTo>
                  <a:lnTo>
                    <a:pt x="7" y="290"/>
                  </a:lnTo>
                  <a:lnTo>
                    <a:pt x="3" y="277"/>
                  </a:lnTo>
                  <a:lnTo>
                    <a:pt x="1" y="265"/>
                  </a:lnTo>
                  <a:lnTo>
                    <a:pt x="0" y="252"/>
                  </a:lnTo>
                  <a:lnTo>
                    <a:pt x="1" y="238"/>
                  </a:lnTo>
                  <a:lnTo>
                    <a:pt x="3" y="225"/>
                  </a:lnTo>
                  <a:lnTo>
                    <a:pt x="7" y="213"/>
                  </a:lnTo>
                  <a:lnTo>
                    <a:pt x="11" y="201"/>
                  </a:lnTo>
                  <a:lnTo>
                    <a:pt x="17" y="189"/>
                  </a:lnTo>
                  <a:lnTo>
                    <a:pt x="22" y="177"/>
                  </a:lnTo>
                  <a:lnTo>
                    <a:pt x="31" y="165"/>
                  </a:lnTo>
                  <a:lnTo>
                    <a:pt x="39" y="153"/>
                  </a:lnTo>
                  <a:lnTo>
                    <a:pt x="51" y="142"/>
                  </a:lnTo>
                  <a:lnTo>
                    <a:pt x="60" y="132"/>
                  </a:lnTo>
                  <a:lnTo>
                    <a:pt x="73" y="121"/>
                  </a:lnTo>
                  <a:lnTo>
                    <a:pt x="86" y="111"/>
                  </a:lnTo>
                  <a:lnTo>
                    <a:pt x="115" y="91"/>
                  </a:lnTo>
                  <a:lnTo>
                    <a:pt x="148" y="75"/>
                  </a:lnTo>
                  <a:lnTo>
                    <a:pt x="183" y="58"/>
                  </a:lnTo>
                  <a:lnTo>
                    <a:pt x="223" y="44"/>
                  </a:lnTo>
                  <a:lnTo>
                    <a:pt x="263" y="31"/>
                  </a:lnTo>
                  <a:lnTo>
                    <a:pt x="307" y="20"/>
                  </a:lnTo>
                  <a:lnTo>
                    <a:pt x="354" y="11"/>
                  </a:lnTo>
                  <a:lnTo>
                    <a:pt x="402" y="5"/>
                  </a:lnTo>
                  <a:lnTo>
                    <a:pt x="451" y="1"/>
                  </a:lnTo>
                  <a:lnTo>
                    <a:pt x="503" y="0"/>
                  </a:lnTo>
                  <a:lnTo>
                    <a:pt x="554" y="1"/>
                  </a:lnTo>
                  <a:lnTo>
                    <a:pt x="604" y="5"/>
                  </a:lnTo>
                  <a:lnTo>
                    <a:pt x="652" y="11"/>
                  </a:lnTo>
                  <a:lnTo>
                    <a:pt x="699" y="20"/>
                  </a:lnTo>
                  <a:lnTo>
                    <a:pt x="743" y="31"/>
                  </a:lnTo>
                  <a:lnTo>
                    <a:pt x="783" y="44"/>
                  </a:lnTo>
                  <a:lnTo>
                    <a:pt x="822" y="58"/>
                  </a:lnTo>
                  <a:lnTo>
                    <a:pt x="858" y="75"/>
                  </a:lnTo>
                  <a:lnTo>
                    <a:pt x="891" y="91"/>
                  </a:lnTo>
                  <a:lnTo>
                    <a:pt x="919" y="111"/>
                  </a:lnTo>
                  <a:lnTo>
                    <a:pt x="933" y="121"/>
                  </a:lnTo>
                  <a:lnTo>
                    <a:pt x="944" y="132"/>
                  </a:lnTo>
                  <a:lnTo>
                    <a:pt x="955" y="142"/>
                  </a:lnTo>
                  <a:lnTo>
                    <a:pt x="965" y="153"/>
                  </a:lnTo>
                  <a:lnTo>
                    <a:pt x="975" y="165"/>
                  </a:lnTo>
                  <a:lnTo>
                    <a:pt x="982" y="177"/>
                  </a:lnTo>
                  <a:lnTo>
                    <a:pt x="989" y="189"/>
                  </a:lnTo>
                  <a:lnTo>
                    <a:pt x="995" y="201"/>
                  </a:lnTo>
                  <a:lnTo>
                    <a:pt x="999" y="213"/>
                  </a:lnTo>
                  <a:lnTo>
                    <a:pt x="1002" y="225"/>
                  </a:lnTo>
                  <a:lnTo>
                    <a:pt x="1005" y="238"/>
                  </a:lnTo>
                  <a:lnTo>
                    <a:pt x="1005" y="252"/>
                  </a:lnTo>
                  <a:close/>
                </a:path>
              </a:pathLst>
            </a:custGeom>
            <a:gradFill rotWithShape="1">
              <a:gsLst>
                <a:gs pos="0">
                  <a:srgbClr val="AA6400"/>
                </a:gs>
                <a:gs pos="100000">
                  <a:srgbClr val="FF9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834" y="3158"/>
              <a:ext cx="68" cy="1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 rot="10800000">
              <a:off x="755" y="3082"/>
              <a:ext cx="1520" cy="153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4" name="Arc 15"/>
            <p:cNvSpPr>
              <a:spLocks/>
            </p:cNvSpPr>
            <p:nvPr/>
          </p:nvSpPr>
          <p:spPr bwMode="auto">
            <a:xfrm>
              <a:off x="1515" y="1026"/>
              <a:ext cx="748" cy="74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4F81BD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5" name="Arc 16"/>
            <p:cNvSpPr>
              <a:spLocks/>
            </p:cNvSpPr>
            <p:nvPr/>
          </p:nvSpPr>
          <p:spPr bwMode="auto">
            <a:xfrm>
              <a:off x="1515" y="1744"/>
              <a:ext cx="748" cy="412"/>
            </a:xfrm>
            <a:custGeom>
              <a:avLst/>
              <a:gdLst>
                <a:gd name="G0" fmla="+- 0 0 0"/>
                <a:gd name="G1" fmla="+- 922 0 0"/>
                <a:gd name="G2" fmla="+- 21600 0 0"/>
                <a:gd name="T0" fmla="*/ 21580 w 21600"/>
                <a:gd name="T1" fmla="*/ 0 h 11907"/>
                <a:gd name="T2" fmla="*/ 18598 w 21600"/>
                <a:gd name="T3" fmla="*/ 11907 h 11907"/>
                <a:gd name="T4" fmla="*/ 0 w 21600"/>
                <a:gd name="T5" fmla="*/ 922 h 1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11907" fill="none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</a:path>
                <a:path w="21600" h="11907" stroke="0" extrusionOk="0">
                  <a:moveTo>
                    <a:pt x="21580" y="-1"/>
                  </a:moveTo>
                  <a:cubicBezTo>
                    <a:pt x="21593" y="307"/>
                    <a:pt x="21600" y="614"/>
                    <a:pt x="21600" y="922"/>
                  </a:cubicBezTo>
                  <a:cubicBezTo>
                    <a:pt x="21600" y="4786"/>
                    <a:pt x="20563" y="8579"/>
                    <a:pt x="18598" y="11907"/>
                  </a:cubicBezTo>
                  <a:lnTo>
                    <a:pt x="0" y="922"/>
                  </a:lnTo>
                  <a:close/>
                </a:path>
              </a:pathLst>
            </a:custGeom>
            <a:solidFill>
              <a:srgbClr val="1F497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6" name="Oval 17"/>
            <p:cNvSpPr>
              <a:spLocks noChangeArrowheads="1"/>
            </p:cNvSpPr>
            <p:nvPr/>
          </p:nvSpPr>
          <p:spPr bwMode="auto">
            <a:xfrm>
              <a:off x="766" y="1026"/>
              <a:ext cx="1497" cy="1497"/>
            </a:xfrm>
            <a:prstGeom prst="ellipse">
              <a:avLst/>
            </a:prstGeom>
            <a:noFill/>
            <a:ln w="1905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7" name="Line 18"/>
            <p:cNvSpPr>
              <a:spLocks noChangeShapeType="1"/>
            </p:cNvSpPr>
            <p:nvPr/>
          </p:nvSpPr>
          <p:spPr bwMode="auto">
            <a:xfrm flipV="1">
              <a:off x="766" y="1752"/>
              <a:ext cx="0" cy="129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8" name="Line 19"/>
            <p:cNvSpPr>
              <a:spLocks noChangeShapeType="1"/>
            </p:cNvSpPr>
            <p:nvPr/>
          </p:nvSpPr>
          <p:spPr bwMode="auto">
            <a:xfrm flipV="1">
              <a:off x="2263" y="1752"/>
              <a:ext cx="0" cy="1293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834" y="1057"/>
              <a:ext cx="1361" cy="491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0" name="Text Box 21"/>
            <p:cNvSpPr txBox="1">
              <a:spLocks noChangeArrowheads="1"/>
            </p:cNvSpPr>
            <p:nvPr/>
          </p:nvSpPr>
          <p:spPr bwMode="auto">
            <a:xfrm>
              <a:off x="2336" y="3026"/>
              <a:ext cx="2703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Creative Visual Aids!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Feel the touch of Design on the cutting edge.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맑은 고딕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Pictures speak 1,000 words!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Catch The feel of Design in contemporary colors and styles.</a:t>
              </a:r>
            </a:p>
          </p:txBody>
        </p:sp>
        <p:sp>
          <p:nvSpPr>
            <p:cNvPr id="5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1038" y="3249"/>
              <a:ext cx="95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Design Inspiration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83" y="3476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Clarity &amp; Impact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3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1083" y="3702"/>
              <a:ext cx="862" cy="1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Premium Design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1832" y="1094"/>
              <a:ext cx="3175" cy="363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363" y="0"/>
                </a:cxn>
                <a:cxn ang="0">
                  <a:pos x="3198" y="0"/>
                </a:cxn>
              </a:cxnLst>
              <a:rect l="0" t="0" r="r" b="b"/>
              <a:pathLst>
                <a:path w="3198" h="363">
                  <a:moveTo>
                    <a:pt x="0" y="363"/>
                  </a:moveTo>
                  <a:lnTo>
                    <a:pt x="363" y="0"/>
                  </a:lnTo>
                  <a:lnTo>
                    <a:pt x="3198" y="0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 type="oval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5" name="Line 26"/>
            <p:cNvSpPr>
              <a:spLocks noChangeShapeType="1"/>
            </p:cNvSpPr>
            <p:nvPr/>
          </p:nvSpPr>
          <p:spPr bwMode="auto">
            <a:xfrm>
              <a:off x="2036" y="1911"/>
              <a:ext cx="2971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oval" w="med" len="med"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1655" y="2210"/>
              <a:ext cx="3356" cy="3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5" y="385"/>
                </a:cxn>
                <a:cxn ang="0">
                  <a:pos x="3356" y="385"/>
                </a:cxn>
              </a:cxnLst>
              <a:rect l="0" t="0" r="r" b="b"/>
              <a:pathLst>
                <a:path w="3356" h="385">
                  <a:moveTo>
                    <a:pt x="0" y="0"/>
                  </a:moveTo>
                  <a:lnTo>
                    <a:pt x="385" y="385"/>
                  </a:lnTo>
                  <a:lnTo>
                    <a:pt x="3356" y="385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 type="oval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7" name="Text Box 28"/>
            <p:cNvSpPr txBox="1">
              <a:spLocks noChangeArrowheads="1"/>
            </p:cNvSpPr>
            <p:nvPr/>
          </p:nvSpPr>
          <p:spPr bwMode="auto">
            <a:xfrm>
              <a:off x="3034" y="1140"/>
              <a:ext cx="204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Stylish templates can be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a valuable aid to creative professionals</a:t>
              </a:r>
            </a:p>
          </p:txBody>
        </p:sp>
        <p:sp>
          <p:nvSpPr>
            <p:cNvPr id="58" name="Text Box 29"/>
            <p:cNvSpPr txBox="1">
              <a:spLocks noChangeArrowheads="1"/>
            </p:cNvSpPr>
            <p:nvPr/>
          </p:nvSpPr>
          <p:spPr bwMode="auto">
            <a:xfrm>
              <a:off x="3034" y="1642"/>
              <a:ext cx="204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Enrich your powerpoint Presentations and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 captivate your viewing audience</a:t>
              </a:r>
            </a:p>
          </p:txBody>
        </p:sp>
        <p:sp>
          <p:nvSpPr>
            <p:cNvPr id="59" name="Text Box 30"/>
            <p:cNvSpPr txBox="1">
              <a:spLocks noChangeArrowheads="1"/>
            </p:cNvSpPr>
            <p:nvPr/>
          </p:nvSpPr>
          <p:spPr bwMode="auto">
            <a:xfrm>
              <a:off x="3034" y="2323"/>
              <a:ext cx="204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Each work is featured with simplicity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but supreme beauty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5304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1042988" y="1484784"/>
            <a:ext cx="7058025" cy="4500562"/>
            <a:chOff x="702" y="1094"/>
            <a:chExt cx="4446" cy="2835"/>
          </a:xfrm>
        </p:grpSpPr>
        <p:sp>
          <p:nvSpPr>
            <p:cNvPr id="20" name="AutoShape 3"/>
            <p:cNvSpPr>
              <a:spLocks noChangeArrowheads="1"/>
            </p:cNvSpPr>
            <p:nvPr/>
          </p:nvSpPr>
          <p:spPr bwMode="auto">
            <a:xfrm>
              <a:off x="2812" y="1843"/>
              <a:ext cx="2313" cy="2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B400"/>
                </a:gs>
                <a:gs pos="100000">
                  <a:srgbClr val="FF6400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1" name="Oval 4"/>
            <p:cNvSpPr>
              <a:spLocks noChangeArrowheads="1"/>
            </p:cNvSpPr>
            <p:nvPr/>
          </p:nvSpPr>
          <p:spPr bwMode="auto">
            <a:xfrm>
              <a:off x="702" y="1094"/>
              <a:ext cx="2246" cy="2244"/>
            </a:xfrm>
            <a:prstGeom prst="ellipse">
              <a:avLst/>
            </a:prstGeom>
            <a:solidFill>
              <a:srgbClr val="FFB4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725" y="1117"/>
              <a:ext cx="2200" cy="1102"/>
            </a:xfrm>
            <a:custGeom>
              <a:avLst/>
              <a:gdLst/>
              <a:ahLst/>
              <a:cxnLst>
                <a:cxn ang="0">
                  <a:pos x="0" y="1728"/>
                </a:cxn>
                <a:cxn ang="0">
                  <a:pos x="10" y="1552"/>
                </a:cxn>
                <a:cxn ang="0">
                  <a:pos x="36" y="1380"/>
                </a:cxn>
                <a:cxn ang="0">
                  <a:pos x="78" y="1214"/>
                </a:cxn>
                <a:cxn ang="0">
                  <a:pos x="136" y="1056"/>
                </a:cxn>
                <a:cxn ang="0">
                  <a:pos x="208" y="904"/>
                </a:cxn>
                <a:cxn ang="0">
                  <a:pos x="296" y="762"/>
                </a:cxn>
                <a:cxn ang="0">
                  <a:pos x="394" y="628"/>
                </a:cxn>
                <a:cxn ang="0">
                  <a:pos x="506" y="506"/>
                </a:cxn>
                <a:cxn ang="0">
                  <a:pos x="630" y="394"/>
                </a:cxn>
                <a:cxn ang="0">
                  <a:pos x="762" y="296"/>
                </a:cxn>
                <a:cxn ang="0">
                  <a:pos x="904" y="208"/>
                </a:cxn>
                <a:cxn ang="0">
                  <a:pos x="1056" y="136"/>
                </a:cxn>
                <a:cxn ang="0">
                  <a:pos x="1214" y="78"/>
                </a:cxn>
                <a:cxn ang="0">
                  <a:pos x="1380" y="36"/>
                </a:cxn>
                <a:cxn ang="0">
                  <a:pos x="1552" y="10"/>
                </a:cxn>
                <a:cxn ang="0">
                  <a:pos x="1728" y="0"/>
                </a:cxn>
                <a:cxn ang="0">
                  <a:pos x="1816" y="2"/>
                </a:cxn>
                <a:cxn ang="0">
                  <a:pos x="1992" y="20"/>
                </a:cxn>
                <a:cxn ang="0">
                  <a:pos x="2160" y="54"/>
                </a:cxn>
                <a:cxn ang="0">
                  <a:pos x="2322" y="106"/>
                </a:cxn>
                <a:cxn ang="0">
                  <a:pos x="2478" y="170"/>
                </a:cxn>
                <a:cxn ang="0">
                  <a:pos x="2624" y="250"/>
                </a:cxn>
                <a:cxn ang="0">
                  <a:pos x="2762" y="344"/>
                </a:cxn>
                <a:cxn ang="0">
                  <a:pos x="2890" y="448"/>
                </a:cxn>
                <a:cxn ang="0">
                  <a:pos x="3006" y="566"/>
                </a:cxn>
                <a:cxn ang="0">
                  <a:pos x="3112" y="694"/>
                </a:cxn>
                <a:cxn ang="0">
                  <a:pos x="3206" y="832"/>
                </a:cxn>
                <a:cxn ang="0">
                  <a:pos x="3286" y="978"/>
                </a:cxn>
                <a:cxn ang="0">
                  <a:pos x="3350" y="1134"/>
                </a:cxn>
                <a:cxn ang="0">
                  <a:pos x="3402" y="1296"/>
                </a:cxn>
                <a:cxn ang="0">
                  <a:pos x="3436" y="1464"/>
                </a:cxn>
                <a:cxn ang="0">
                  <a:pos x="3454" y="1638"/>
                </a:cxn>
                <a:cxn ang="0">
                  <a:pos x="0" y="1728"/>
                </a:cxn>
              </a:cxnLst>
              <a:rect l="0" t="0" r="r" b="b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042" y="1435"/>
              <a:ext cx="1566" cy="1564"/>
            </a:xfrm>
            <a:prstGeom prst="ellipse">
              <a:avLst/>
            </a:prstGeom>
            <a:solidFill>
              <a:srgbClr val="1F497D">
                <a:lumMod val="60000"/>
                <a:lumOff val="4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1065" y="1458"/>
              <a:ext cx="1520" cy="761"/>
            </a:xfrm>
            <a:custGeom>
              <a:avLst/>
              <a:gdLst/>
              <a:ahLst/>
              <a:cxnLst>
                <a:cxn ang="0">
                  <a:pos x="0" y="1728"/>
                </a:cxn>
                <a:cxn ang="0">
                  <a:pos x="10" y="1552"/>
                </a:cxn>
                <a:cxn ang="0">
                  <a:pos x="36" y="1380"/>
                </a:cxn>
                <a:cxn ang="0">
                  <a:pos x="78" y="1214"/>
                </a:cxn>
                <a:cxn ang="0">
                  <a:pos x="136" y="1056"/>
                </a:cxn>
                <a:cxn ang="0">
                  <a:pos x="208" y="904"/>
                </a:cxn>
                <a:cxn ang="0">
                  <a:pos x="296" y="762"/>
                </a:cxn>
                <a:cxn ang="0">
                  <a:pos x="394" y="628"/>
                </a:cxn>
                <a:cxn ang="0">
                  <a:pos x="506" y="506"/>
                </a:cxn>
                <a:cxn ang="0">
                  <a:pos x="630" y="394"/>
                </a:cxn>
                <a:cxn ang="0">
                  <a:pos x="762" y="296"/>
                </a:cxn>
                <a:cxn ang="0">
                  <a:pos x="904" y="208"/>
                </a:cxn>
                <a:cxn ang="0">
                  <a:pos x="1056" y="136"/>
                </a:cxn>
                <a:cxn ang="0">
                  <a:pos x="1214" y="78"/>
                </a:cxn>
                <a:cxn ang="0">
                  <a:pos x="1380" y="36"/>
                </a:cxn>
                <a:cxn ang="0">
                  <a:pos x="1552" y="10"/>
                </a:cxn>
                <a:cxn ang="0">
                  <a:pos x="1728" y="0"/>
                </a:cxn>
                <a:cxn ang="0">
                  <a:pos x="1816" y="2"/>
                </a:cxn>
                <a:cxn ang="0">
                  <a:pos x="1992" y="20"/>
                </a:cxn>
                <a:cxn ang="0">
                  <a:pos x="2160" y="54"/>
                </a:cxn>
                <a:cxn ang="0">
                  <a:pos x="2322" y="106"/>
                </a:cxn>
                <a:cxn ang="0">
                  <a:pos x="2478" y="170"/>
                </a:cxn>
                <a:cxn ang="0">
                  <a:pos x="2624" y="250"/>
                </a:cxn>
                <a:cxn ang="0">
                  <a:pos x="2762" y="344"/>
                </a:cxn>
                <a:cxn ang="0">
                  <a:pos x="2890" y="448"/>
                </a:cxn>
                <a:cxn ang="0">
                  <a:pos x="3006" y="566"/>
                </a:cxn>
                <a:cxn ang="0">
                  <a:pos x="3112" y="694"/>
                </a:cxn>
                <a:cxn ang="0">
                  <a:pos x="3206" y="832"/>
                </a:cxn>
                <a:cxn ang="0">
                  <a:pos x="3286" y="978"/>
                </a:cxn>
                <a:cxn ang="0">
                  <a:pos x="3350" y="1134"/>
                </a:cxn>
                <a:cxn ang="0">
                  <a:pos x="3402" y="1296"/>
                </a:cxn>
                <a:cxn ang="0">
                  <a:pos x="3436" y="1464"/>
                </a:cxn>
                <a:cxn ang="0">
                  <a:pos x="3454" y="1638"/>
                </a:cxn>
                <a:cxn ang="0">
                  <a:pos x="0" y="1728"/>
                </a:cxn>
              </a:cxnLst>
              <a:rect l="0" t="0" r="r" b="b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383" y="1775"/>
              <a:ext cx="885" cy="885"/>
            </a:xfrm>
            <a:prstGeom prst="ellipse">
              <a:avLst/>
            </a:pr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1406" y="1798"/>
              <a:ext cx="839" cy="420"/>
            </a:xfrm>
            <a:custGeom>
              <a:avLst/>
              <a:gdLst/>
              <a:ahLst/>
              <a:cxnLst>
                <a:cxn ang="0">
                  <a:pos x="0" y="1728"/>
                </a:cxn>
                <a:cxn ang="0">
                  <a:pos x="10" y="1552"/>
                </a:cxn>
                <a:cxn ang="0">
                  <a:pos x="36" y="1380"/>
                </a:cxn>
                <a:cxn ang="0">
                  <a:pos x="78" y="1214"/>
                </a:cxn>
                <a:cxn ang="0">
                  <a:pos x="136" y="1056"/>
                </a:cxn>
                <a:cxn ang="0">
                  <a:pos x="208" y="904"/>
                </a:cxn>
                <a:cxn ang="0">
                  <a:pos x="296" y="762"/>
                </a:cxn>
                <a:cxn ang="0">
                  <a:pos x="394" y="628"/>
                </a:cxn>
                <a:cxn ang="0">
                  <a:pos x="506" y="506"/>
                </a:cxn>
                <a:cxn ang="0">
                  <a:pos x="630" y="394"/>
                </a:cxn>
                <a:cxn ang="0">
                  <a:pos x="762" y="296"/>
                </a:cxn>
                <a:cxn ang="0">
                  <a:pos x="904" y="208"/>
                </a:cxn>
                <a:cxn ang="0">
                  <a:pos x="1056" y="136"/>
                </a:cxn>
                <a:cxn ang="0">
                  <a:pos x="1214" y="78"/>
                </a:cxn>
                <a:cxn ang="0">
                  <a:pos x="1380" y="36"/>
                </a:cxn>
                <a:cxn ang="0">
                  <a:pos x="1552" y="10"/>
                </a:cxn>
                <a:cxn ang="0">
                  <a:pos x="1728" y="0"/>
                </a:cxn>
                <a:cxn ang="0">
                  <a:pos x="1816" y="2"/>
                </a:cxn>
                <a:cxn ang="0">
                  <a:pos x="1992" y="20"/>
                </a:cxn>
                <a:cxn ang="0">
                  <a:pos x="2160" y="54"/>
                </a:cxn>
                <a:cxn ang="0">
                  <a:pos x="2322" y="106"/>
                </a:cxn>
                <a:cxn ang="0">
                  <a:pos x="2478" y="170"/>
                </a:cxn>
                <a:cxn ang="0">
                  <a:pos x="2624" y="250"/>
                </a:cxn>
                <a:cxn ang="0">
                  <a:pos x="2762" y="344"/>
                </a:cxn>
                <a:cxn ang="0">
                  <a:pos x="2890" y="448"/>
                </a:cxn>
                <a:cxn ang="0">
                  <a:pos x="3006" y="566"/>
                </a:cxn>
                <a:cxn ang="0">
                  <a:pos x="3112" y="694"/>
                </a:cxn>
                <a:cxn ang="0">
                  <a:pos x="3206" y="832"/>
                </a:cxn>
                <a:cxn ang="0">
                  <a:pos x="3286" y="978"/>
                </a:cxn>
                <a:cxn ang="0">
                  <a:pos x="3350" y="1134"/>
                </a:cxn>
                <a:cxn ang="0">
                  <a:pos x="3402" y="1296"/>
                </a:cxn>
                <a:cxn ang="0">
                  <a:pos x="3436" y="1464"/>
                </a:cxn>
                <a:cxn ang="0">
                  <a:pos x="3454" y="1638"/>
                </a:cxn>
                <a:cxn ang="0">
                  <a:pos x="0" y="1728"/>
                </a:cxn>
              </a:cxnLst>
              <a:rect l="0" t="0" r="r" b="b"/>
              <a:pathLst>
                <a:path w="3456" h="1728">
                  <a:moveTo>
                    <a:pt x="0" y="1728"/>
                  </a:moveTo>
                  <a:lnTo>
                    <a:pt x="0" y="1728"/>
                  </a:lnTo>
                  <a:lnTo>
                    <a:pt x="2" y="1638"/>
                  </a:lnTo>
                  <a:lnTo>
                    <a:pt x="10" y="1552"/>
                  </a:lnTo>
                  <a:lnTo>
                    <a:pt x="20" y="1464"/>
                  </a:lnTo>
                  <a:lnTo>
                    <a:pt x="36" y="1380"/>
                  </a:lnTo>
                  <a:lnTo>
                    <a:pt x="54" y="1296"/>
                  </a:lnTo>
                  <a:lnTo>
                    <a:pt x="78" y="1214"/>
                  </a:lnTo>
                  <a:lnTo>
                    <a:pt x="106" y="1134"/>
                  </a:lnTo>
                  <a:lnTo>
                    <a:pt x="136" y="1056"/>
                  </a:lnTo>
                  <a:lnTo>
                    <a:pt x="170" y="978"/>
                  </a:lnTo>
                  <a:lnTo>
                    <a:pt x="208" y="904"/>
                  </a:lnTo>
                  <a:lnTo>
                    <a:pt x="250" y="832"/>
                  </a:lnTo>
                  <a:lnTo>
                    <a:pt x="296" y="762"/>
                  </a:lnTo>
                  <a:lnTo>
                    <a:pt x="344" y="694"/>
                  </a:lnTo>
                  <a:lnTo>
                    <a:pt x="394" y="628"/>
                  </a:lnTo>
                  <a:lnTo>
                    <a:pt x="450" y="566"/>
                  </a:lnTo>
                  <a:lnTo>
                    <a:pt x="506" y="506"/>
                  </a:lnTo>
                  <a:lnTo>
                    <a:pt x="566" y="448"/>
                  </a:lnTo>
                  <a:lnTo>
                    <a:pt x="630" y="394"/>
                  </a:lnTo>
                  <a:lnTo>
                    <a:pt x="694" y="344"/>
                  </a:lnTo>
                  <a:lnTo>
                    <a:pt x="762" y="296"/>
                  </a:lnTo>
                  <a:lnTo>
                    <a:pt x="832" y="250"/>
                  </a:lnTo>
                  <a:lnTo>
                    <a:pt x="904" y="208"/>
                  </a:lnTo>
                  <a:lnTo>
                    <a:pt x="978" y="170"/>
                  </a:lnTo>
                  <a:lnTo>
                    <a:pt x="1056" y="136"/>
                  </a:lnTo>
                  <a:lnTo>
                    <a:pt x="1134" y="106"/>
                  </a:lnTo>
                  <a:lnTo>
                    <a:pt x="1214" y="78"/>
                  </a:lnTo>
                  <a:lnTo>
                    <a:pt x="1296" y="54"/>
                  </a:lnTo>
                  <a:lnTo>
                    <a:pt x="1380" y="36"/>
                  </a:lnTo>
                  <a:lnTo>
                    <a:pt x="1464" y="20"/>
                  </a:lnTo>
                  <a:lnTo>
                    <a:pt x="1552" y="10"/>
                  </a:lnTo>
                  <a:lnTo>
                    <a:pt x="1640" y="2"/>
                  </a:lnTo>
                  <a:lnTo>
                    <a:pt x="1728" y="0"/>
                  </a:lnTo>
                  <a:lnTo>
                    <a:pt x="1728" y="0"/>
                  </a:lnTo>
                  <a:lnTo>
                    <a:pt x="1816" y="2"/>
                  </a:lnTo>
                  <a:lnTo>
                    <a:pt x="1904" y="10"/>
                  </a:lnTo>
                  <a:lnTo>
                    <a:pt x="1992" y="20"/>
                  </a:lnTo>
                  <a:lnTo>
                    <a:pt x="2076" y="36"/>
                  </a:lnTo>
                  <a:lnTo>
                    <a:pt x="2160" y="54"/>
                  </a:lnTo>
                  <a:lnTo>
                    <a:pt x="2242" y="78"/>
                  </a:lnTo>
                  <a:lnTo>
                    <a:pt x="2322" y="106"/>
                  </a:lnTo>
                  <a:lnTo>
                    <a:pt x="2400" y="136"/>
                  </a:lnTo>
                  <a:lnTo>
                    <a:pt x="2478" y="170"/>
                  </a:lnTo>
                  <a:lnTo>
                    <a:pt x="2552" y="208"/>
                  </a:lnTo>
                  <a:lnTo>
                    <a:pt x="2624" y="250"/>
                  </a:lnTo>
                  <a:lnTo>
                    <a:pt x="2694" y="296"/>
                  </a:lnTo>
                  <a:lnTo>
                    <a:pt x="2762" y="344"/>
                  </a:lnTo>
                  <a:lnTo>
                    <a:pt x="2826" y="394"/>
                  </a:lnTo>
                  <a:lnTo>
                    <a:pt x="2890" y="448"/>
                  </a:lnTo>
                  <a:lnTo>
                    <a:pt x="2950" y="506"/>
                  </a:lnTo>
                  <a:lnTo>
                    <a:pt x="3006" y="566"/>
                  </a:lnTo>
                  <a:lnTo>
                    <a:pt x="3062" y="628"/>
                  </a:lnTo>
                  <a:lnTo>
                    <a:pt x="3112" y="694"/>
                  </a:lnTo>
                  <a:lnTo>
                    <a:pt x="3160" y="762"/>
                  </a:lnTo>
                  <a:lnTo>
                    <a:pt x="3206" y="832"/>
                  </a:lnTo>
                  <a:lnTo>
                    <a:pt x="3248" y="904"/>
                  </a:lnTo>
                  <a:lnTo>
                    <a:pt x="3286" y="978"/>
                  </a:lnTo>
                  <a:lnTo>
                    <a:pt x="3320" y="1056"/>
                  </a:lnTo>
                  <a:lnTo>
                    <a:pt x="3350" y="1134"/>
                  </a:lnTo>
                  <a:lnTo>
                    <a:pt x="3378" y="1214"/>
                  </a:lnTo>
                  <a:lnTo>
                    <a:pt x="3402" y="1296"/>
                  </a:lnTo>
                  <a:lnTo>
                    <a:pt x="3420" y="1380"/>
                  </a:lnTo>
                  <a:lnTo>
                    <a:pt x="3436" y="1464"/>
                  </a:lnTo>
                  <a:lnTo>
                    <a:pt x="3446" y="1552"/>
                  </a:lnTo>
                  <a:lnTo>
                    <a:pt x="3454" y="1638"/>
                  </a:lnTo>
                  <a:lnTo>
                    <a:pt x="3456" y="1728"/>
                  </a:lnTo>
                  <a:lnTo>
                    <a:pt x="0" y="1728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7" name="AutoShape 10"/>
            <p:cNvSpPr>
              <a:spLocks noChangeArrowheads="1"/>
            </p:cNvSpPr>
            <p:nvPr/>
          </p:nvSpPr>
          <p:spPr bwMode="auto">
            <a:xfrm>
              <a:off x="2222" y="2093"/>
              <a:ext cx="2745" cy="249"/>
            </a:xfrm>
            <a:prstGeom prst="roundRect">
              <a:avLst>
                <a:gd name="adj" fmla="val 16667"/>
              </a:avLst>
            </a:prstGeom>
            <a:solidFill>
              <a:srgbClr val="1F497D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8" name="AutoShape 11"/>
            <p:cNvSpPr>
              <a:spLocks noChangeArrowheads="1"/>
            </p:cNvSpPr>
            <p:nvPr/>
          </p:nvSpPr>
          <p:spPr bwMode="auto">
            <a:xfrm>
              <a:off x="2426" y="2342"/>
              <a:ext cx="2382" cy="249"/>
            </a:xfrm>
            <a:prstGeom prst="roundRect">
              <a:avLst>
                <a:gd name="adj" fmla="val 16667"/>
              </a:avLst>
            </a:prstGeom>
            <a:solidFill>
              <a:srgbClr val="1F497D">
                <a:lumMod val="60000"/>
                <a:lumOff val="40000"/>
              </a:srgb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9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20" y="1290"/>
              <a:ext cx="1610" cy="13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901548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Design Inspiration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0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315" y="1639"/>
              <a:ext cx="1020" cy="8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4111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Clarity &amp; Impact</a:t>
              </a:r>
              <a:endParaRPr kumimoji="1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3130" y="2124"/>
              <a:ext cx="17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Eye-Catching Visual</a:t>
              </a:r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3289" y="1874"/>
              <a:ext cx="17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Immense Visual Appeal</a:t>
              </a:r>
            </a:p>
          </p:txBody>
        </p:sp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2971" y="2365"/>
              <a:ext cx="176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Sleek Diagram &amp; Chart</a:t>
              </a:r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702" y="3430"/>
              <a:ext cx="2245" cy="49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5" name="Text Box 18"/>
            <p:cNvSpPr txBox="1">
              <a:spLocks noChangeArrowheads="1"/>
            </p:cNvSpPr>
            <p:nvPr/>
          </p:nvSpPr>
          <p:spPr bwMode="auto">
            <a:xfrm>
              <a:off x="2925" y="2668"/>
              <a:ext cx="2223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A wide range of subjects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9732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2"/>
          <p:cNvGrpSpPr>
            <a:grpSpLocks/>
          </p:cNvGrpSpPr>
          <p:nvPr/>
        </p:nvGrpSpPr>
        <p:grpSpPr bwMode="auto">
          <a:xfrm>
            <a:off x="868363" y="1340768"/>
            <a:ext cx="7519987" cy="4860925"/>
            <a:chOff x="499" y="1003"/>
            <a:chExt cx="4737" cy="3062"/>
          </a:xfrm>
        </p:grpSpPr>
        <p:sp>
          <p:nvSpPr>
            <p:cNvPr id="50" name="Freeform 3"/>
            <p:cNvSpPr>
              <a:spLocks/>
            </p:cNvSpPr>
            <p:nvPr/>
          </p:nvSpPr>
          <p:spPr bwMode="auto">
            <a:xfrm>
              <a:off x="703" y="3711"/>
              <a:ext cx="1066" cy="354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51" name="Group 4"/>
            <p:cNvGrpSpPr>
              <a:grpSpLocks/>
            </p:cNvGrpSpPr>
            <p:nvPr/>
          </p:nvGrpSpPr>
          <p:grpSpPr bwMode="auto">
            <a:xfrm>
              <a:off x="2449" y="3711"/>
              <a:ext cx="2699" cy="354"/>
              <a:chOff x="2449" y="3711"/>
              <a:chExt cx="2699" cy="354"/>
            </a:xfrm>
          </p:grpSpPr>
          <p:sp>
            <p:nvSpPr>
              <p:cNvPr id="93" name="Freeform 5"/>
              <p:cNvSpPr>
                <a:spLocks/>
              </p:cNvSpPr>
              <p:nvPr/>
            </p:nvSpPr>
            <p:spPr bwMode="auto">
              <a:xfrm>
                <a:off x="2449" y="3711"/>
                <a:ext cx="1066" cy="35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94" name="Freeform 6"/>
              <p:cNvSpPr>
                <a:spLocks/>
              </p:cNvSpPr>
              <p:nvPr/>
            </p:nvSpPr>
            <p:spPr bwMode="auto">
              <a:xfrm>
                <a:off x="3266" y="3711"/>
                <a:ext cx="1066" cy="35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4082" y="3711"/>
                <a:ext cx="1066" cy="35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000000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12700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52" name="AutoShape 8"/>
            <p:cNvSpPr>
              <a:spLocks noChangeArrowheads="1"/>
            </p:cNvSpPr>
            <p:nvPr/>
          </p:nvSpPr>
          <p:spPr bwMode="auto">
            <a:xfrm>
              <a:off x="499" y="1003"/>
              <a:ext cx="1519" cy="1089"/>
            </a:xfrm>
            <a:prstGeom prst="roundRect">
              <a:avLst>
                <a:gd name="adj" fmla="val 7491"/>
              </a:avLst>
            </a:prstGeom>
            <a:solidFill>
              <a:srgbClr val="FFFFFF">
                <a:alpha val="25000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3" name="AutoShape 9"/>
            <p:cNvSpPr>
              <a:spLocks noChangeArrowheads="1"/>
            </p:cNvSpPr>
            <p:nvPr/>
          </p:nvSpPr>
          <p:spPr bwMode="auto">
            <a:xfrm>
              <a:off x="545" y="1048"/>
              <a:ext cx="1428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4" name="AutoShape 10"/>
            <p:cNvSpPr>
              <a:spLocks noChangeArrowheads="1"/>
            </p:cNvSpPr>
            <p:nvPr/>
          </p:nvSpPr>
          <p:spPr bwMode="auto">
            <a:xfrm>
              <a:off x="567" y="1071"/>
              <a:ext cx="138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5" name="Text Box 11"/>
            <p:cNvSpPr txBox="1">
              <a:spLocks noChangeArrowheads="1"/>
            </p:cNvSpPr>
            <p:nvPr/>
          </p:nvSpPr>
          <p:spPr bwMode="auto">
            <a:xfrm>
              <a:off x="521" y="1520"/>
              <a:ext cx="1489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We create powerpoint templates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based on new visual trends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that’s fresh, relevant 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always on the cutting edge. </a:t>
              </a:r>
            </a:p>
          </p:txBody>
        </p:sp>
        <p:sp>
          <p:nvSpPr>
            <p:cNvPr id="56" name="Text Box 12"/>
            <p:cNvSpPr txBox="1">
              <a:spLocks noChangeArrowheads="1"/>
            </p:cNvSpPr>
            <p:nvPr/>
          </p:nvSpPr>
          <p:spPr bwMode="auto">
            <a:xfrm>
              <a:off x="544" y="1108"/>
              <a:ext cx="140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More choices and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visual trends</a:t>
              </a:r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647" y="3424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58" name="Group 14"/>
            <p:cNvGrpSpPr>
              <a:grpSpLocks/>
            </p:cNvGrpSpPr>
            <p:nvPr/>
          </p:nvGrpSpPr>
          <p:grpSpPr bwMode="auto">
            <a:xfrm>
              <a:off x="657" y="2539"/>
              <a:ext cx="1170" cy="1166"/>
              <a:chOff x="549" y="2205"/>
              <a:chExt cx="1406" cy="1402"/>
            </a:xfrm>
          </p:grpSpPr>
          <p:sp>
            <p:nvSpPr>
              <p:cNvPr id="91" name="Oval 15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92" name="Oval 16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8" cy="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59" name="Text Box 17"/>
            <p:cNvSpPr txBox="1">
              <a:spLocks noChangeArrowheads="1"/>
            </p:cNvSpPr>
            <p:nvPr/>
          </p:nvSpPr>
          <p:spPr bwMode="auto">
            <a:xfrm>
              <a:off x="836" y="2922"/>
              <a:ext cx="8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Premium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Design</a:t>
              </a: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737" y="2559"/>
              <a:ext cx="998" cy="331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grpSp>
          <p:nvGrpSpPr>
            <p:cNvPr id="61" name="Group 19"/>
            <p:cNvGrpSpPr>
              <a:grpSpLocks/>
            </p:cNvGrpSpPr>
            <p:nvPr/>
          </p:nvGrpSpPr>
          <p:grpSpPr bwMode="auto">
            <a:xfrm>
              <a:off x="2381" y="2539"/>
              <a:ext cx="2855" cy="1390"/>
              <a:chOff x="2462" y="2701"/>
              <a:chExt cx="2855" cy="1390"/>
            </a:xfrm>
          </p:grpSpPr>
          <p:grpSp>
            <p:nvGrpSpPr>
              <p:cNvPr id="73" name="Group 20"/>
              <p:cNvGrpSpPr>
                <a:grpSpLocks/>
              </p:cNvGrpSpPr>
              <p:nvPr/>
            </p:nvGrpSpPr>
            <p:grpSpPr bwMode="auto">
              <a:xfrm>
                <a:off x="2462" y="2701"/>
                <a:ext cx="1212" cy="1387"/>
                <a:chOff x="2449" y="2701"/>
                <a:chExt cx="1212" cy="1387"/>
              </a:xfrm>
            </p:grpSpPr>
            <p:sp>
              <p:nvSpPr>
                <p:cNvPr id="86" name="Oval 21"/>
                <p:cNvSpPr>
                  <a:spLocks noChangeArrowheads="1"/>
                </p:cNvSpPr>
                <p:nvPr/>
              </p:nvSpPr>
              <p:spPr bwMode="auto">
                <a:xfrm>
                  <a:off x="2449" y="3586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grpSp>
              <p:nvGrpSpPr>
                <p:cNvPr id="87" name="Group 22"/>
                <p:cNvGrpSpPr>
                  <a:grpSpLocks/>
                </p:cNvGrpSpPr>
                <p:nvPr/>
              </p:nvGrpSpPr>
              <p:grpSpPr bwMode="auto">
                <a:xfrm>
                  <a:off x="2459" y="2701"/>
                  <a:ext cx="1170" cy="1166"/>
                  <a:chOff x="549" y="2205"/>
                  <a:chExt cx="1406" cy="1402"/>
                </a:xfrm>
              </p:grpSpPr>
              <p:sp>
                <p:nvSpPr>
                  <p:cNvPr id="89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921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  <p:sp>
                <p:nvSpPr>
                  <p:cNvPr id="90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8" cy="2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</p:grpSp>
            <p:sp>
              <p:nvSpPr>
                <p:cNvPr id="88" name="Freeform 25"/>
                <p:cNvSpPr>
                  <a:spLocks/>
                </p:cNvSpPr>
                <p:nvPr/>
              </p:nvSpPr>
              <p:spPr bwMode="auto">
                <a:xfrm>
                  <a:off x="2539" y="2721"/>
                  <a:ext cx="998" cy="331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1270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grpSp>
            <p:nvGrpSpPr>
              <p:cNvPr id="74" name="Group 26"/>
              <p:cNvGrpSpPr>
                <a:grpSpLocks/>
              </p:cNvGrpSpPr>
              <p:nvPr/>
            </p:nvGrpSpPr>
            <p:grpSpPr bwMode="auto">
              <a:xfrm>
                <a:off x="3288" y="2704"/>
                <a:ext cx="1212" cy="1387"/>
                <a:chOff x="2449" y="2701"/>
                <a:chExt cx="1212" cy="1387"/>
              </a:xfrm>
            </p:grpSpPr>
            <p:sp>
              <p:nvSpPr>
                <p:cNvPr id="81" name="Oval 27"/>
                <p:cNvSpPr>
                  <a:spLocks noChangeArrowheads="1"/>
                </p:cNvSpPr>
                <p:nvPr/>
              </p:nvSpPr>
              <p:spPr bwMode="auto">
                <a:xfrm>
                  <a:off x="2449" y="3586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grpSp>
              <p:nvGrpSpPr>
                <p:cNvPr id="82" name="Group 28"/>
                <p:cNvGrpSpPr>
                  <a:grpSpLocks/>
                </p:cNvGrpSpPr>
                <p:nvPr/>
              </p:nvGrpSpPr>
              <p:grpSpPr bwMode="auto">
                <a:xfrm>
                  <a:off x="2459" y="2701"/>
                  <a:ext cx="1170" cy="1166"/>
                  <a:chOff x="549" y="2205"/>
                  <a:chExt cx="1406" cy="1402"/>
                </a:xfrm>
              </p:grpSpPr>
              <p:sp>
                <p:nvSpPr>
                  <p:cNvPr id="84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921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  <p:sp>
                <p:nvSpPr>
                  <p:cNvPr id="85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8" cy="2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</p:grpSp>
            <p:sp>
              <p:nvSpPr>
                <p:cNvPr id="83" name="Freeform 31"/>
                <p:cNvSpPr>
                  <a:spLocks/>
                </p:cNvSpPr>
                <p:nvPr/>
              </p:nvSpPr>
              <p:spPr bwMode="auto">
                <a:xfrm>
                  <a:off x="2539" y="2721"/>
                  <a:ext cx="998" cy="331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1270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  <p:grpSp>
            <p:nvGrpSpPr>
              <p:cNvPr id="75" name="Group 32"/>
              <p:cNvGrpSpPr>
                <a:grpSpLocks/>
              </p:cNvGrpSpPr>
              <p:nvPr/>
            </p:nvGrpSpPr>
            <p:grpSpPr bwMode="auto">
              <a:xfrm>
                <a:off x="4105" y="2704"/>
                <a:ext cx="1212" cy="1387"/>
                <a:chOff x="2449" y="2701"/>
                <a:chExt cx="1212" cy="1387"/>
              </a:xfrm>
            </p:grpSpPr>
            <p:sp>
              <p:nvSpPr>
                <p:cNvPr id="76" name="Oval 33"/>
                <p:cNvSpPr>
                  <a:spLocks noChangeArrowheads="1"/>
                </p:cNvSpPr>
                <p:nvPr/>
              </p:nvSpPr>
              <p:spPr bwMode="auto">
                <a:xfrm>
                  <a:off x="2449" y="3586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  <p:grpSp>
              <p:nvGrpSpPr>
                <p:cNvPr id="77" name="Group 34"/>
                <p:cNvGrpSpPr>
                  <a:grpSpLocks/>
                </p:cNvGrpSpPr>
                <p:nvPr/>
              </p:nvGrpSpPr>
              <p:grpSpPr bwMode="auto">
                <a:xfrm>
                  <a:off x="2459" y="2701"/>
                  <a:ext cx="1170" cy="1166"/>
                  <a:chOff x="549" y="2205"/>
                  <a:chExt cx="1406" cy="1402"/>
                </a:xfrm>
              </p:grpSpPr>
              <p:sp>
                <p:nvSpPr>
                  <p:cNvPr id="79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921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  <p:sp>
                <p:nvSpPr>
                  <p:cNvPr id="80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8" cy="23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맑은 고딕"/>
                      <a:ea typeface="맑은 고딕"/>
                    </a:endParaRPr>
                  </a:p>
                </p:txBody>
              </p:sp>
            </p:grpSp>
            <p:sp>
              <p:nvSpPr>
                <p:cNvPr id="78" name="Freeform 37"/>
                <p:cNvSpPr>
                  <a:spLocks/>
                </p:cNvSpPr>
                <p:nvPr/>
              </p:nvSpPr>
              <p:spPr bwMode="auto">
                <a:xfrm>
                  <a:off x="2539" y="2721"/>
                  <a:ext cx="998" cy="331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1270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맑은 고딕"/>
                    <a:ea typeface="맑은 고딕"/>
                  </a:endParaRPr>
                </a:p>
              </p:txBody>
            </p:sp>
          </p:grpSp>
        </p:grpSp>
        <p:sp>
          <p:nvSpPr>
            <p:cNvPr id="62" name="Text Box 38"/>
            <p:cNvSpPr txBox="1">
              <a:spLocks noChangeArrowheads="1"/>
            </p:cNvSpPr>
            <p:nvPr/>
          </p:nvSpPr>
          <p:spPr bwMode="auto">
            <a:xfrm>
              <a:off x="2404" y="2870"/>
              <a:ext cx="2767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Visual Appealing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Captivate your viewing audience PowerPoint Templates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&amp; Backgrounds, Sleek Diagram &amp; Charts For Your Presentation</a:t>
              </a:r>
            </a:p>
          </p:txBody>
        </p:sp>
        <p:sp>
          <p:nvSpPr>
            <p:cNvPr id="63" name="Line 39"/>
            <p:cNvSpPr>
              <a:spLocks noChangeShapeType="1"/>
            </p:cNvSpPr>
            <p:nvPr/>
          </p:nvSpPr>
          <p:spPr bwMode="auto">
            <a:xfrm>
              <a:off x="1247" y="2092"/>
              <a:ext cx="0" cy="386"/>
            </a:xfrm>
            <a:prstGeom prst="line">
              <a:avLst/>
            </a:prstGeom>
            <a:noFill/>
            <a:ln w="34925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4" name="Line 40"/>
            <p:cNvSpPr>
              <a:spLocks noChangeShapeType="1"/>
            </p:cNvSpPr>
            <p:nvPr/>
          </p:nvSpPr>
          <p:spPr bwMode="auto">
            <a:xfrm>
              <a:off x="2018" y="1570"/>
              <a:ext cx="2586" cy="1"/>
            </a:xfrm>
            <a:prstGeom prst="line">
              <a:avLst/>
            </a:prstGeom>
            <a:noFill/>
            <a:ln w="34925" cap="rnd">
              <a:solidFill>
                <a:srgbClr val="000000"/>
              </a:solidFill>
              <a:prstDash val="sysDot"/>
              <a:round/>
              <a:headEnd type="oval" w="med" len="med"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5" name="Line 41"/>
            <p:cNvSpPr>
              <a:spLocks noChangeShapeType="1"/>
            </p:cNvSpPr>
            <p:nvPr/>
          </p:nvSpPr>
          <p:spPr bwMode="auto">
            <a:xfrm>
              <a:off x="2971" y="1570"/>
              <a:ext cx="0" cy="908"/>
            </a:xfrm>
            <a:prstGeom prst="line">
              <a:avLst/>
            </a:prstGeom>
            <a:noFill/>
            <a:ln w="34925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6" name="Line 42"/>
            <p:cNvSpPr>
              <a:spLocks noChangeShapeType="1"/>
            </p:cNvSpPr>
            <p:nvPr/>
          </p:nvSpPr>
          <p:spPr bwMode="auto">
            <a:xfrm>
              <a:off x="3810" y="1570"/>
              <a:ext cx="0" cy="908"/>
            </a:xfrm>
            <a:prstGeom prst="line">
              <a:avLst/>
            </a:prstGeom>
            <a:noFill/>
            <a:ln w="34925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7" name="Line 43"/>
            <p:cNvSpPr>
              <a:spLocks noChangeShapeType="1"/>
            </p:cNvSpPr>
            <p:nvPr/>
          </p:nvSpPr>
          <p:spPr bwMode="auto">
            <a:xfrm>
              <a:off x="4626" y="1570"/>
              <a:ext cx="0" cy="908"/>
            </a:xfrm>
            <a:prstGeom prst="line">
              <a:avLst/>
            </a:prstGeom>
            <a:noFill/>
            <a:ln w="34925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8" name="Text Box 44"/>
            <p:cNvSpPr txBox="1">
              <a:spLocks noChangeArrowheads="1"/>
            </p:cNvSpPr>
            <p:nvPr/>
          </p:nvSpPr>
          <p:spPr bwMode="auto">
            <a:xfrm rot="-5400000">
              <a:off x="2417" y="1920"/>
              <a:ext cx="85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Universal Design</a:t>
              </a:r>
            </a:p>
          </p:txBody>
        </p:sp>
        <p:sp>
          <p:nvSpPr>
            <p:cNvPr id="69" name="Text Box 45"/>
            <p:cNvSpPr txBox="1">
              <a:spLocks noChangeArrowheads="1"/>
            </p:cNvSpPr>
            <p:nvPr/>
          </p:nvSpPr>
          <p:spPr bwMode="auto">
            <a:xfrm rot="-5400000">
              <a:off x="3375" y="1822"/>
              <a:ext cx="65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Easy To Use</a:t>
              </a:r>
            </a:p>
          </p:txBody>
        </p:sp>
        <p:sp>
          <p:nvSpPr>
            <p:cNvPr id="70" name="Text Box 46"/>
            <p:cNvSpPr txBox="1">
              <a:spLocks noChangeArrowheads="1"/>
            </p:cNvSpPr>
            <p:nvPr/>
          </p:nvSpPr>
          <p:spPr bwMode="auto">
            <a:xfrm rot="-5400000">
              <a:off x="4109" y="1905"/>
              <a:ext cx="82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Supreme Design</a:t>
              </a:r>
            </a:p>
          </p:txBody>
        </p:sp>
        <p:sp>
          <p:nvSpPr>
            <p:cNvPr id="71" name="Text Box 47"/>
            <p:cNvSpPr txBox="1">
              <a:spLocks noChangeArrowheads="1"/>
            </p:cNvSpPr>
            <p:nvPr/>
          </p:nvSpPr>
          <p:spPr bwMode="auto">
            <a:xfrm>
              <a:off x="1270" y="2205"/>
              <a:ext cx="7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Trendy Design</a:t>
              </a:r>
            </a:p>
          </p:txBody>
        </p:sp>
        <p:sp>
          <p:nvSpPr>
            <p:cNvPr id="72" name="Text Box 48"/>
            <p:cNvSpPr txBox="1">
              <a:spLocks noChangeArrowheads="1"/>
            </p:cNvSpPr>
            <p:nvPr/>
          </p:nvSpPr>
          <p:spPr bwMode="auto">
            <a:xfrm>
              <a:off x="2086" y="1134"/>
              <a:ext cx="270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 Black" pitchFamily="34" charset="0"/>
                  <a:ea typeface="맑은 고딕"/>
                </a:rPr>
                <a:t>Pictures speak 1,000 words!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charset="0"/>
                  <a:ea typeface="맑은 고딕"/>
                </a:rPr>
                <a:t>Catch The feel of Design in contemporary colors and styles.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0324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2"/>
          <p:cNvGrpSpPr>
            <a:grpSpLocks/>
          </p:cNvGrpSpPr>
          <p:nvPr/>
        </p:nvGrpSpPr>
        <p:grpSpPr bwMode="auto">
          <a:xfrm>
            <a:off x="1280154" y="2084635"/>
            <a:ext cx="1784350" cy="3594100"/>
            <a:chOff x="1202" y="2033"/>
            <a:chExt cx="635" cy="1279"/>
          </a:xfrm>
        </p:grpSpPr>
        <p:sp>
          <p:nvSpPr>
            <p:cNvPr id="96" name="Oval 3"/>
            <p:cNvSpPr>
              <a:spLocks noChangeArrowheads="1"/>
            </p:cNvSpPr>
            <p:nvPr/>
          </p:nvSpPr>
          <p:spPr bwMode="auto">
            <a:xfrm>
              <a:off x="1202" y="3040"/>
              <a:ext cx="635" cy="27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97" name="Freeform 4"/>
            <p:cNvSpPr>
              <a:spLocks/>
            </p:cNvSpPr>
            <p:nvPr/>
          </p:nvSpPr>
          <p:spPr bwMode="auto">
            <a:xfrm>
              <a:off x="1338" y="2033"/>
              <a:ext cx="363" cy="1188"/>
            </a:xfrm>
            <a:custGeom>
              <a:avLst/>
              <a:gdLst/>
              <a:ahLst/>
              <a:cxnLst>
                <a:cxn ang="0">
                  <a:pos x="365" y="0"/>
                </a:cxn>
                <a:cxn ang="0">
                  <a:pos x="327" y="2"/>
                </a:cxn>
                <a:cxn ang="0">
                  <a:pos x="291" y="6"/>
                </a:cxn>
                <a:cxn ang="0">
                  <a:pos x="257" y="16"/>
                </a:cxn>
                <a:cxn ang="0">
                  <a:pos x="192" y="44"/>
                </a:cxn>
                <a:cxn ang="0">
                  <a:pos x="133" y="83"/>
                </a:cxn>
                <a:cxn ang="0">
                  <a:pos x="83" y="133"/>
                </a:cxn>
                <a:cxn ang="0">
                  <a:pos x="44" y="191"/>
                </a:cxn>
                <a:cxn ang="0">
                  <a:pos x="17" y="257"/>
                </a:cxn>
                <a:cxn ang="0">
                  <a:pos x="8" y="292"/>
                </a:cxn>
                <a:cxn ang="0">
                  <a:pos x="2" y="328"/>
                </a:cxn>
                <a:cxn ang="0">
                  <a:pos x="0" y="366"/>
                </a:cxn>
                <a:cxn ang="0">
                  <a:pos x="0" y="2193"/>
                </a:cxn>
                <a:cxn ang="0">
                  <a:pos x="0" y="2202"/>
                </a:cxn>
                <a:cxn ang="0">
                  <a:pos x="8" y="2231"/>
                </a:cxn>
                <a:cxn ang="0">
                  <a:pos x="29" y="2264"/>
                </a:cxn>
                <a:cxn ang="0">
                  <a:pos x="62" y="2296"/>
                </a:cxn>
                <a:cxn ang="0">
                  <a:pos x="107" y="2323"/>
                </a:cxn>
                <a:cxn ang="0">
                  <a:pos x="161" y="2346"/>
                </a:cxn>
                <a:cxn ang="0">
                  <a:pos x="223" y="2362"/>
                </a:cxn>
                <a:cxn ang="0">
                  <a:pos x="291" y="2373"/>
                </a:cxn>
                <a:cxn ang="0">
                  <a:pos x="365" y="2376"/>
                </a:cxn>
                <a:cxn ang="0">
                  <a:pos x="403" y="2376"/>
                </a:cxn>
                <a:cxn ang="0">
                  <a:pos x="474" y="2368"/>
                </a:cxn>
                <a:cxn ang="0">
                  <a:pos x="540" y="2355"/>
                </a:cxn>
                <a:cxn ang="0">
                  <a:pos x="598" y="2335"/>
                </a:cxn>
                <a:cxn ang="0">
                  <a:pos x="647" y="2310"/>
                </a:cxn>
                <a:cxn ang="0">
                  <a:pos x="687" y="2281"/>
                </a:cxn>
                <a:cxn ang="0">
                  <a:pos x="714" y="2248"/>
                </a:cxn>
                <a:cxn ang="0">
                  <a:pos x="729" y="2213"/>
                </a:cxn>
                <a:cxn ang="0">
                  <a:pos x="730" y="2193"/>
                </a:cxn>
                <a:cxn ang="0">
                  <a:pos x="730" y="366"/>
                </a:cxn>
                <a:cxn ang="0">
                  <a:pos x="729" y="328"/>
                </a:cxn>
                <a:cxn ang="0">
                  <a:pos x="723" y="292"/>
                </a:cxn>
                <a:cxn ang="0">
                  <a:pos x="714" y="257"/>
                </a:cxn>
                <a:cxn ang="0">
                  <a:pos x="687" y="191"/>
                </a:cxn>
                <a:cxn ang="0">
                  <a:pos x="647" y="133"/>
                </a:cxn>
                <a:cxn ang="0">
                  <a:pos x="598" y="83"/>
                </a:cxn>
                <a:cxn ang="0">
                  <a:pos x="540" y="44"/>
                </a:cxn>
                <a:cxn ang="0">
                  <a:pos x="474" y="16"/>
                </a:cxn>
                <a:cxn ang="0">
                  <a:pos x="439" y="6"/>
                </a:cxn>
                <a:cxn ang="0">
                  <a:pos x="403" y="2"/>
                </a:cxn>
                <a:cxn ang="0">
                  <a:pos x="365" y="0"/>
                </a:cxn>
              </a:cxnLst>
              <a:rect l="0" t="0" r="r" b="b"/>
              <a:pathLst>
                <a:path w="730" h="2376">
                  <a:moveTo>
                    <a:pt x="365" y="0"/>
                  </a:moveTo>
                  <a:lnTo>
                    <a:pt x="365" y="0"/>
                  </a:lnTo>
                  <a:lnTo>
                    <a:pt x="347" y="0"/>
                  </a:lnTo>
                  <a:lnTo>
                    <a:pt x="327" y="2"/>
                  </a:lnTo>
                  <a:lnTo>
                    <a:pt x="309" y="3"/>
                  </a:lnTo>
                  <a:lnTo>
                    <a:pt x="291" y="6"/>
                  </a:lnTo>
                  <a:lnTo>
                    <a:pt x="275" y="11"/>
                  </a:lnTo>
                  <a:lnTo>
                    <a:pt x="257" y="16"/>
                  </a:lnTo>
                  <a:lnTo>
                    <a:pt x="223" y="29"/>
                  </a:lnTo>
                  <a:lnTo>
                    <a:pt x="192" y="44"/>
                  </a:lnTo>
                  <a:lnTo>
                    <a:pt x="161" y="62"/>
                  </a:lnTo>
                  <a:lnTo>
                    <a:pt x="133" y="83"/>
                  </a:lnTo>
                  <a:lnTo>
                    <a:pt x="107" y="108"/>
                  </a:lnTo>
                  <a:lnTo>
                    <a:pt x="83" y="133"/>
                  </a:lnTo>
                  <a:lnTo>
                    <a:pt x="62" y="160"/>
                  </a:lnTo>
                  <a:lnTo>
                    <a:pt x="44" y="191"/>
                  </a:lnTo>
                  <a:lnTo>
                    <a:pt x="29" y="224"/>
                  </a:lnTo>
                  <a:lnTo>
                    <a:pt x="17" y="257"/>
                  </a:lnTo>
                  <a:lnTo>
                    <a:pt x="11" y="274"/>
                  </a:lnTo>
                  <a:lnTo>
                    <a:pt x="8" y="292"/>
                  </a:lnTo>
                  <a:lnTo>
                    <a:pt x="5" y="310"/>
                  </a:lnTo>
                  <a:lnTo>
                    <a:pt x="2" y="328"/>
                  </a:lnTo>
                  <a:lnTo>
                    <a:pt x="0" y="346"/>
                  </a:lnTo>
                  <a:lnTo>
                    <a:pt x="0" y="366"/>
                  </a:lnTo>
                  <a:lnTo>
                    <a:pt x="0" y="366"/>
                  </a:lnTo>
                  <a:lnTo>
                    <a:pt x="0" y="2193"/>
                  </a:lnTo>
                  <a:lnTo>
                    <a:pt x="0" y="2193"/>
                  </a:lnTo>
                  <a:lnTo>
                    <a:pt x="0" y="2202"/>
                  </a:lnTo>
                  <a:lnTo>
                    <a:pt x="2" y="2213"/>
                  </a:lnTo>
                  <a:lnTo>
                    <a:pt x="8" y="2231"/>
                  </a:lnTo>
                  <a:lnTo>
                    <a:pt x="17" y="2248"/>
                  </a:lnTo>
                  <a:lnTo>
                    <a:pt x="29" y="2264"/>
                  </a:lnTo>
                  <a:lnTo>
                    <a:pt x="44" y="2281"/>
                  </a:lnTo>
                  <a:lnTo>
                    <a:pt x="62" y="2296"/>
                  </a:lnTo>
                  <a:lnTo>
                    <a:pt x="83" y="2310"/>
                  </a:lnTo>
                  <a:lnTo>
                    <a:pt x="107" y="2323"/>
                  </a:lnTo>
                  <a:lnTo>
                    <a:pt x="133" y="2335"/>
                  </a:lnTo>
                  <a:lnTo>
                    <a:pt x="161" y="2346"/>
                  </a:lnTo>
                  <a:lnTo>
                    <a:pt x="192" y="2355"/>
                  </a:lnTo>
                  <a:lnTo>
                    <a:pt x="223" y="2362"/>
                  </a:lnTo>
                  <a:lnTo>
                    <a:pt x="257" y="2368"/>
                  </a:lnTo>
                  <a:lnTo>
                    <a:pt x="291" y="2373"/>
                  </a:lnTo>
                  <a:lnTo>
                    <a:pt x="327" y="2376"/>
                  </a:lnTo>
                  <a:lnTo>
                    <a:pt x="365" y="2376"/>
                  </a:lnTo>
                  <a:lnTo>
                    <a:pt x="365" y="2376"/>
                  </a:lnTo>
                  <a:lnTo>
                    <a:pt x="403" y="2376"/>
                  </a:lnTo>
                  <a:lnTo>
                    <a:pt x="439" y="2373"/>
                  </a:lnTo>
                  <a:lnTo>
                    <a:pt x="474" y="2368"/>
                  </a:lnTo>
                  <a:lnTo>
                    <a:pt x="507" y="2362"/>
                  </a:lnTo>
                  <a:lnTo>
                    <a:pt x="540" y="2355"/>
                  </a:lnTo>
                  <a:lnTo>
                    <a:pt x="570" y="2346"/>
                  </a:lnTo>
                  <a:lnTo>
                    <a:pt x="598" y="2335"/>
                  </a:lnTo>
                  <a:lnTo>
                    <a:pt x="623" y="2323"/>
                  </a:lnTo>
                  <a:lnTo>
                    <a:pt x="647" y="2310"/>
                  </a:lnTo>
                  <a:lnTo>
                    <a:pt x="668" y="2296"/>
                  </a:lnTo>
                  <a:lnTo>
                    <a:pt x="687" y="2281"/>
                  </a:lnTo>
                  <a:lnTo>
                    <a:pt x="702" y="2264"/>
                  </a:lnTo>
                  <a:lnTo>
                    <a:pt x="714" y="2248"/>
                  </a:lnTo>
                  <a:lnTo>
                    <a:pt x="723" y="2231"/>
                  </a:lnTo>
                  <a:lnTo>
                    <a:pt x="729" y="2213"/>
                  </a:lnTo>
                  <a:lnTo>
                    <a:pt x="730" y="2202"/>
                  </a:lnTo>
                  <a:lnTo>
                    <a:pt x="730" y="2193"/>
                  </a:lnTo>
                  <a:lnTo>
                    <a:pt x="730" y="366"/>
                  </a:lnTo>
                  <a:lnTo>
                    <a:pt x="730" y="366"/>
                  </a:lnTo>
                  <a:lnTo>
                    <a:pt x="730" y="346"/>
                  </a:lnTo>
                  <a:lnTo>
                    <a:pt x="729" y="328"/>
                  </a:lnTo>
                  <a:lnTo>
                    <a:pt x="727" y="310"/>
                  </a:lnTo>
                  <a:lnTo>
                    <a:pt x="723" y="292"/>
                  </a:lnTo>
                  <a:lnTo>
                    <a:pt x="720" y="274"/>
                  </a:lnTo>
                  <a:lnTo>
                    <a:pt x="714" y="257"/>
                  </a:lnTo>
                  <a:lnTo>
                    <a:pt x="702" y="224"/>
                  </a:lnTo>
                  <a:lnTo>
                    <a:pt x="687" y="191"/>
                  </a:lnTo>
                  <a:lnTo>
                    <a:pt x="668" y="160"/>
                  </a:lnTo>
                  <a:lnTo>
                    <a:pt x="647" y="133"/>
                  </a:lnTo>
                  <a:lnTo>
                    <a:pt x="623" y="108"/>
                  </a:lnTo>
                  <a:lnTo>
                    <a:pt x="598" y="83"/>
                  </a:lnTo>
                  <a:lnTo>
                    <a:pt x="570" y="62"/>
                  </a:lnTo>
                  <a:lnTo>
                    <a:pt x="540" y="44"/>
                  </a:lnTo>
                  <a:lnTo>
                    <a:pt x="507" y="29"/>
                  </a:lnTo>
                  <a:lnTo>
                    <a:pt x="474" y="16"/>
                  </a:lnTo>
                  <a:lnTo>
                    <a:pt x="457" y="11"/>
                  </a:lnTo>
                  <a:lnTo>
                    <a:pt x="439" y="6"/>
                  </a:lnTo>
                  <a:lnTo>
                    <a:pt x="421" y="3"/>
                  </a:lnTo>
                  <a:lnTo>
                    <a:pt x="403" y="2"/>
                  </a:lnTo>
                  <a:lnTo>
                    <a:pt x="385" y="0"/>
                  </a:lnTo>
                  <a:lnTo>
                    <a:pt x="365" y="0"/>
                  </a:lnTo>
                  <a:lnTo>
                    <a:pt x="365" y="0"/>
                  </a:lnTo>
                  <a:close/>
                </a:path>
              </a:pathLst>
            </a:custGeom>
            <a:gradFill rotWithShape="1">
              <a:gsLst>
                <a:gs pos="0">
                  <a:srgbClr val="4F81BD"/>
                </a:gs>
                <a:gs pos="100000">
                  <a:srgbClr val="1F497D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98" name="Oval 5"/>
            <p:cNvSpPr>
              <a:spLocks noChangeArrowheads="1"/>
            </p:cNvSpPr>
            <p:nvPr/>
          </p:nvSpPr>
          <p:spPr bwMode="auto">
            <a:xfrm>
              <a:off x="1412" y="2070"/>
              <a:ext cx="108" cy="10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sp>
        <p:nvSpPr>
          <p:cNvPr id="99" name="Arc 6"/>
          <p:cNvSpPr>
            <a:spLocks/>
          </p:cNvSpPr>
          <p:nvPr/>
        </p:nvSpPr>
        <p:spPr bwMode="auto">
          <a:xfrm>
            <a:off x="-1021722" y="2525960"/>
            <a:ext cx="6407151" cy="2543175"/>
          </a:xfrm>
          <a:custGeom>
            <a:avLst/>
            <a:gdLst>
              <a:gd name="G0" fmla="+- 21600 0 0"/>
              <a:gd name="G1" fmla="+- 21305 0 0"/>
              <a:gd name="G2" fmla="+- 21600 0 0"/>
              <a:gd name="T0" fmla="*/ 25155 w 43200"/>
              <a:gd name="T1" fmla="*/ 0 h 42905"/>
              <a:gd name="T2" fmla="*/ 17972 w 43200"/>
              <a:gd name="T3" fmla="*/ 12 h 42905"/>
              <a:gd name="T4" fmla="*/ 21600 w 43200"/>
              <a:gd name="T5" fmla="*/ 21305 h 42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905" fill="none" extrusionOk="0">
                <a:moveTo>
                  <a:pt x="25155" y="-1"/>
                </a:moveTo>
                <a:cubicBezTo>
                  <a:pt x="35568" y="1737"/>
                  <a:pt x="43200" y="10747"/>
                  <a:pt x="43200" y="21305"/>
                </a:cubicBezTo>
                <a:cubicBezTo>
                  <a:pt x="43200" y="33234"/>
                  <a:pt x="33529" y="42905"/>
                  <a:pt x="21600" y="42905"/>
                </a:cubicBezTo>
                <a:cubicBezTo>
                  <a:pt x="9670" y="42905"/>
                  <a:pt x="0" y="33234"/>
                  <a:pt x="0" y="21305"/>
                </a:cubicBezTo>
                <a:cubicBezTo>
                  <a:pt x="-1" y="10775"/>
                  <a:pt x="7592" y="1780"/>
                  <a:pt x="17971" y="11"/>
                </a:cubicBezTo>
              </a:path>
              <a:path w="43200" h="42905" stroke="0" extrusionOk="0">
                <a:moveTo>
                  <a:pt x="25155" y="-1"/>
                </a:moveTo>
                <a:cubicBezTo>
                  <a:pt x="35568" y="1737"/>
                  <a:pt x="43200" y="10747"/>
                  <a:pt x="43200" y="21305"/>
                </a:cubicBezTo>
                <a:cubicBezTo>
                  <a:pt x="43200" y="33234"/>
                  <a:pt x="33529" y="42905"/>
                  <a:pt x="21600" y="42905"/>
                </a:cubicBezTo>
                <a:cubicBezTo>
                  <a:pt x="9670" y="42905"/>
                  <a:pt x="0" y="33234"/>
                  <a:pt x="0" y="21305"/>
                </a:cubicBezTo>
                <a:cubicBezTo>
                  <a:pt x="-1" y="10775"/>
                  <a:pt x="7592" y="1780"/>
                  <a:pt x="17971" y="11"/>
                </a:cubicBezTo>
                <a:lnTo>
                  <a:pt x="21600" y="21305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00" name="Arc 7"/>
          <p:cNvSpPr>
            <a:spLocks/>
          </p:cNvSpPr>
          <p:nvPr/>
        </p:nvSpPr>
        <p:spPr bwMode="auto">
          <a:xfrm>
            <a:off x="-427997" y="2768848"/>
            <a:ext cx="5184776" cy="2052637"/>
          </a:xfrm>
          <a:custGeom>
            <a:avLst/>
            <a:gdLst>
              <a:gd name="G0" fmla="+- 21600 0 0"/>
              <a:gd name="G1" fmla="+- 21132 0 0"/>
              <a:gd name="G2" fmla="+- 21600 0 0"/>
              <a:gd name="T0" fmla="*/ 26118 w 43200"/>
              <a:gd name="T1" fmla="*/ 10 h 42732"/>
              <a:gd name="T2" fmla="*/ 17129 w 43200"/>
              <a:gd name="T3" fmla="*/ 0 h 42732"/>
              <a:gd name="T4" fmla="*/ 21600 w 43200"/>
              <a:gd name="T5" fmla="*/ 21132 h 4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732" fill="none" extrusionOk="0">
                <a:moveTo>
                  <a:pt x="26118" y="9"/>
                </a:moveTo>
                <a:cubicBezTo>
                  <a:pt x="36080" y="2140"/>
                  <a:pt x="43200" y="10943"/>
                  <a:pt x="43200" y="21132"/>
                </a:cubicBezTo>
                <a:cubicBezTo>
                  <a:pt x="43200" y="33061"/>
                  <a:pt x="33529" y="42732"/>
                  <a:pt x="21600" y="42732"/>
                </a:cubicBezTo>
                <a:cubicBezTo>
                  <a:pt x="9670" y="42732"/>
                  <a:pt x="0" y="33061"/>
                  <a:pt x="0" y="21132"/>
                </a:cubicBezTo>
                <a:cubicBezTo>
                  <a:pt x="-1" y="10925"/>
                  <a:pt x="7143" y="2112"/>
                  <a:pt x="17128" y="-1"/>
                </a:cubicBezTo>
              </a:path>
              <a:path w="43200" h="42732" stroke="0" extrusionOk="0">
                <a:moveTo>
                  <a:pt x="26118" y="9"/>
                </a:moveTo>
                <a:cubicBezTo>
                  <a:pt x="36080" y="2140"/>
                  <a:pt x="43200" y="10943"/>
                  <a:pt x="43200" y="21132"/>
                </a:cubicBezTo>
                <a:cubicBezTo>
                  <a:pt x="43200" y="33061"/>
                  <a:pt x="33529" y="42732"/>
                  <a:pt x="21600" y="42732"/>
                </a:cubicBezTo>
                <a:cubicBezTo>
                  <a:pt x="9670" y="42732"/>
                  <a:pt x="0" y="33061"/>
                  <a:pt x="0" y="21132"/>
                </a:cubicBezTo>
                <a:cubicBezTo>
                  <a:pt x="-1" y="10925"/>
                  <a:pt x="7143" y="2112"/>
                  <a:pt x="17128" y="-1"/>
                </a:cubicBezTo>
                <a:lnTo>
                  <a:pt x="21600" y="21132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01" name="Rectangle 8"/>
          <p:cNvSpPr>
            <a:spLocks noChangeArrowheads="1"/>
          </p:cNvSpPr>
          <p:nvPr/>
        </p:nvSpPr>
        <p:spPr bwMode="auto">
          <a:xfrm>
            <a:off x="6033129" y="-4515"/>
            <a:ext cx="3132137" cy="6858000"/>
          </a:xfrm>
          <a:prstGeom prst="rect">
            <a:avLst/>
          </a:prstGeom>
          <a:solidFill>
            <a:srgbClr val="544222">
              <a:alpha val="64999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02" name="Arc 9"/>
          <p:cNvSpPr>
            <a:spLocks/>
          </p:cNvSpPr>
          <p:nvPr/>
        </p:nvSpPr>
        <p:spPr bwMode="auto">
          <a:xfrm>
            <a:off x="907091" y="3337173"/>
            <a:ext cx="2520950" cy="958850"/>
          </a:xfrm>
          <a:custGeom>
            <a:avLst/>
            <a:gdLst>
              <a:gd name="G0" fmla="+- 21600 0 0"/>
              <a:gd name="G1" fmla="+- 19438 0 0"/>
              <a:gd name="G2" fmla="+- 21600 0 0"/>
              <a:gd name="T0" fmla="*/ 31018 w 43200"/>
              <a:gd name="T1" fmla="*/ 0 h 41038"/>
              <a:gd name="T2" fmla="*/ 12126 w 43200"/>
              <a:gd name="T3" fmla="*/ 27 h 41038"/>
              <a:gd name="T4" fmla="*/ 21600 w 43200"/>
              <a:gd name="T5" fmla="*/ 19438 h 4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1038" fill="none" extrusionOk="0">
                <a:moveTo>
                  <a:pt x="31018" y="-1"/>
                </a:moveTo>
                <a:cubicBezTo>
                  <a:pt x="38468" y="3609"/>
                  <a:pt x="43200" y="11159"/>
                  <a:pt x="43200" y="19438"/>
                </a:cubicBezTo>
                <a:cubicBezTo>
                  <a:pt x="43200" y="31367"/>
                  <a:pt x="33529" y="41038"/>
                  <a:pt x="21600" y="41038"/>
                </a:cubicBezTo>
                <a:cubicBezTo>
                  <a:pt x="9670" y="41038"/>
                  <a:pt x="0" y="31367"/>
                  <a:pt x="0" y="19438"/>
                </a:cubicBezTo>
                <a:cubicBezTo>
                  <a:pt x="-1" y="11181"/>
                  <a:pt x="4706" y="3647"/>
                  <a:pt x="12125" y="26"/>
                </a:cubicBezTo>
              </a:path>
              <a:path w="43200" h="41038" stroke="0" extrusionOk="0">
                <a:moveTo>
                  <a:pt x="31018" y="-1"/>
                </a:moveTo>
                <a:cubicBezTo>
                  <a:pt x="38468" y="3609"/>
                  <a:pt x="43200" y="11159"/>
                  <a:pt x="43200" y="19438"/>
                </a:cubicBezTo>
                <a:cubicBezTo>
                  <a:pt x="43200" y="31367"/>
                  <a:pt x="33529" y="41038"/>
                  <a:pt x="21600" y="41038"/>
                </a:cubicBezTo>
                <a:cubicBezTo>
                  <a:pt x="9670" y="41038"/>
                  <a:pt x="0" y="31367"/>
                  <a:pt x="0" y="19438"/>
                </a:cubicBezTo>
                <a:cubicBezTo>
                  <a:pt x="-1" y="11181"/>
                  <a:pt x="4706" y="3647"/>
                  <a:pt x="12125" y="26"/>
                </a:cubicBezTo>
                <a:lnTo>
                  <a:pt x="21600" y="19438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sp>
        <p:nvSpPr>
          <p:cNvPr id="103" name="Arc 10"/>
          <p:cNvSpPr>
            <a:spLocks/>
          </p:cNvSpPr>
          <p:nvPr/>
        </p:nvSpPr>
        <p:spPr bwMode="auto">
          <a:xfrm>
            <a:off x="219704" y="3040310"/>
            <a:ext cx="3889375" cy="1527175"/>
          </a:xfrm>
          <a:custGeom>
            <a:avLst/>
            <a:gdLst>
              <a:gd name="G0" fmla="+- 21600 0 0"/>
              <a:gd name="G1" fmla="+- 20737 0 0"/>
              <a:gd name="G2" fmla="+- 21600 0 0"/>
              <a:gd name="T0" fmla="*/ 27813 w 43200"/>
              <a:gd name="T1" fmla="*/ 50 h 42337"/>
              <a:gd name="T2" fmla="*/ 15557 w 43200"/>
              <a:gd name="T3" fmla="*/ 0 h 42337"/>
              <a:gd name="T4" fmla="*/ 21600 w 43200"/>
              <a:gd name="T5" fmla="*/ 20737 h 4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337" fill="none" extrusionOk="0">
                <a:moveTo>
                  <a:pt x="27813" y="49"/>
                </a:moveTo>
                <a:cubicBezTo>
                  <a:pt x="36946" y="2792"/>
                  <a:pt x="43200" y="11200"/>
                  <a:pt x="43200" y="20737"/>
                </a:cubicBezTo>
                <a:cubicBezTo>
                  <a:pt x="43200" y="32666"/>
                  <a:pt x="33529" y="42337"/>
                  <a:pt x="21600" y="42337"/>
                </a:cubicBezTo>
                <a:cubicBezTo>
                  <a:pt x="9670" y="42337"/>
                  <a:pt x="0" y="32666"/>
                  <a:pt x="0" y="20737"/>
                </a:cubicBezTo>
                <a:cubicBezTo>
                  <a:pt x="-1" y="11135"/>
                  <a:pt x="6338" y="2685"/>
                  <a:pt x="15556" y="-1"/>
                </a:cubicBezTo>
              </a:path>
              <a:path w="43200" h="42337" stroke="0" extrusionOk="0">
                <a:moveTo>
                  <a:pt x="27813" y="49"/>
                </a:moveTo>
                <a:cubicBezTo>
                  <a:pt x="36946" y="2792"/>
                  <a:pt x="43200" y="11200"/>
                  <a:pt x="43200" y="20737"/>
                </a:cubicBezTo>
                <a:cubicBezTo>
                  <a:pt x="43200" y="32666"/>
                  <a:pt x="33529" y="42337"/>
                  <a:pt x="21600" y="42337"/>
                </a:cubicBezTo>
                <a:cubicBezTo>
                  <a:pt x="9670" y="42337"/>
                  <a:pt x="0" y="32666"/>
                  <a:pt x="0" y="20737"/>
                </a:cubicBezTo>
                <a:cubicBezTo>
                  <a:pt x="-1" y="11135"/>
                  <a:pt x="6338" y="2685"/>
                  <a:pt x="15556" y="-1"/>
                </a:cubicBezTo>
                <a:lnTo>
                  <a:pt x="21600" y="20737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grpSp>
        <p:nvGrpSpPr>
          <p:cNvPr id="104" name="Group 11"/>
          <p:cNvGrpSpPr>
            <a:grpSpLocks/>
          </p:cNvGrpSpPr>
          <p:nvPr/>
        </p:nvGrpSpPr>
        <p:grpSpPr bwMode="auto">
          <a:xfrm>
            <a:off x="3045454" y="3892798"/>
            <a:ext cx="323850" cy="322262"/>
            <a:chOff x="3606" y="1094"/>
            <a:chExt cx="1170" cy="1166"/>
          </a:xfrm>
        </p:grpSpPr>
        <p:grpSp>
          <p:nvGrpSpPr>
            <p:cNvPr id="105" name="Group 12"/>
            <p:cNvGrpSpPr>
              <a:grpSpLocks/>
            </p:cNvGrpSpPr>
            <p:nvPr/>
          </p:nvGrpSpPr>
          <p:grpSpPr bwMode="auto">
            <a:xfrm>
              <a:off x="3606" y="1094"/>
              <a:ext cx="1170" cy="1166"/>
              <a:chOff x="549" y="2205"/>
              <a:chExt cx="1406" cy="1402"/>
            </a:xfrm>
          </p:grpSpPr>
          <p:sp>
            <p:nvSpPr>
              <p:cNvPr id="107" name="Oval 13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08" name="Oval 14"/>
              <p:cNvSpPr>
                <a:spLocks noChangeArrowheads="1"/>
              </p:cNvSpPr>
              <p:nvPr/>
            </p:nvSpPr>
            <p:spPr bwMode="auto">
              <a:xfrm>
                <a:off x="825" y="2378"/>
                <a:ext cx="241" cy="2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3686" y="1111"/>
              <a:ext cx="998" cy="333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grpSp>
        <p:nvGrpSpPr>
          <p:cNvPr id="109" name="Group 16"/>
          <p:cNvGrpSpPr>
            <a:grpSpLocks/>
          </p:cNvGrpSpPr>
          <p:nvPr/>
        </p:nvGrpSpPr>
        <p:grpSpPr bwMode="auto">
          <a:xfrm>
            <a:off x="3224841" y="3029198"/>
            <a:ext cx="323850" cy="322262"/>
            <a:chOff x="3606" y="1094"/>
            <a:chExt cx="1170" cy="1166"/>
          </a:xfrm>
        </p:grpSpPr>
        <p:grpSp>
          <p:nvGrpSpPr>
            <p:cNvPr id="110" name="Group 17"/>
            <p:cNvGrpSpPr>
              <a:grpSpLocks/>
            </p:cNvGrpSpPr>
            <p:nvPr/>
          </p:nvGrpSpPr>
          <p:grpSpPr bwMode="auto">
            <a:xfrm>
              <a:off x="3606" y="1094"/>
              <a:ext cx="1170" cy="1166"/>
              <a:chOff x="549" y="2205"/>
              <a:chExt cx="1406" cy="1402"/>
            </a:xfrm>
          </p:grpSpPr>
          <p:sp>
            <p:nvSpPr>
              <p:cNvPr id="112" name="Oval 18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13" name="Oval 19"/>
              <p:cNvSpPr>
                <a:spLocks noChangeArrowheads="1"/>
              </p:cNvSpPr>
              <p:nvPr/>
            </p:nvSpPr>
            <p:spPr bwMode="auto">
              <a:xfrm>
                <a:off x="825" y="2378"/>
                <a:ext cx="241" cy="2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3686" y="1111"/>
              <a:ext cx="998" cy="333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grpSp>
        <p:nvGrpSpPr>
          <p:cNvPr id="114" name="Group 21"/>
          <p:cNvGrpSpPr>
            <a:grpSpLocks/>
          </p:cNvGrpSpPr>
          <p:nvPr/>
        </p:nvGrpSpPr>
        <p:grpSpPr bwMode="auto">
          <a:xfrm>
            <a:off x="4124954" y="4216648"/>
            <a:ext cx="323850" cy="322262"/>
            <a:chOff x="3606" y="1094"/>
            <a:chExt cx="1170" cy="1166"/>
          </a:xfrm>
        </p:grpSpPr>
        <p:grpSp>
          <p:nvGrpSpPr>
            <p:cNvPr id="115" name="Group 22"/>
            <p:cNvGrpSpPr>
              <a:grpSpLocks/>
            </p:cNvGrpSpPr>
            <p:nvPr/>
          </p:nvGrpSpPr>
          <p:grpSpPr bwMode="auto">
            <a:xfrm>
              <a:off x="3606" y="1094"/>
              <a:ext cx="1170" cy="1166"/>
              <a:chOff x="549" y="2205"/>
              <a:chExt cx="1406" cy="1402"/>
            </a:xfrm>
          </p:grpSpPr>
          <p:sp>
            <p:nvSpPr>
              <p:cNvPr id="117" name="Oval 23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18" name="Oval 24"/>
              <p:cNvSpPr>
                <a:spLocks noChangeArrowheads="1"/>
              </p:cNvSpPr>
              <p:nvPr/>
            </p:nvSpPr>
            <p:spPr bwMode="auto">
              <a:xfrm>
                <a:off x="825" y="2378"/>
                <a:ext cx="241" cy="2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3686" y="1111"/>
              <a:ext cx="998" cy="333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grpSp>
        <p:nvGrpSpPr>
          <p:cNvPr id="119" name="Group 26"/>
          <p:cNvGrpSpPr>
            <a:grpSpLocks/>
          </p:cNvGrpSpPr>
          <p:nvPr/>
        </p:nvGrpSpPr>
        <p:grpSpPr bwMode="auto">
          <a:xfrm>
            <a:off x="3045454" y="2416423"/>
            <a:ext cx="323850" cy="322262"/>
            <a:chOff x="3606" y="1094"/>
            <a:chExt cx="1170" cy="1166"/>
          </a:xfrm>
        </p:grpSpPr>
        <p:grpSp>
          <p:nvGrpSpPr>
            <p:cNvPr id="120" name="Group 27"/>
            <p:cNvGrpSpPr>
              <a:grpSpLocks/>
            </p:cNvGrpSpPr>
            <p:nvPr/>
          </p:nvGrpSpPr>
          <p:grpSpPr bwMode="auto">
            <a:xfrm>
              <a:off x="3606" y="1094"/>
              <a:ext cx="1170" cy="1166"/>
              <a:chOff x="549" y="2205"/>
              <a:chExt cx="1406" cy="1402"/>
            </a:xfrm>
          </p:grpSpPr>
          <p:sp>
            <p:nvSpPr>
              <p:cNvPr id="122" name="Oval 28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23" name="Oval 29"/>
              <p:cNvSpPr>
                <a:spLocks noChangeArrowheads="1"/>
              </p:cNvSpPr>
              <p:nvPr/>
            </p:nvSpPr>
            <p:spPr bwMode="auto">
              <a:xfrm>
                <a:off x="825" y="2378"/>
                <a:ext cx="241" cy="24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3686" y="1111"/>
              <a:ext cx="998" cy="333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grpSp>
        <p:nvGrpSpPr>
          <p:cNvPr id="124" name="Group 31"/>
          <p:cNvGrpSpPr>
            <a:grpSpLocks/>
          </p:cNvGrpSpPr>
          <p:nvPr/>
        </p:nvGrpSpPr>
        <p:grpSpPr bwMode="auto">
          <a:xfrm>
            <a:off x="1784979" y="3035548"/>
            <a:ext cx="792162" cy="676275"/>
            <a:chOff x="1134" y="1661"/>
            <a:chExt cx="453" cy="386"/>
          </a:xfrm>
        </p:grpSpPr>
        <p:sp>
          <p:nvSpPr>
            <p:cNvPr id="125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1134" y="1661"/>
              <a:ext cx="453" cy="1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mtClean="0">
                  <a:solidFill>
                    <a:prstClr val="white"/>
                  </a:solidFill>
                  <a:latin typeface="Arial Black"/>
                  <a:ea typeface="굴림" charset="-127"/>
                </a:rPr>
                <a:t>TOP</a:t>
              </a:r>
              <a:endParaRPr kumimoji="1" lang="zh-CN" altLang="en-US" sz="1400" kern="10" smtClean="0">
                <a:solidFill>
                  <a:prstClr val="white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12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134" y="1843"/>
              <a:ext cx="453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mtClean="0">
                  <a:solidFill>
                    <a:prstClr val="white"/>
                  </a:solidFill>
                  <a:latin typeface="Arial Black"/>
                  <a:ea typeface="굴림" charset="-127"/>
                </a:rPr>
                <a:t>QUALITY</a:t>
              </a:r>
              <a:endParaRPr kumimoji="1" lang="zh-CN" altLang="en-US" sz="1400" kern="10" smtClean="0">
                <a:solidFill>
                  <a:prstClr val="white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127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134" y="1956"/>
              <a:ext cx="453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mtClean="0">
                  <a:solidFill>
                    <a:prstClr val="white"/>
                  </a:solidFill>
                  <a:latin typeface="Arial Black"/>
                  <a:ea typeface="굴림" charset="-127"/>
                </a:rPr>
                <a:t>DESIGN</a:t>
              </a:r>
              <a:endParaRPr kumimoji="1" lang="zh-CN" altLang="en-US" sz="1400" kern="10" smtClean="0">
                <a:solidFill>
                  <a:prstClr val="white"/>
                </a:solidFill>
                <a:latin typeface="Arial Black"/>
                <a:ea typeface="굴림" charset="-127"/>
              </a:endParaRPr>
            </a:p>
          </p:txBody>
        </p:sp>
      </p:grpSp>
      <p:sp>
        <p:nvSpPr>
          <p:cNvPr id="128" name="Arc 35"/>
          <p:cNvSpPr>
            <a:spLocks/>
          </p:cNvSpPr>
          <p:nvPr/>
        </p:nvSpPr>
        <p:spPr bwMode="auto">
          <a:xfrm>
            <a:off x="5025066" y="1695698"/>
            <a:ext cx="3203575" cy="1512887"/>
          </a:xfrm>
          <a:custGeom>
            <a:avLst/>
            <a:gdLst>
              <a:gd name="G0" fmla="+- 0 0 0"/>
              <a:gd name="G1" fmla="+- 6469 0 0"/>
              <a:gd name="G2" fmla="+- 21600 0 0"/>
              <a:gd name="T0" fmla="*/ 20608 w 21600"/>
              <a:gd name="T1" fmla="*/ 0 h 25523"/>
              <a:gd name="T2" fmla="*/ 10174 w 21600"/>
              <a:gd name="T3" fmla="*/ 25523 h 25523"/>
              <a:gd name="T4" fmla="*/ 0 w 21600"/>
              <a:gd name="T5" fmla="*/ 6469 h 25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5523" fill="none" extrusionOk="0">
                <a:moveTo>
                  <a:pt x="20608" y="-1"/>
                </a:moveTo>
                <a:cubicBezTo>
                  <a:pt x="21265" y="2093"/>
                  <a:pt x="21600" y="4274"/>
                  <a:pt x="21600" y="6469"/>
                </a:cubicBezTo>
                <a:cubicBezTo>
                  <a:pt x="21600" y="14442"/>
                  <a:pt x="17207" y="21767"/>
                  <a:pt x="10173" y="25522"/>
                </a:cubicBezTo>
              </a:path>
              <a:path w="21600" h="25523" stroke="0" extrusionOk="0">
                <a:moveTo>
                  <a:pt x="20608" y="-1"/>
                </a:moveTo>
                <a:cubicBezTo>
                  <a:pt x="21265" y="2093"/>
                  <a:pt x="21600" y="4274"/>
                  <a:pt x="21600" y="6469"/>
                </a:cubicBezTo>
                <a:cubicBezTo>
                  <a:pt x="21600" y="14442"/>
                  <a:pt x="17207" y="21767"/>
                  <a:pt x="10173" y="25522"/>
                </a:cubicBezTo>
                <a:lnTo>
                  <a:pt x="0" y="6469"/>
                </a:lnTo>
                <a:close/>
              </a:path>
            </a:pathLst>
          </a:custGeom>
          <a:noFill/>
          <a:ln w="25400" cap="rnd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맑은 고딕"/>
              <a:ea typeface="맑은 고딕"/>
            </a:endParaRPr>
          </a:p>
        </p:txBody>
      </p:sp>
      <p:grpSp>
        <p:nvGrpSpPr>
          <p:cNvPr id="129" name="Group 36"/>
          <p:cNvGrpSpPr>
            <a:grpSpLocks/>
          </p:cNvGrpSpPr>
          <p:nvPr/>
        </p:nvGrpSpPr>
        <p:grpSpPr bwMode="auto">
          <a:xfrm>
            <a:off x="6717341" y="2591048"/>
            <a:ext cx="831850" cy="825500"/>
            <a:chOff x="3606" y="1094"/>
            <a:chExt cx="1170" cy="1166"/>
          </a:xfrm>
        </p:grpSpPr>
        <p:grpSp>
          <p:nvGrpSpPr>
            <p:cNvPr id="130" name="Group 37"/>
            <p:cNvGrpSpPr>
              <a:grpSpLocks/>
            </p:cNvGrpSpPr>
            <p:nvPr/>
          </p:nvGrpSpPr>
          <p:grpSpPr bwMode="auto">
            <a:xfrm>
              <a:off x="3606" y="1094"/>
              <a:ext cx="1170" cy="1166"/>
              <a:chOff x="549" y="2205"/>
              <a:chExt cx="1406" cy="1402"/>
            </a:xfrm>
          </p:grpSpPr>
          <p:sp>
            <p:nvSpPr>
              <p:cNvPr id="132" name="Oval 38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4F81BD"/>
                  </a:gs>
                  <a:gs pos="100000">
                    <a:srgbClr val="1F497D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133" name="Oval 39"/>
              <p:cNvSpPr>
                <a:spLocks noChangeArrowheads="1"/>
              </p:cNvSpPr>
              <p:nvPr/>
            </p:nvSpPr>
            <p:spPr bwMode="auto">
              <a:xfrm>
                <a:off x="828" y="2380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3686" y="1114"/>
              <a:ext cx="998" cy="332"/>
            </a:xfrm>
            <a:custGeom>
              <a:avLst/>
              <a:gdLst/>
              <a:ahLst/>
              <a:cxnLst>
                <a:cxn ang="0">
                  <a:pos x="0" y="1576"/>
                </a:cxn>
                <a:cxn ang="0">
                  <a:pos x="50" y="1462"/>
                </a:cxn>
                <a:cxn ang="0">
                  <a:pos x="108" y="1350"/>
                </a:cxn>
                <a:cxn ang="0">
                  <a:pos x="170" y="1242"/>
                </a:cxn>
                <a:cxn ang="0">
                  <a:pos x="238" y="1138"/>
                </a:cxn>
                <a:cxn ang="0">
                  <a:pos x="310" y="1036"/>
                </a:cxn>
                <a:cxn ang="0">
                  <a:pos x="386" y="940"/>
                </a:cxn>
                <a:cxn ang="0">
                  <a:pos x="468" y="846"/>
                </a:cxn>
                <a:cxn ang="0">
                  <a:pos x="552" y="756"/>
                </a:cxn>
                <a:cxn ang="0">
                  <a:pos x="596" y="712"/>
                </a:cxn>
                <a:cxn ang="0">
                  <a:pos x="688" y="630"/>
                </a:cxn>
                <a:cxn ang="0">
                  <a:pos x="784" y="550"/>
                </a:cxn>
                <a:cxn ang="0">
                  <a:pos x="884" y="476"/>
                </a:cxn>
                <a:cxn ang="0">
                  <a:pos x="986" y="406"/>
                </a:cxn>
                <a:cxn ang="0">
                  <a:pos x="1092" y="342"/>
                </a:cxn>
                <a:cxn ang="0">
                  <a:pos x="1202" y="282"/>
                </a:cxn>
                <a:cxn ang="0">
                  <a:pos x="1316" y="228"/>
                </a:cxn>
                <a:cxn ang="0">
                  <a:pos x="1374" y="202"/>
                </a:cxn>
                <a:cxn ang="0">
                  <a:pos x="1490" y="156"/>
                </a:cxn>
                <a:cxn ang="0">
                  <a:pos x="1610" y="116"/>
                </a:cxn>
                <a:cxn ang="0">
                  <a:pos x="1732" y="80"/>
                </a:cxn>
                <a:cxn ang="0">
                  <a:pos x="1858" y="52"/>
                </a:cxn>
                <a:cxn ang="0">
                  <a:pos x="1984" y="30"/>
                </a:cxn>
                <a:cxn ang="0">
                  <a:pos x="2114" y="12"/>
                </a:cxn>
                <a:cxn ang="0">
                  <a:pos x="2246" y="2"/>
                </a:cxn>
                <a:cxn ang="0">
                  <a:pos x="2378" y="0"/>
                </a:cxn>
                <a:cxn ang="0">
                  <a:pos x="2444" y="0"/>
                </a:cxn>
                <a:cxn ang="0">
                  <a:pos x="2576" y="8"/>
                </a:cxn>
                <a:cxn ang="0">
                  <a:pos x="2706" y="20"/>
                </a:cxn>
                <a:cxn ang="0">
                  <a:pos x="2834" y="40"/>
                </a:cxn>
                <a:cxn ang="0">
                  <a:pos x="2962" y="66"/>
                </a:cxn>
                <a:cxn ang="0">
                  <a:pos x="3084" y="98"/>
                </a:cxn>
                <a:cxn ang="0">
                  <a:pos x="3206" y="136"/>
                </a:cxn>
                <a:cxn ang="0">
                  <a:pos x="3324" y="178"/>
                </a:cxn>
                <a:cxn ang="0">
                  <a:pos x="3382" y="202"/>
                </a:cxn>
                <a:cxn ang="0">
                  <a:pos x="3498" y="254"/>
                </a:cxn>
                <a:cxn ang="0">
                  <a:pos x="3608" y="312"/>
                </a:cxn>
                <a:cxn ang="0">
                  <a:pos x="3716" y="374"/>
                </a:cxn>
                <a:cxn ang="0">
                  <a:pos x="3822" y="440"/>
                </a:cxn>
                <a:cxn ang="0">
                  <a:pos x="3922" y="512"/>
                </a:cxn>
                <a:cxn ang="0">
                  <a:pos x="4020" y="590"/>
                </a:cxn>
                <a:cxn ang="0">
                  <a:pos x="4114" y="670"/>
                </a:cxn>
                <a:cxn ang="0">
                  <a:pos x="4204" y="756"/>
                </a:cxn>
                <a:cxn ang="0">
                  <a:pos x="4246" y="800"/>
                </a:cxn>
                <a:cxn ang="0">
                  <a:pos x="4330" y="892"/>
                </a:cxn>
                <a:cxn ang="0">
                  <a:pos x="4410" y="988"/>
                </a:cxn>
                <a:cxn ang="0">
                  <a:pos x="4484" y="1086"/>
                </a:cxn>
                <a:cxn ang="0">
                  <a:pos x="4552" y="1190"/>
                </a:cxn>
                <a:cxn ang="0">
                  <a:pos x="4618" y="1296"/>
                </a:cxn>
                <a:cxn ang="0">
                  <a:pos x="4678" y="1406"/>
                </a:cxn>
                <a:cxn ang="0">
                  <a:pos x="4732" y="1518"/>
                </a:cxn>
                <a:cxn ang="0">
                  <a:pos x="0" y="1576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</p:grpSp>
      <p:grpSp>
        <p:nvGrpSpPr>
          <p:cNvPr id="134" name="Group 41"/>
          <p:cNvGrpSpPr>
            <a:grpSpLocks/>
          </p:cNvGrpSpPr>
          <p:nvPr/>
        </p:nvGrpSpPr>
        <p:grpSpPr bwMode="auto">
          <a:xfrm>
            <a:off x="6861804" y="2806948"/>
            <a:ext cx="574675" cy="420687"/>
            <a:chOff x="3560" y="1842"/>
            <a:chExt cx="499" cy="364"/>
          </a:xfrm>
        </p:grpSpPr>
        <p:sp>
          <p:nvSpPr>
            <p:cNvPr id="135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3560" y="1842"/>
              <a:ext cx="499" cy="2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prstClr val="white"/>
                  </a:solidFill>
                  <a:latin typeface="Arial Black"/>
                  <a:ea typeface="굴림" charset="-127"/>
                </a:rPr>
                <a:t>3D</a:t>
              </a:r>
              <a:endParaRPr kumimoji="1" lang="zh-CN" altLang="en-US" sz="1400" kern="10" spc="-70" smtClean="0">
                <a:solidFill>
                  <a:prstClr val="white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13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583" y="2115"/>
              <a:ext cx="452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mtClean="0">
                  <a:solidFill>
                    <a:prstClr val="white"/>
                  </a:solidFill>
                  <a:latin typeface="Arial Black"/>
                  <a:ea typeface="굴림" charset="-127"/>
                </a:rPr>
                <a:t>EFFECT</a:t>
              </a:r>
              <a:endParaRPr kumimoji="1" lang="zh-CN" altLang="en-US" sz="1400" kern="10" smtClean="0">
                <a:solidFill>
                  <a:prstClr val="white"/>
                </a:solidFill>
                <a:latin typeface="Arial Black"/>
                <a:ea typeface="굴림" charset="-127"/>
              </a:endParaRPr>
            </a:p>
          </p:txBody>
        </p:sp>
      </p:grpSp>
      <p:sp>
        <p:nvSpPr>
          <p:cNvPr id="137" name="Text Box 44"/>
          <p:cNvSpPr txBox="1">
            <a:spLocks noChangeArrowheads="1"/>
          </p:cNvSpPr>
          <p:nvPr/>
        </p:nvSpPr>
        <p:spPr bwMode="auto">
          <a:xfrm rot="19800000">
            <a:off x="3259766" y="2129085"/>
            <a:ext cx="10461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kumimoji="0" lang="en-US" altLang="ko-KR" sz="1000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Easy To Use</a:t>
            </a:r>
          </a:p>
        </p:txBody>
      </p:sp>
      <p:sp>
        <p:nvSpPr>
          <p:cNvPr id="138" name="Text Box 45"/>
          <p:cNvSpPr txBox="1">
            <a:spLocks noChangeArrowheads="1"/>
          </p:cNvSpPr>
          <p:nvPr/>
        </p:nvSpPr>
        <p:spPr bwMode="auto">
          <a:xfrm rot="19800000">
            <a:off x="3440741" y="2603748"/>
            <a:ext cx="15732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kumimoji="0" lang="en-US" altLang="ko-KR" sz="1000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Eye-Catching Visual</a:t>
            </a:r>
          </a:p>
        </p:txBody>
      </p:sp>
      <p:sp>
        <p:nvSpPr>
          <p:cNvPr id="139" name="Text Box 46"/>
          <p:cNvSpPr txBox="1">
            <a:spLocks noChangeArrowheads="1"/>
          </p:cNvSpPr>
          <p:nvPr/>
        </p:nvSpPr>
        <p:spPr bwMode="auto">
          <a:xfrm rot="19907054">
            <a:off x="3283579" y="3476873"/>
            <a:ext cx="1771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kumimoji="0" lang="en-US" altLang="ko-KR" sz="1000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Sleek Diagram &amp; Chart</a:t>
            </a:r>
          </a:p>
        </p:txBody>
      </p:sp>
      <p:sp>
        <p:nvSpPr>
          <p:cNvPr id="140" name="Text Box 47"/>
          <p:cNvSpPr txBox="1">
            <a:spLocks noChangeArrowheads="1"/>
          </p:cNvSpPr>
          <p:nvPr/>
        </p:nvSpPr>
        <p:spPr bwMode="auto">
          <a:xfrm rot="19804944">
            <a:off x="4305929" y="3784848"/>
            <a:ext cx="1651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kumimoji="0" lang="en-US" altLang="ko-KR" sz="1000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Contemporary</a:t>
            </a:r>
            <a:r>
              <a:rPr kumimoji="0" lang="en-US" altLang="ko-KR" sz="1000" smtClean="0">
                <a:solidFill>
                  <a:srgbClr val="FFFF99"/>
                </a:solidFill>
                <a:latin typeface="Arial Black" pitchFamily="34" charset="0"/>
                <a:ea typeface="맑은 고딕" pitchFamily="50" charset="-127"/>
              </a:rPr>
              <a:t> </a:t>
            </a:r>
            <a:r>
              <a:rPr kumimoji="0" lang="en-US" altLang="ko-KR" sz="1000" smtClean="0">
                <a:solidFill>
                  <a:prstClr val="black"/>
                </a:solidFill>
                <a:latin typeface="Arial Black" pitchFamily="34" charset="0"/>
                <a:ea typeface="맑은 고딕" pitchFamily="50" charset="-127"/>
              </a:rPr>
              <a:t>Colors</a:t>
            </a:r>
          </a:p>
        </p:txBody>
      </p:sp>
      <p:sp>
        <p:nvSpPr>
          <p:cNvPr id="141" name="Text Box 48"/>
          <p:cNvSpPr txBox="1">
            <a:spLocks noChangeArrowheads="1"/>
          </p:cNvSpPr>
          <p:nvPr/>
        </p:nvSpPr>
        <p:spPr bwMode="auto">
          <a:xfrm>
            <a:off x="6323641" y="3691185"/>
            <a:ext cx="287813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>
                <a:solidFill>
                  <a:srgbClr val="FFFFFF"/>
                </a:solidFill>
                <a:latin typeface="Arial Black" pitchFamily="34" charset="0"/>
                <a:ea typeface="맑은 고딕"/>
              </a:rPr>
              <a:t>Ready to Use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>
                <a:solidFill>
                  <a:srgbClr val="FFFFFF"/>
                </a:solidFill>
                <a:latin typeface="Arial" charset="0"/>
                <a:ea typeface="맑은 고딕"/>
              </a:rPr>
              <a:t>Immense visual appeal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>
                <a:solidFill>
                  <a:srgbClr val="FFFFFF"/>
                </a:solidFill>
                <a:latin typeface="Arial" charset="0"/>
                <a:ea typeface="맑은 고딕"/>
              </a:rPr>
              <a:t>Premade PowerPoint Templates,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>
                <a:solidFill>
                  <a:srgbClr val="FFFFFF"/>
                </a:solidFill>
                <a:latin typeface="Arial" charset="0"/>
                <a:ea typeface="맑은 고딕"/>
              </a:rPr>
              <a:t>Professional quality templates 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>
                <a:solidFill>
                  <a:srgbClr val="FFFFFF"/>
                </a:solidFill>
                <a:latin typeface="Arial" charset="0"/>
                <a:ea typeface="맑은 고딕"/>
              </a:rPr>
              <a:t>a couple of clicks away!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>
              <a:solidFill>
                <a:srgbClr val="FFFFFF"/>
              </a:solidFill>
              <a:latin typeface="Arial" charset="0"/>
              <a:ea typeface="맑은 고딕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kern="0">
                <a:solidFill>
                  <a:srgbClr val="FFFFFF"/>
                </a:solidFill>
                <a:latin typeface="Arial Black" pitchFamily="34" charset="0"/>
                <a:ea typeface="맑은 고딕"/>
              </a:rPr>
              <a:t>Easy Search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>
                <a:solidFill>
                  <a:srgbClr val="FFFFFF"/>
                </a:solidFill>
                <a:latin typeface="Arial" charset="0"/>
                <a:ea typeface="맑은 고딕"/>
              </a:rPr>
              <a:t>Our easy to use and functional search engine helps you locate the right templates quickly saving you time.</a:t>
            </a:r>
          </a:p>
        </p:txBody>
      </p:sp>
    </p:spTree>
    <p:extLst>
      <p:ext uri="{BB962C8B-B14F-4D97-AF65-F5344CB8AC3E}">
        <p14:creationId xmlns:p14="http://schemas.microsoft.com/office/powerpoint/2010/main" val="3669494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22413</TotalTime>
  <Words>1262</Words>
  <Application>Microsoft Office PowerPoint</Application>
  <PresentationFormat>全屏显示(4:3)</PresentationFormat>
  <Paragraphs>254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1317</cp:revision>
  <dcterms:created xsi:type="dcterms:W3CDTF">2009-02-11T05:37:22Z</dcterms:created>
  <dcterms:modified xsi:type="dcterms:W3CDTF">2013-12-09T06:09:04Z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