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309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5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3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3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1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6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9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9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55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9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1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그림 16" descr="%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051"/>
            <a:ext cx="2454275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그림 17" descr="w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01180"/>
            <a:ext cx="2709862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그림 18" descr="w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908051"/>
            <a:ext cx="2166937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그림 10" descr="CO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161" y="4080404"/>
            <a:ext cx="18478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그림 11" descr="CO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5858">
            <a:off x="3765206" y="3323421"/>
            <a:ext cx="18478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그림 6" descr="w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91" y="3836977"/>
            <a:ext cx="2249487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그림 7" descr="CO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6" y="4761696"/>
            <a:ext cx="17907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그림 9" descr="CO2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212" y="3656796"/>
            <a:ext cx="18669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22385</TotalTime>
  <Words>145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2_Office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1080</cp:revision>
  <dcterms:created xsi:type="dcterms:W3CDTF">2009-02-11T05:37:22Z</dcterms:created>
  <dcterms:modified xsi:type="dcterms:W3CDTF">2013-12-08T06:58:53Z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