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864"/>
          <p:cNvSpPr>
            <a:spLocks noChangeArrowheads="1"/>
          </p:cNvSpPr>
          <p:nvPr/>
        </p:nvSpPr>
        <p:spPr bwMode="auto">
          <a:xfrm>
            <a:off x="1705952" y="1341840"/>
            <a:ext cx="5929794" cy="785703"/>
          </a:xfrm>
          <a:prstGeom prst="roundRect">
            <a:avLst>
              <a:gd name="adj" fmla="val 50000"/>
            </a:avLst>
          </a:prstGeom>
          <a:gradFill rotWithShape="1">
            <a:gsLst>
              <a:gs pos="29000">
                <a:srgbClr val="9E0000"/>
              </a:gs>
              <a:gs pos="100000">
                <a:srgbClr val="E20000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>
            <a:outerShdw blurRad="149987" dist="127000" dir="288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146050" h="139700"/>
          </a:sp3d>
        </p:spPr>
        <p:txBody>
          <a:bodyPr wrap="none" lIns="72000" tIns="0" rIns="72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2000" b="1" kern="0" dirty="0">
              <a:solidFill>
                <a:prstClr val="white"/>
              </a:solidFill>
              <a:latin typeface="Times New Roman" pitchFamily="18" charset="0"/>
              <a:ea typeface="굴림"/>
              <a:cs typeface="Times New Roman" pitchFamily="18" charset="0"/>
            </a:endParaRPr>
          </a:p>
        </p:txBody>
      </p:sp>
      <p:grpSp>
        <p:nvGrpSpPr>
          <p:cNvPr id="37" name="Group 48"/>
          <p:cNvGrpSpPr>
            <a:grpSpLocks/>
          </p:cNvGrpSpPr>
          <p:nvPr/>
        </p:nvGrpSpPr>
        <p:grpSpPr bwMode="auto">
          <a:xfrm>
            <a:off x="2410668" y="1309688"/>
            <a:ext cx="5145087" cy="931862"/>
            <a:chOff x="1383" y="890"/>
            <a:chExt cx="2948" cy="549"/>
          </a:xfrm>
        </p:grpSpPr>
        <p:pic>
          <p:nvPicPr>
            <p:cNvPr id="38" name="Picture 49" descr="그림자"/>
            <p:cNvPicPr>
              <a:picLocks noChangeAspect="1" noChangeArrowheads="1"/>
            </p:cNvPicPr>
            <p:nvPr/>
          </p:nvPicPr>
          <p:blipFill>
            <a:blip r:embed="rId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3" y="890"/>
              <a:ext cx="2948" cy="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AutoShape 50"/>
            <p:cNvSpPr>
              <a:spLocks noChangeArrowheads="1"/>
            </p:cNvSpPr>
            <p:nvPr/>
          </p:nvSpPr>
          <p:spPr bwMode="auto">
            <a:xfrm>
              <a:off x="1460" y="972"/>
              <a:ext cx="2789" cy="33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504D">
                    <a:lumMod val="20000"/>
                    <a:lumOff val="8000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rPr>
                <a:t>CLICK TO EDIT TITLE STYLE</a:t>
              </a:r>
              <a:endParaRPr kumimoji="0" lang="en-US" altLang="ko-KR" sz="1800" b="0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40" name="AutoShape 51"/>
            <p:cNvSpPr>
              <a:spLocks noChangeArrowheads="1"/>
            </p:cNvSpPr>
            <p:nvPr/>
          </p:nvSpPr>
          <p:spPr bwMode="auto">
            <a:xfrm>
              <a:off x="1551" y="990"/>
              <a:ext cx="2611" cy="15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37999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342000" tIns="190800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</p:grpSp>
      <p:sp>
        <p:nvSpPr>
          <p:cNvPr id="41" name="TextBox 47"/>
          <p:cNvSpPr txBox="1">
            <a:spLocks noChangeArrowheads="1"/>
          </p:cNvSpPr>
          <p:nvPr/>
        </p:nvSpPr>
        <p:spPr bwMode="auto">
          <a:xfrm>
            <a:off x="1994743" y="1366838"/>
            <a:ext cx="438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r" eaLnBrk="1" latinLnBrk="1" hangingPunct="1"/>
            <a:r>
              <a:rPr lang="en-US" altLang="ko-KR" sz="4000" b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grpSp>
        <p:nvGrpSpPr>
          <p:cNvPr id="42" name="그룹 73"/>
          <p:cNvGrpSpPr>
            <a:grpSpLocks/>
          </p:cNvGrpSpPr>
          <p:nvPr/>
        </p:nvGrpSpPr>
        <p:grpSpPr bwMode="auto">
          <a:xfrm>
            <a:off x="1623268" y="2165350"/>
            <a:ext cx="6261100" cy="1114425"/>
            <a:chOff x="2417620" y="1860189"/>
            <a:chExt cx="6260635" cy="1114209"/>
          </a:xfrm>
        </p:grpSpPr>
        <p:sp>
          <p:nvSpPr>
            <p:cNvPr id="43" name="AutoShape 864"/>
            <p:cNvSpPr>
              <a:spLocks noChangeArrowheads="1"/>
            </p:cNvSpPr>
            <p:nvPr/>
          </p:nvSpPr>
          <p:spPr bwMode="auto">
            <a:xfrm>
              <a:off x="2500298" y="1934712"/>
              <a:ext cx="5929354" cy="78443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29000">
                  <a:srgbClr val="9E0000"/>
                </a:gs>
                <a:gs pos="100000">
                  <a:srgbClr val="E200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grpSp>
          <p:nvGrpSpPr>
            <p:cNvPr id="44" name="Group 48"/>
            <p:cNvGrpSpPr>
              <a:grpSpLocks/>
            </p:cNvGrpSpPr>
            <p:nvPr/>
          </p:nvGrpSpPr>
          <p:grpSpPr bwMode="auto">
            <a:xfrm>
              <a:off x="3243706" y="1900906"/>
              <a:ext cx="5143499" cy="930728"/>
              <a:chOff x="1383" y="890"/>
              <a:chExt cx="2948" cy="549"/>
            </a:xfrm>
          </p:grpSpPr>
          <p:pic>
            <p:nvPicPr>
              <p:cNvPr id="46" name="Picture 49" descr="그림자"/>
              <p:cNvPicPr>
                <a:picLocks noChangeAspect="1" noChangeArrowheads="1"/>
              </p:cNvPicPr>
              <p:nvPr/>
            </p:nvPicPr>
            <p:blipFill>
              <a:blip r:embed="rId2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7" name="AutoShape 50"/>
              <p:cNvSpPr>
                <a:spLocks noChangeArrowheads="1"/>
              </p:cNvSpPr>
              <p:nvPr/>
            </p:nvSpPr>
            <p:spPr bwMode="auto">
              <a:xfrm>
                <a:off x="1460" y="976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0504D">
                      <a:lumMod val="20000"/>
                      <a:lumOff val="80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rPr>
                  <a:t>CLICK TO EDIT TITLE STYLE</a:t>
                </a:r>
                <a:endPara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48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45" name="TextBox 53"/>
            <p:cNvSpPr txBox="1">
              <a:spLocks noChangeArrowheads="1"/>
            </p:cNvSpPr>
            <p:nvPr/>
          </p:nvSpPr>
          <p:spPr bwMode="auto">
            <a:xfrm>
              <a:off x="2789225" y="1957986"/>
              <a:ext cx="438153" cy="700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0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 charset="-127"/>
                  <a:cs typeface="Times New Roman" pitchFamily="18" charset="0"/>
                </a:rPr>
                <a:t>2</a:t>
              </a:r>
            </a:p>
          </p:txBody>
        </p:sp>
      </p:grpSp>
      <p:grpSp>
        <p:nvGrpSpPr>
          <p:cNvPr id="49" name="그룹 74"/>
          <p:cNvGrpSpPr>
            <a:grpSpLocks/>
          </p:cNvGrpSpPr>
          <p:nvPr/>
        </p:nvGrpSpPr>
        <p:grpSpPr bwMode="auto">
          <a:xfrm>
            <a:off x="1623268" y="3060700"/>
            <a:ext cx="6261100" cy="1116013"/>
            <a:chOff x="2417620" y="2827208"/>
            <a:chExt cx="6260635" cy="1116111"/>
          </a:xfrm>
        </p:grpSpPr>
        <p:sp>
          <p:nvSpPr>
            <p:cNvPr id="50" name="AutoShape 864"/>
            <p:cNvSpPr>
              <a:spLocks noChangeArrowheads="1"/>
            </p:cNvSpPr>
            <p:nvPr/>
          </p:nvSpPr>
          <p:spPr bwMode="auto">
            <a:xfrm>
              <a:off x="2500298" y="2901038"/>
              <a:ext cx="5929354" cy="78443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29000">
                  <a:srgbClr val="9E0000"/>
                </a:gs>
                <a:gs pos="100000">
                  <a:srgbClr val="E200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grpSp>
          <p:nvGrpSpPr>
            <p:cNvPr id="51" name="Group 48"/>
            <p:cNvGrpSpPr>
              <a:grpSpLocks/>
            </p:cNvGrpSpPr>
            <p:nvPr/>
          </p:nvGrpSpPr>
          <p:grpSpPr bwMode="auto">
            <a:xfrm>
              <a:off x="3243706" y="2867232"/>
              <a:ext cx="5143499" cy="930728"/>
              <a:chOff x="1383" y="890"/>
              <a:chExt cx="2948" cy="549"/>
            </a:xfrm>
          </p:grpSpPr>
          <p:pic>
            <p:nvPicPr>
              <p:cNvPr id="53" name="Picture 49" descr="그림자"/>
              <p:cNvPicPr>
                <a:picLocks noChangeAspect="1" noChangeArrowheads="1"/>
              </p:cNvPicPr>
              <p:nvPr/>
            </p:nvPicPr>
            <p:blipFill>
              <a:blip r:embed="rId2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4" name="AutoShape 50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0504D">
                      <a:lumMod val="20000"/>
                      <a:lumOff val="80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rPr>
                  <a:t>CLICK TO EDIT TITLE STYLE</a:t>
                </a:r>
                <a:endPara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55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52" name="TextBox 59"/>
            <p:cNvSpPr txBox="1">
              <a:spLocks noChangeArrowheads="1"/>
            </p:cNvSpPr>
            <p:nvPr/>
          </p:nvSpPr>
          <p:spPr bwMode="auto">
            <a:xfrm>
              <a:off x="2789225" y="2924410"/>
              <a:ext cx="438153" cy="702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0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 charset="-127"/>
                  <a:cs typeface="Times New Roman" pitchFamily="18" charset="0"/>
                </a:rPr>
                <a:t>3</a:t>
              </a:r>
            </a:p>
          </p:txBody>
        </p:sp>
      </p:grpSp>
      <p:grpSp>
        <p:nvGrpSpPr>
          <p:cNvPr id="56" name="그룹 76"/>
          <p:cNvGrpSpPr>
            <a:grpSpLocks/>
          </p:cNvGrpSpPr>
          <p:nvPr/>
        </p:nvGrpSpPr>
        <p:grpSpPr bwMode="auto">
          <a:xfrm>
            <a:off x="1623268" y="3957638"/>
            <a:ext cx="6261100" cy="1114425"/>
            <a:chOff x="2417620" y="3899540"/>
            <a:chExt cx="6260635" cy="1116111"/>
          </a:xfrm>
        </p:grpSpPr>
        <p:sp>
          <p:nvSpPr>
            <p:cNvPr id="57" name="AutoShape 864"/>
            <p:cNvSpPr>
              <a:spLocks noChangeArrowheads="1"/>
            </p:cNvSpPr>
            <p:nvPr/>
          </p:nvSpPr>
          <p:spPr bwMode="auto">
            <a:xfrm>
              <a:off x="2500298" y="3972608"/>
              <a:ext cx="5929354" cy="78443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29000">
                  <a:srgbClr val="9E0000"/>
                </a:gs>
                <a:gs pos="100000">
                  <a:srgbClr val="E200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grpSp>
          <p:nvGrpSpPr>
            <p:cNvPr id="58" name="Group 48"/>
            <p:cNvGrpSpPr>
              <a:grpSpLocks/>
            </p:cNvGrpSpPr>
            <p:nvPr/>
          </p:nvGrpSpPr>
          <p:grpSpPr bwMode="auto">
            <a:xfrm>
              <a:off x="3243706" y="3938802"/>
              <a:ext cx="5143499" cy="930728"/>
              <a:chOff x="1383" y="890"/>
              <a:chExt cx="2948" cy="549"/>
            </a:xfrm>
          </p:grpSpPr>
          <p:pic>
            <p:nvPicPr>
              <p:cNvPr id="60" name="Picture 49" descr="그림자"/>
              <p:cNvPicPr>
                <a:picLocks noChangeAspect="1" noChangeArrowheads="1"/>
              </p:cNvPicPr>
              <p:nvPr/>
            </p:nvPicPr>
            <p:blipFill>
              <a:blip r:embed="rId2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" name="AutoShape 50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0504D">
                      <a:lumMod val="20000"/>
                      <a:lumOff val="80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rPr>
                  <a:t>CLICK TO EDIT TITLE STYLE</a:t>
                </a:r>
                <a:endPara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2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59" name="TextBox 65"/>
            <p:cNvSpPr txBox="1">
              <a:spLocks noChangeArrowheads="1"/>
            </p:cNvSpPr>
            <p:nvPr/>
          </p:nvSpPr>
          <p:spPr bwMode="auto">
            <a:xfrm>
              <a:off x="2789225" y="3995980"/>
              <a:ext cx="438153" cy="702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0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 charset="-127"/>
                  <a:cs typeface="Times New Roman" pitchFamily="18" charset="0"/>
                </a:rPr>
                <a:t>4</a:t>
              </a:r>
            </a:p>
          </p:txBody>
        </p:sp>
      </p:grpSp>
      <p:grpSp>
        <p:nvGrpSpPr>
          <p:cNvPr id="63" name="그룹 77"/>
          <p:cNvGrpSpPr>
            <a:grpSpLocks/>
          </p:cNvGrpSpPr>
          <p:nvPr/>
        </p:nvGrpSpPr>
        <p:grpSpPr bwMode="auto">
          <a:xfrm>
            <a:off x="1623268" y="4852988"/>
            <a:ext cx="6261100" cy="1109662"/>
            <a:chOff x="2417620" y="4928330"/>
            <a:chExt cx="6260635" cy="1110012"/>
          </a:xfrm>
        </p:grpSpPr>
        <p:sp>
          <p:nvSpPr>
            <p:cNvPr id="64" name="AutoShape 864"/>
            <p:cNvSpPr>
              <a:spLocks noChangeArrowheads="1"/>
            </p:cNvSpPr>
            <p:nvPr/>
          </p:nvSpPr>
          <p:spPr bwMode="auto">
            <a:xfrm>
              <a:off x="2500298" y="5000636"/>
              <a:ext cx="5929354" cy="78443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29000">
                  <a:srgbClr val="9E0000"/>
                </a:gs>
                <a:gs pos="100000">
                  <a:srgbClr val="E200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grpSp>
          <p:nvGrpSpPr>
            <p:cNvPr id="65" name="Group 48"/>
            <p:cNvGrpSpPr>
              <a:grpSpLocks/>
            </p:cNvGrpSpPr>
            <p:nvPr/>
          </p:nvGrpSpPr>
          <p:grpSpPr bwMode="auto">
            <a:xfrm>
              <a:off x="3243706" y="4966830"/>
              <a:ext cx="5143499" cy="930728"/>
              <a:chOff x="1383" y="890"/>
              <a:chExt cx="2948" cy="549"/>
            </a:xfrm>
          </p:grpSpPr>
          <p:pic>
            <p:nvPicPr>
              <p:cNvPr id="67" name="Picture 49" descr="그림자"/>
              <p:cNvPicPr>
                <a:picLocks noChangeAspect="1" noChangeArrowheads="1"/>
              </p:cNvPicPr>
              <p:nvPr/>
            </p:nvPicPr>
            <p:blipFill>
              <a:blip r:embed="rId2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8" name="AutoShape 50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0504D">
                      <a:lumMod val="20000"/>
                      <a:lumOff val="80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rPr>
                  <a:t>CLICK TO EDIT TITLE STYLE</a:t>
                </a:r>
                <a:endPara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9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66" name="TextBox 71"/>
            <p:cNvSpPr txBox="1">
              <a:spLocks noChangeArrowheads="1"/>
            </p:cNvSpPr>
            <p:nvPr/>
          </p:nvSpPr>
          <p:spPr bwMode="auto">
            <a:xfrm>
              <a:off x="2789225" y="5024008"/>
              <a:ext cx="438153" cy="702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0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 charset="-127"/>
                  <a:cs typeface="Times New Roman" pitchFamily="18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22037</TotalTime>
  <Words>185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1068</cp:revision>
  <dcterms:created xsi:type="dcterms:W3CDTF">2009-02-11T05:37:22Z</dcterms:created>
  <dcterms:modified xsi:type="dcterms:W3CDTF">2013-12-06T08:18:58Z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