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0" cy="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0267-B9E2-4C7E-80F8-723A83A3328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3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D61E9-3CDF-42C7-AE05-D4B909B688E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7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AB166-66F9-4A4C-86E4-2BBC9045DD7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64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697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89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797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25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5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81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125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5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839BF-4856-4C6D-BFC5-24CFBA42AA8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80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79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485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27DDF-E1B6-416C-A2E3-20DFEEBE5A9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19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080C8-758E-4559-A799-D976CE55E3E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9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4AC64-F922-4EC8-9575-0503D41F496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77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D68DE-BF22-4288-884F-8BD3672EF60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43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27DF3-52A6-4A86-B0A0-C28CBA6BAC2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7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DF9A9-C889-4CBA-ACC5-9EF6958B91B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5B79E-F81F-4DD6-B80A-1AEF759A561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11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041DFBBD-4515-422F-8105-8DD91D467277}" type="datetime1">
              <a:rPr lang="zh-CN" altLang="en-US"/>
              <a:pPr/>
              <a:t>2013/12/5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4689EA0-14B8-4FBA-8DCE-5D0E9AAAD48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圆角矩形 6"/>
          <p:cNvSpPr>
            <a:spLocks noChangeArrowheads="1"/>
          </p:cNvSpPr>
          <p:nvPr/>
        </p:nvSpPr>
        <p:spPr bwMode="auto">
          <a:xfrm>
            <a:off x="103188" y="1793875"/>
            <a:ext cx="8937625" cy="4968875"/>
          </a:xfrm>
          <a:prstGeom prst="roundRect">
            <a:avLst>
              <a:gd name="adj" fmla="val 2681"/>
            </a:avLst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矩形 7"/>
          <p:cNvSpPr>
            <a:spLocks noChangeArrowheads="1"/>
          </p:cNvSpPr>
          <p:nvPr/>
        </p:nvSpPr>
        <p:spPr bwMode="auto">
          <a:xfrm>
            <a:off x="0" y="1700213"/>
            <a:ext cx="9144000" cy="51577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5999">
                <a:srgbClr val="FFFFFF"/>
              </a:gs>
              <a:gs pos="67999">
                <a:srgbClr val="FFFFFF"/>
              </a:gs>
              <a:gs pos="93999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352925"/>
            <a:ext cx="28765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Times New Roman" pitchFamily="18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Times New Roman" pitchFamily="18" charset="0"/>
              </a:rPr>
              <a:t>第二级</a:t>
            </a:r>
          </a:p>
          <a:p>
            <a:pPr lvl="2"/>
            <a:r>
              <a:rPr lang="zh-CN" altLang="zh-CN" smtClean="0">
                <a:sym typeface="Times New Roman" pitchFamily="18" charset="0"/>
              </a:rPr>
              <a:t>第三级</a:t>
            </a:r>
          </a:p>
          <a:p>
            <a:pPr lvl="3"/>
            <a:r>
              <a:rPr lang="zh-CN" altLang="zh-CN" smtClean="0">
                <a:sym typeface="Times New Roman" pitchFamily="18" charset="0"/>
              </a:rPr>
              <a:t>第四级</a:t>
            </a:r>
          </a:p>
          <a:p>
            <a:pPr lvl="4"/>
            <a:r>
              <a:rPr lang="zh-CN" altLang="zh-CN" smtClean="0">
                <a:sym typeface="Times New Roman" pitchFamily="18" charset="0"/>
              </a:rPr>
              <a:t>第五级</a:t>
            </a: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13716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18288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22860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27432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itchFamily="18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2706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5556" y="4660891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074" name="圆角矩形 9"/>
          <p:cNvSpPr>
            <a:spLocks noChangeArrowheads="1"/>
          </p:cNvSpPr>
          <p:nvPr/>
        </p:nvSpPr>
        <p:spPr bwMode="auto">
          <a:xfrm>
            <a:off x="206375" y="191920"/>
            <a:ext cx="8731250" cy="5460997"/>
          </a:xfrm>
          <a:prstGeom prst="roundRect">
            <a:avLst>
              <a:gd name="adj" fmla="val 2681"/>
            </a:avLst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5" name="图片 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"/>
          <a:stretch>
            <a:fillRect/>
          </a:stretch>
        </p:blipFill>
        <p:spPr bwMode="auto">
          <a:xfrm>
            <a:off x="4250980" y="2463791"/>
            <a:ext cx="5070475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364780" y="735540"/>
            <a:ext cx="7772400" cy="1254125"/>
          </a:xfrm>
          <a:ln/>
        </p:spPr>
        <p:txBody>
          <a:bodyPr/>
          <a:lstStyle/>
          <a:p>
            <a:pPr marL="0" indent="0"/>
            <a:r>
              <a:rPr lang="zh-CN" altLang="en-US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谁言寸草心</a:t>
            </a:r>
            <a:r>
              <a:rPr lang="en-US" altLang="zh-CN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,</a:t>
            </a:r>
            <a:r>
              <a:rPr lang="zh-CN" altLang="en-US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报得三春晖</a:t>
            </a:r>
            <a:endParaRPr lang="zh-CN" altLang="zh-CN" sz="4400" b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798720" y="1836728"/>
            <a:ext cx="5873010" cy="1254125"/>
          </a:xfrm>
          <a:ln/>
        </p:spPr>
        <p:txBody>
          <a:bodyPr/>
          <a:lstStyle/>
          <a:p>
            <a:pPr marL="0" indent="0" algn="ctr"/>
            <a:r>
              <a:rPr lang="zh-CN" altLang="en-US" sz="36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教师节幻灯片模板下载</a:t>
            </a:r>
            <a:endParaRPr lang="zh-CN" altLang="zh-CN" sz="3600" b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358" y="5949070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20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15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Arial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157255209</TotalTime>
  <Pages>0</Pages>
  <Words>248</Words>
  <Characters>0</Characters>
  <Application>Microsoft Office PowerPoint</Application>
  <DocSecurity>0</DocSecurity>
  <PresentationFormat>全屏显示(4:3)</PresentationFormat>
  <Lines>0</Lines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37" baseType="lpstr">
      <vt:lpstr>Arial</vt:lpstr>
      <vt:lpstr>宋体</vt:lpstr>
      <vt:lpstr>Wingdings</vt:lpstr>
      <vt:lpstr>黑体</vt:lpstr>
      <vt:lpstr>Times New Roman</vt:lpstr>
      <vt:lpstr>Calibri</vt:lpstr>
      <vt:lpstr>Broadway</vt:lpstr>
      <vt:lpstr>楷体</vt:lpstr>
      <vt:lpstr>经典繁仿黑</vt:lpstr>
      <vt:lpstr>微软雅黑</vt:lpstr>
      <vt:lpstr>Tahoma</vt:lpstr>
      <vt:lpstr>Lao UI</vt:lpstr>
      <vt:lpstr>Impact</vt:lpstr>
      <vt:lpstr>Arial Unicode MS</vt:lpstr>
      <vt:lpstr>Stencil</vt:lpstr>
      <vt:lpstr>Franklin Gothic Medium</vt:lpstr>
      <vt:lpstr>Iskoola Pota</vt:lpstr>
      <vt:lpstr>专业字体设计服务/WWW.ZTSGC.COM/</vt:lpstr>
      <vt:lpstr>楷体_GB2312</vt:lpstr>
      <vt:lpstr>Latha</vt:lpstr>
      <vt:lpstr>方正超粗黑简体</vt:lpstr>
      <vt:lpstr>Haettenschweiler</vt:lpstr>
      <vt:lpstr>Mistral</vt:lpstr>
      <vt:lpstr>MS PGothic</vt:lpstr>
      <vt:lpstr>Rockwell</vt:lpstr>
      <vt:lpstr>方正粗宋简体</vt:lpstr>
      <vt:lpstr>Verdana</vt:lpstr>
      <vt:lpstr>Arial Black</vt:lpstr>
      <vt:lpstr>华文细黑</vt:lpstr>
      <vt:lpstr>MS UI Gothic</vt:lpstr>
      <vt:lpstr>华文楷体</vt:lpstr>
      <vt:lpstr>方正静蕾简体</vt:lpstr>
      <vt:lpstr>Office 主题​​</vt:lpstr>
      <vt:lpstr>Office 主题</vt:lpstr>
      <vt:lpstr>谁言寸草心,报得三春晖</vt:lpstr>
      <vt:lpstr>PowerPoint 演示文稿</vt:lpstr>
      <vt:lpstr>PowerPoint 演示文稿</vt:lpstr>
    </vt:vector>
  </TitlesOfParts>
  <Company>Sky123.Org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果因PPT工作室</dc:creator>
  <cp:keywords>XS-普屏 4：3;SC-多彩色;BG-浅色;DH-静态</cp:keywords>
  <cp:lastModifiedBy>lenovo</cp:lastModifiedBy>
  <cp:revision>9</cp:revision>
  <cp:lastPrinted>1899-12-30T00:00:00Z</cp:lastPrinted>
  <dcterms:created xsi:type="dcterms:W3CDTF">2012-05-11T10:03:00Z</dcterms:created>
  <dcterms:modified xsi:type="dcterms:W3CDTF">2013-12-05T02:55:11Z</dcterms:modified>
  <cp:category>UDi-主题模板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