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48" y="2464072"/>
            <a:ext cx="7478712" cy="420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6" name="Group 3"/>
          <p:cNvGrpSpPr>
            <a:grpSpLocks noChangeAspect="1"/>
          </p:cNvGrpSpPr>
          <p:nvPr/>
        </p:nvGrpSpPr>
        <p:grpSpPr bwMode="auto">
          <a:xfrm>
            <a:off x="282201" y="820738"/>
            <a:ext cx="2778125" cy="841375"/>
            <a:chOff x="0" y="0"/>
            <a:chExt cx="2778028" cy="841228"/>
          </a:xfrm>
        </p:grpSpPr>
        <p:pic>
          <p:nvPicPr>
            <p:cNvPr id="47" name="图片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0119"/>
            <a:stretch>
              <a:fillRect/>
            </a:stretch>
          </p:blipFill>
          <p:spPr bwMode="auto">
            <a:xfrm flipH="1">
              <a:off x="222252" y="120541"/>
              <a:ext cx="2555776" cy="7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4056" cy="5239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9" name="Group 6"/>
          <p:cNvGrpSpPr>
            <a:grpSpLocks noChangeAspect="1"/>
          </p:cNvGrpSpPr>
          <p:nvPr/>
        </p:nvGrpSpPr>
        <p:grpSpPr bwMode="auto">
          <a:xfrm rot="16200000">
            <a:off x="-1223500" y="3069160"/>
            <a:ext cx="3409950" cy="609600"/>
            <a:chOff x="0" y="0"/>
            <a:chExt cx="3409165" cy="608931"/>
          </a:xfrm>
        </p:grpSpPr>
        <p:pic>
          <p:nvPicPr>
            <p:cNvPr id="50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597670" y="-882662"/>
              <a:ext cx="432341" cy="2553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96" t="50000" r="20978"/>
            <a:stretch>
              <a:fillRect/>
            </a:stretch>
          </p:blipFill>
          <p:spPr bwMode="auto">
            <a:xfrm>
              <a:off x="0" y="0"/>
              <a:ext cx="934202" cy="5402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2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96" t="50000" r="20978"/>
            <a:stretch>
              <a:fillRect/>
            </a:stretch>
          </p:blipFill>
          <p:spPr bwMode="auto">
            <a:xfrm>
              <a:off x="2474963" y="0"/>
              <a:ext cx="934202" cy="5402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3" name="图片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743" y="664437"/>
            <a:ext cx="34925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4" name="Group 2"/>
          <p:cNvGrpSpPr>
            <a:grpSpLocks/>
          </p:cNvGrpSpPr>
          <p:nvPr/>
        </p:nvGrpSpPr>
        <p:grpSpPr bwMode="auto">
          <a:xfrm>
            <a:off x="1312253" y="1314825"/>
            <a:ext cx="6297612" cy="1184275"/>
            <a:chOff x="0" y="0"/>
            <a:chExt cx="6297482" cy="1184117"/>
          </a:xfrm>
        </p:grpSpPr>
        <p:sp>
          <p:nvSpPr>
            <p:cNvPr id="55" name="Freeform 26"/>
            <p:cNvSpPr>
              <a:spLocks noEditPoints="1"/>
            </p:cNvSpPr>
            <p:nvPr/>
          </p:nvSpPr>
          <p:spPr bwMode="auto">
            <a:xfrm>
              <a:off x="313891" y="171292"/>
              <a:ext cx="1955800" cy="660400"/>
            </a:xfrm>
            <a:custGeom>
              <a:avLst/>
              <a:gdLst>
                <a:gd name="T0" fmla="*/ 1504 w 3695"/>
                <a:gd name="T1" fmla="*/ 676 h 1246"/>
                <a:gd name="T2" fmla="*/ 1423 w 3695"/>
                <a:gd name="T3" fmla="*/ 633 h 1246"/>
                <a:gd name="T4" fmla="*/ 1454 w 3695"/>
                <a:gd name="T5" fmla="*/ 693 h 1246"/>
                <a:gd name="T6" fmla="*/ 2108 w 3695"/>
                <a:gd name="T7" fmla="*/ 375 h 1246"/>
                <a:gd name="T8" fmla="*/ 2011 w 3695"/>
                <a:gd name="T9" fmla="*/ 504 h 1246"/>
                <a:gd name="T10" fmla="*/ 2052 w 3695"/>
                <a:gd name="T11" fmla="*/ 390 h 1246"/>
                <a:gd name="T12" fmla="*/ 2072 w 3695"/>
                <a:gd name="T13" fmla="*/ 358 h 1246"/>
                <a:gd name="T14" fmla="*/ 2632 w 3695"/>
                <a:gd name="T15" fmla="*/ 676 h 1246"/>
                <a:gd name="T16" fmla="*/ 2628 w 3695"/>
                <a:gd name="T17" fmla="*/ 533 h 1246"/>
                <a:gd name="T18" fmla="*/ 2729 w 3695"/>
                <a:gd name="T19" fmla="*/ 602 h 1246"/>
                <a:gd name="T20" fmla="*/ 2730 w 3695"/>
                <a:gd name="T21" fmla="*/ 608 h 1246"/>
                <a:gd name="T22" fmla="*/ 1005 w 3695"/>
                <a:gd name="T23" fmla="*/ 533 h 1246"/>
                <a:gd name="T24" fmla="*/ 991 w 3695"/>
                <a:gd name="T25" fmla="*/ 466 h 1246"/>
                <a:gd name="T26" fmla="*/ 982 w 3695"/>
                <a:gd name="T27" fmla="*/ 500 h 1246"/>
                <a:gd name="T28" fmla="*/ 1658 w 3695"/>
                <a:gd name="T29" fmla="*/ 325 h 1246"/>
                <a:gd name="T30" fmla="*/ 1778 w 3695"/>
                <a:gd name="T31" fmla="*/ 306 h 1246"/>
                <a:gd name="T32" fmla="*/ 1694 w 3695"/>
                <a:gd name="T33" fmla="*/ 305 h 1246"/>
                <a:gd name="T34" fmla="*/ 2420 w 3695"/>
                <a:gd name="T35" fmla="*/ 202 h 1246"/>
                <a:gd name="T36" fmla="*/ 2360 w 3695"/>
                <a:gd name="T37" fmla="*/ 34 h 1246"/>
                <a:gd name="T38" fmla="*/ 2519 w 3695"/>
                <a:gd name="T39" fmla="*/ 195 h 1246"/>
                <a:gd name="T40" fmla="*/ 2407 w 3695"/>
                <a:gd name="T41" fmla="*/ 59 h 1246"/>
                <a:gd name="T42" fmla="*/ 3087 w 3695"/>
                <a:gd name="T43" fmla="*/ 853 h 1246"/>
                <a:gd name="T44" fmla="*/ 3046 w 3695"/>
                <a:gd name="T45" fmla="*/ 668 h 1246"/>
                <a:gd name="T46" fmla="*/ 3227 w 3695"/>
                <a:gd name="T47" fmla="*/ 821 h 1246"/>
                <a:gd name="T48" fmla="*/ 3119 w 3695"/>
                <a:gd name="T49" fmla="*/ 825 h 1246"/>
                <a:gd name="T50" fmla="*/ 3112 w 3695"/>
                <a:gd name="T51" fmla="*/ 822 h 1246"/>
                <a:gd name="T52" fmla="*/ 686 w 3695"/>
                <a:gd name="T53" fmla="*/ 193 h 1246"/>
                <a:gd name="T54" fmla="*/ 746 w 3695"/>
                <a:gd name="T55" fmla="*/ 251 h 1246"/>
                <a:gd name="T56" fmla="*/ 714 w 3695"/>
                <a:gd name="T57" fmla="*/ 230 h 1246"/>
                <a:gd name="T58" fmla="*/ 1192 w 3695"/>
                <a:gd name="T59" fmla="*/ 406 h 1246"/>
                <a:gd name="T60" fmla="*/ 1268 w 3695"/>
                <a:gd name="T61" fmla="*/ 470 h 1246"/>
                <a:gd name="T62" fmla="*/ 1219 w 3695"/>
                <a:gd name="T63" fmla="*/ 419 h 1246"/>
                <a:gd name="T64" fmla="*/ 416 w 3695"/>
                <a:gd name="T65" fmla="*/ 404 h 1246"/>
                <a:gd name="T66" fmla="*/ 397 w 3695"/>
                <a:gd name="T67" fmla="*/ 372 h 1246"/>
                <a:gd name="T68" fmla="*/ 152 w 3695"/>
                <a:gd name="T69" fmla="*/ 441 h 1246"/>
                <a:gd name="T70" fmla="*/ 171 w 3695"/>
                <a:gd name="T71" fmla="*/ 445 h 1246"/>
                <a:gd name="T72" fmla="*/ 232 w 3695"/>
                <a:gd name="T73" fmla="*/ 440 h 1246"/>
                <a:gd name="T74" fmla="*/ 696 w 3695"/>
                <a:gd name="T75" fmla="*/ 283 h 1246"/>
                <a:gd name="T76" fmla="*/ 786 w 3695"/>
                <a:gd name="T77" fmla="*/ 302 h 1246"/>
                <a:gd name="T78" fmla="*/ 1235 w 3695"/>
                <a:gd name="T79" fmla="*/ 523 h 1246"/>
                <a:gd name="T80" fmla="*/ 1338 w 3695"/>
                <a:gd name="T81" fmla="*/ 536 h 1246"/>
                <a:gd name="T82" fmla="*/ 1810 w 3695"/>
                <a:gd name="T83" fmla="*/ 374 h 1246"/>
                <a:gd name="T84" fmla="*/ 2132 w 3695"/>
                <a:gd name="T85" fmla="*/ 270 h 1246"/>
                <a:gd name="T86" fmla="*/ 2474 w 3695"/>
                <a:gd name="T87" fmla="*/ 236 h 1246"/>
                <a:gd name="T88" fmla="*/ 2729 w 3695"/>
                <a:gd name="T89" fmla="*/ 447 h 1246"/>
                <a:gd name="T90" fmla="*/ 3129 w 3695"/>
                <a:gd name="T91" fmla="*/ 977 h 1246"/>
                <a:gd name="T92" fmla="*/ 3148 w 3695"/>
                <a:gd name="T93" fmla="*/ 906 h 1246"/>
                <a:gd name="T94" fmla="*/ 3695 w 3695"/>
                <a:gd name="T95" fmla="*/ 1216 h 1246"/>
                <a:gd name="T96" fmla="*/ 3103 w 3695"/>
                <a:gd name="T97" fmla="*/ 989 h 1246"/>
                <a:gd name="T98" fmla="*/ 2786 w 3695"/>
                <a:gd name="T99" fmla="*/ 633 h 1246"/>
                <a:gd name="T100" fmla="*/ 2688 w 3695"/>
                <a:gd name="T101" fmla="*/ 432 h 1246"/>
                <a:gd name="T102" fmla="*/ 2269 w 3695"/>
                <a:gd name="T103" fmla="*/ 265 h 1246"/>
                <a:gd name="T104" fmla="*/ 2083 w 3695"/>
                <a:gd name="T105" fmla="*/ 336 h 1246"/>
                <a:gd name="T106" fmla="*/ 1597 w 3695"/>
                <a:gd name="T107" fmla="*/ 511 h 1246"/>
                <a:gd name="T108" fmla="*/ 1518 w 3695"/>
                <a:gd name="T109" fmla="*/ 542 h 1246"/>
                <a:gd name="T110" fmla="*/ 1159 w 3695"/>
                <a:gd name="T111" fmla="*/ 514 h 1246"/>
                <a:gd name="T112" fmla="*/ 985 w 3695"/>
                <a:gd name="T113" fmla="*/ 426 h 1246"/>
                <a:gd name="T114" fmla="*/ 503 w 3695"/>
                <a:gd name="T115" fmla="*/ 314 h 1246"/>
                <a:gd name="T116" fmla="*/ 246 w 3695"/>
                <a:gd name="T117" fmla="*/ 434 h 1246"/>
                <a:gd name="T118" fmla="*/ 31 w 3695"/>
                <a:gd name="T119" fmla="*/ 607 h 1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95" h="1246">
                  <a:moveTo>
                    <a:pt x="1479" y="598"/>
                  </a:moveTo>
                  <a:lnTo>
                    <a:pt x="1479" y="598"/>
                  </a:lnTo>
                  <a:lnTo>
                    <a:pt x="1485" y="598"/>
                  </a:lnTo>
                  <a:lnTo>
                    <a:pt x="1492" y="599"/>
                  </a:lnTo>
                  <a:lnTo>
                    <a:pt x="1498" y="601"/>
                  </a:lnTo>
                  <a:lnTo>
                    <a:pt x="1504" y="604"/>
                  </a:lnTo>
                  <a:lnTo>
                    <a:pt x="1508" y="608"/>
                  </a:lnTo>
                  <a:lnTo>
                    <a:pt x="1512" y="614"/>
                  </a:lnTo>
                  <a:lnTo>
                    <a:pt x="1515" y="621"/>
                  </a:lnTo>
                  <a:lnTo>
                    <a:pt x="1517" y="630"/>
                  </a:lnTo>
                  <a:lnTo>
                    <a:pt x="1517" y="639"/>
                  </a:lnTo>
                  <a:lnTo>
                    <a:pt x="1514" y="649"/>
                  </a:lnTo>
                  <a:lnTo>
                    <a:pt x="1511" y="661"/>
                  </a:lnTo>
                  <a:lnTo>
                    <a:pt x="1504" y="676"/>
                  </a:lnTo>
                  <a:lnTo>
                    <a:pt x="1495" y="690"/>
                  </a:lnTo>
                  <a:lnTo>
                    <a:pt x="1485" y="706"/>
                  </a:lnTo>
                  <a:lnTo>
                    <a:pt x="1470" y="724"/>
                  </a:lnTo>
                  <a:lnTo>
                    <a:pt x="1454" y="743"/>
                  </a:lnTo>
                  <a:lnTo>
                    <a:pt x="1452" y="747"/>
                  </a:lnTo>
                  <a:lnTo>
                    <a:pt x="1438" y="733"/>
                  </a:lnTo>
                  <a:lnTo>
                    <a:pt x="1426" y="715"/>
                  </a:lnTo>
                  <a:lnTo>
                    <a:pt x="1420" y="705"/>
                  </a:lnTo>
                  <a:lnTo>
                    <a:pt x="1416" y="695"/>
                  </a:lnTo>
                  <a:lnTo>
                    <a:pt x="1413" y="686"/>
                  </a:lnTo>
                  <a:lnTo>
                    <a:pt x="1411" y="676"/>
                  </a:lnTo>
                  <a:lnTo>
                    <a:pt x="1413" y="659"/>
                  </a:lnTo>
                  <a:lnTo>
                    <a:pt x="1417" y="645"/>
                  </a:lnTo>
                  <a:lnTo>
                    <a:pt x="1423" y="633"/>
                  </a:lnTo>
                  <a:lnTo>
                    <a:pt x="1432" y="621"/>
                  </a:lnTo>
                  <a:lnTo>
                    <a:pt x="1441" y="613"/>
                  </a:lnTo>
                  <a:lnTo>
                    <a:pt x="1452" y="605"/>
                  </a:lnTo>
                  <a:lnTo>
                    <a:pt x="1463" y="601"/>
                  </a:lnTo>
                  <a:lnTo>
                    <a:pt x="1474" y="598"/>
                  </a:lnTo>
                  <a:lnTo>
                    <a:pt x="1467" y="611"/>
                  </a:lnTo>
                  <a:lnTo>
                    <a:pt x="1463" y="624"/>
                  </a:lnTo>
                  <a:lnTo>
                    <a:pt x="1458" y="637"/>
                  </a:lnTo>
                  <a:lnTo>
                    <a:pt x="1455" y="651"/>
                  </a:lnTo>
                  <a:lnTo>
                    <a:pt x="1452" y="665"/>
                  </a:lnTo>
                  <a:lnTo>
                    <a:pt x="1452" y="678"/>
                  </a:lnTo>
                  <a:lnTo>
                    <a:pt x="1454" y="693"/>
                  </a:lnTo>
                  <a:lnTo>
                    <a:pt x="1457" y="706"/>
                  </a:lnTo>
                  <a:lnTo>
                    <a:pt x="1454" y="693"/>
                  </a:lnTo>
                  <a:lnTo>
                    <a:pt x="1454" y="678"/>
                  </a:lnTo>
                  <a:lnTo>
                    <a:pt x="1454" y="664"/>
                  </a:lnTo>
                  <a:lnTo>
                    <a:pt x="1457" y="651"/>
                  </a:lnTo>
                  <a:lnTo>
                    <a:pt x="1461" y="636"/>
                  </a:lnTo>
                  <a:lnTo>
                    <a:pt x="1466" y="623"/>
                  </a:lnTo>
                  <a:lnTo>
                    <a:pt x="1471" y="610"/>
                  </a:lnTo>
                  <a:lnTo>
                    <a:pt x="1479" y="598"/>
                  </a:lnTo>
                  <a:close/>
                  <a:moveTo>
                    <a:pt x="2072" y="358"/>
                  </a:moveTo>
                  <a:lnTo>
                    <a:pt x="2072" y="358"/>
                  </a:lnTo>
                  <a:lnTo>
                    <a:pt x="2083" y="359"/>
                  </a:lnTo>
                  <a:lnTo>
                    <a:pt x="2090" y="360"/>
                  </a:lnTo>
                  <a:lnTo>
                    <a:pt x="2097" y="365"/>
                  </a:lnTo>
                  <a:lnTo>
                    <a:pt x="2103" y="369"/>
                  </a:lnTo>
                  <a:lnTo>
                    <a:pt x="2108" y="375"/>
                  </a:lnTo>
                  <a:lnTo>
                    <a:pt x="2110" y="384"/>
                  </a:lnTo>
                  <a:lnTo>
                    <a:pt x="2112" y="393"/>
                  </a:lnTo>
                  <a:lnTo>
                    <a:pt x="2112" y="403"/>
                  </a:lnTo>
                  <a:lnTo>
                    <a:pt x="2110" y="415"/>
                  </a:lnTo>
                  <a:lnTo>
                    <a:pt x="2106" y="428"/>
                  </a:lnTo>
                  <a:lnTo>
                    <a:pt x="2100" y="443"/>
                  </a:lnTo>
                  <a:lnTo>
                    <a:pt x="2091" y="459"/>
                  </a:lnTo>
                  <a:lnTo>
                    <a:pt x="2081" y="478"/>
                  </a:lnTo>
                  <a:lnTo>
                    <a:pt x="2068" y="497"/>
                  </a:lnTo>
                  <a:lnTo>
                    <a:pt x="2053" y="517"/>
                  </a:lnTo>
                  <a:lnTo>
                    <a:pt x="2036" y="539"/>
                  </a:lnTo>
                  <a:lnTo>
                    <a:pt x="2033" y="547"/>
                  </a:lnTo>
                  <a:lnTo>
                    <a:pt x="2023" y="526"/>
                  </a:lnTo>
                  <a:lnTo>
                    <a:pt x="2011" y="504"/>
                  </a:lnTo>
                  <a:lnTo>
                    <a:pt x="2002" y="479"/>
                  </a:lnTo>
                  <a:lnTo>
                    <a:pt x="2001" y="466"/>
                  </a:lnTo>
                  <a:lnTo>
                    <a:pt x="1999" y="454"/>
                  </a:lnTo>
                  <a:lnTo>
                    <a:pt x="1999" y="444"/>
                  </a:lnTo>
                  <a:lnTo>
                    <a:pt x="1999" y="434"/>
                  </a:lnTo>
                  <a:lnTo>
                    <a:pt x="2003" y="416"/>
                  </a:lnTo>
                  <a:lnTo>
                    <a:pt x="2011" y="400"/>
                  </a:lnTo>
                  <a:lnTo>
                    <a:pt x="2020" y="385"/>
                  </a:lnTo>
                  <a:lnTo>
                    <a:pt x="2030" y="375"/>
                  </a:lnTo>
                  <a:lnTo>
                    <a:pt x="2042" y="366"/>
                  </a:lnTo>
                  <a:lnTo>
                    <a:pt x="2055" y="360"/>
                  </a:lnTo>
                  <a:lnTo>
                    <a:pt x="2068" y="358"/>
                  </a:lnTo>
                  <a:lnTo>
                    <a:pt x="2059" y="374"/>
                  </a:lnTo>
                  <a:lnTo>
                    <a:pt x="2052" y="390"/>
                  </a:lnTo>
                  <a:lnTo>
                    <a:pt x="2046" y="407"/>
                  </a:lnTo>
                  <a:lnTo>
                    <a:pt x="2043" y="425"/>
                  </a:lnTo>
                  <a:lnTo>
                    <a:pt x="2040" y="443"/>
                  </a:lnTo>
                  <a:lnTo>
                    <a:pt x="2039" y="460"/>
                  </a:lnTo>
                  <a:lnTo>
                    <a:pt x="2039" y="478"/>
                  </a:lnTo>
                  <a:lnTo>
                    <a:pt x="2040" y="495"/>
                  </a:lnTo>
                  <a:lnTo>
                    <a:pt x="2039" y="478"/>
                  </a:lnTo>
                  <a:lnTo>
                    <a:pt x="2040" y="459"/>
                  </a:lnTo>
                  <a:lnTo>
                    <a:pt x="2042" y="441"/>
                  </a:lnTo>
                  <a:lnTo>
                    <a:pt x="2045" y="423"/>
                  </a:lnTo>
                  <a:lnTo>
                    <a:pt x="2049" y="406"/>
                  </a:lnTo>
                  <a:lnTo>
                    <a:pt x="2056" y="390"/>
                  </a:lnTo>
                  <a:lnTo>
                    <a:pt x="2064" y="374"/>
                  </a:lnTo>
                  <a:lnTo>
                    <a:pt x="2072" y="358"/>
                  </a:lnTo>
                  <a:close/>
                  <a:moveTo>
                    <a:pt x="2751" y="615"/>
                  </a:moveTo>
                  <a:lnTo>
                    <a:pt x="2752" y="617"/>
                  </a:lnTo>
                  <a:lnTo>
                    <a:pt x="2754" y="629"/>
                  </a:lnTo>
                  <a:lnTo>
                    <a:pt x="2754" y="639"/>
                  </a:lnTo>
                  <a:lnTo>
                    <a:pt x="2751" y="649"/>
                  </a:lnTo>
                  <a:lnTo>
                    <a:pt x="2747" y="659"/>
                  </a:lnTo>
                  <a:lnTo>
                    <a:pt x="2741" y="668"/>
                  </a:lnTo>
                  <a:lnTo>
                    <a:pt x="2732" y="676"/>
                  </a:lnTo>
                  <a:lnTo>
                    <a:pt x="2722" y="681"/>
                  </a:lnTo>
                  <a:lnTo>
                    <a:pt x="2708" y="684"/>
                  </a:lnTo>
                  <a:lnTo>
                    <a:pt x="2692" y="686"/>
                  </a:lnTo>
                  <a:lnTo>
                    <a:pt x="2675" y="686"/>
                  </a:lnTo>
                  <a:lnTo>
                    <a:pt x="2654" y="681"/>
                  </a:lnTo>
                  <a:lnTo>
                    <a:pt x="2632" y="676"/>
                  </a:lnTo>
                  <a:lnTo>
                    <a:pt x="2607" y="667"/>
                  </a:lnTo>
                  <a:lnTo>
                    <a:pt x="2581" y="655"/>
                  </a:lnTo>
                  <a:lnTo>
                    <a:pt x="2552" y="640"/>
                  </a:lnTo>
                  <a:lnTo>
                    <a:pt x="2521" y="621"/>
                  </a:lnTo>
                  <a:lnTo>
                    <a:pt x="2514" y="621"/>
                  </a:lnTo>
                  <a:lnTo>
                    <a:pt x="2522" y="608"/>
                  </a:lnTo>
                  <a:lnTo>
                    <a:pt x="2533" y="595"/>
                  </a:lnTo>
                  <a:lnTo>
                    <a:pt x="2546" y="582"/>
                  </a:lnTo>
                  <a:lnTo>
                    <a:pt x="2559" y="570"/>
                  </a:lnTo>
                  <a:lnTo>
                    <a:pt x="2572" y="558"/>
                  </a:lnTo>
                  <a:lnTo>
                    <a:pt x="2587" y="548"/>
                  </a:lnTo>
                  <a:lnTo>
                    <a:pt x="2601" y="541"/>
                  </a:lnTo>
                  <a:lnTo>
                    <a:pt x="2615" y="535"/>
                  </a:lnTo>
                  <a:lnTo>
                    <a:pt x="2628" y="533"/>
                  </a:lnTo>
                  <a:lnTo>
                    <a:pt x="2641" y="532"/>
                  </a:lnTo>
                  <a:lnTo>
                    <a:pt x="2653" y="532"/>
                  </a:lnTo>
                  <a:lnTo>
                    <a:pt x="2664" y="533"/>
                  </a:lnTo>
                  <a:lnTo>
                    <a:pt x="2676" y="536"/>
                  </a:lnTo>
                  <a:lnTo>
                    <a:pt x="2686" y="539"/>
                  </a:lnTo>
                  <a:lnTo>
                    <a:pt x="2697" y="544"/>
                  </a:lnTo>
                  <a:lnTo>
                    <a:pt x="2706" y="550"/>
                  </a:lnTo>
                  <a:lnTo>
                    <a:pt x="2713" y="555"/>
                  </a:lnTo>
                  <a:lnTo>
                    <a:pt x="2722" y="561"/>
                  </a:lnTo>
                  <a:lnTo>
                    <a:pt x="2728" y="569"/>
                  </a:lnTo>
                  <a:lnTo>
                    <a:pt x="2735" y="576"/>
                  </a:lnTo>
                  <a:lnTo>
                    <a:pt x="2744" y="592"/>
                  </a:lnTo>
                  <a:lnTo>
                    <a:pt x="2751" y="610"/>
                  </a:lnTo>
                  <a:lnTo>
                    <a:pt x="2729" y="602"/>
                  </a:lnTo>
                  <a:lnTo>
                    <a:pt x="2707" y="596"/>
                  </a:lnTo>
                  <a:lnTo>
                    <a:pt x="2685" y="593"/>
                  </a:lnTo>
                  <a:lnTo>
                    <a:pt x="2662" y="592"/>
                  </a:lnTo>
                  <a:lnTo>
                    <a:pt x="2640" y="593"/>
                  </a:lnTo>
                  <a:lnTo>
                    <a:pt x="2618" y="598"/>
                  </a:lnTo>
                  <a:lnTo>
                    <a:pt x="2597" y="604"/>
                  </a:lnTo>
                  <a:lnTo>
                    <a:pt x="2577" y="613"/>
                  </a:lnTo>
                  <a:lnTo>
                    <a:pt x="2597" y="605"/>
                  </a:lnTo>
                  <a:lnTo>
                    <a:pt x="2619" y="599"/>
                  </a:lnTo>
                  <a:lnTo>
                    <a:pt x="2641" y="596"/>
                  </a:lnTo>
                  <a:lnTo>
                    <a:pt x="2663" y="595"/>
                  </a:lnTo>
                  <a:lnTo>
                    <a:pt x="2686" y="598"/>
                  </a:lnTo>
                  <a:lnTo>
                    <a:pt x="2708" y="602"/>
                  </a:lnTo>
                  <a:lnTo>
                    <a:pt x="2730" y="608"/>
                  </a:lnTo>
                  <a:lnTo>
                    <a:pt x="2751" y="615"/>
                  </a:lnTo>
                  <a:close/>
                  <a:moveTo>
                    <a:pt x="1033" y="486"/>
                  </a:moveTo>
                  <a:lnTo>
                    <a:pt x="1033" y="486"/>
                  </a:lnTo>
                  <a:lnTo>
                    <a:pt x="1036" y="491"/>
                  </a:lnTo>
                  <a:lnTo>
                    <a:pt x="1039" y="495"/>
                  </a:lnTo>
                  <a:lnTo>
                    <a:pt x="1041" y="500"/>
                  </a:lnTo>
                  <a:lnTo>
                    <a:pt x="1041" y="506"/>
                  </a:lnTo>
                  <a:lnTo>
                    <a:pt x="1041" y="510"/>
                  </a:lnTo>
                  <a:lnTo>
                    <a:pt x="1038" y="516"/>
                  </a:lnTo>
                  <a:lnTo>
                    <a:pt x="1035" y="520"/>
                  </a:lnTo>
                  <a:lnTo>
                    <a:pt x="1029" y="525"/>
                  </a:lnTo>
                  <a:lnTo>
                    <a:pt x="1023" y="529"/>
                  </a:lnTo>
                  <a:lnTo>
                    <a:pt x="1014" y="532"/>
                  </a:lnTo>
                  <a:lnTo>
                    <a:pt x="1005" y="533"/>
                  </a:lnTo>
                  <a:lnTo>
                    <a:pt x="994" y="535"/>
                  </a:lnTo>
                  <a:lnTo>
                    <a:pt x="980" y="536"/>
                  </a:lnTo>
                  <a:lnTo>
                    <a:pt x="964" y="535"/>
                  </a:lnTo>
                  <a:lnTo>
                    <a:pt x="948" y="532"/>
                  </a:lnTo>
                  <a:lnTo>
                    <a:pt x="928" y="529"/>
                  </a:lnTo>
                  <a:lnTo>
                    <a:pt x="925" y="529"/>
                  </a:lnTo>
                  <a:lnTo>
                    <a:pt x="931" y="514"/>
                  </a:lnTo>
                  <a:lnTo>
                    <a:pt x="938" y="500"/>
                  </a:lnTo>
                  <a:lnTo>
                    <a:pt x="948" y="486"/>
                  </a:lnTo>
                  <a:lnTo>
                    <a:pt x="954" y="481"/>
                  </a:lnTo>
                  <a:lnTo>
                    <a:pt x="960" y="476"/>
                  </a:lnTo>
                  <a:lnTo>
                    <a:pt x="970" y="470"/>
                  </a:lnTo>
                  <a:lnTo>
                    <a:pt x="980" y="467"/>
                  </a:lnTo>
                  <a:lnTo>
                    <a:pt x="991" y="466"/>
                  </a:lnTo>
                  <a:lnTo>
                    <a:pt x="1001" y="467"/>
                  </a:lnTo>
                  <a:lnTo>
                    <a:pt x="1010" y="469"/>
                  </a:lnTo>
                  <a:lnTo>
                    <a:pt x="1017" y="473"/>
                  </a:lnTo>
                  <a:lnTo>
                    <a:pt x="1024" y="478"/>
                  </a:lnTo>
                  <a:lnTo>
                    <a:pt x="1032" y="484"/>
                  </a:lnTo>
                  <a:lnTo>
                    <a:pt x="1010" y="488"/>
                  </a:lnTo>
                  <a:lnTo>
                    <a:pt x="991" y="494"/>
                  </a:lnTo>
                  <a:lnTo>
                    <a:pt x="980" y="498"/>
                  </a:lnTo>
                  <a:lnTo>
                    <a:pt x="972" y="504"/>
                  </a:lnTo>
                  <a:lnTo>
                    <a:pt x="963" y="510"/>
                  </a:lnTo>
                  <a:lnTo>
                    <a:pt x="954" y="517"/>
                  </a:lnTo>
                  <a:lnTo>
                    <a:pt x="963" y="510"/>
                  </a:lnTo>
                  <a:lnTo>
                    <a:pt x="972" y="504"/>
                  </a:lnTo>
                  <a:lnTo>
                    <a:pt x="982" y="500"/>
                  </a:lnTo>
                  <a:lnTo>
                    <a:pt x="991" y="495"/>
                  </a:lnTo>
                  <a:lnTo>
                    <a:pt x="1013" y="489"/>
                  </a:lnTo>
                  <a:lnTo>
                    <a:pt x="1033" y="486"/>
                  </a:lnTo>
                  <a:close/>
                  <a:moveTo>
                    <a:pt x="1759" y="356"/>
                  </a:moveTo>
                  <a:lnTo>
                    <a:pt x="1759" y="356"/>
                  </a:lnTo>
                  <a:lnTo>
                    <a:pt x="1748" y="360"/>
                  </a:lnTo>
                  <a:lnTo>
                    <a:pt x="1737" y="363"/>
                  </a:lnTo>
                  <a:lnTo>
                    <a:pt x="1725" y="365"/>
                  </a:lnTo>
                  <a:lnTo>
                    <a:pt x="1712" y="363"/>
                  </a:lnTo>
                  <a:lnTo>
                    <a:pt x="1699" y="360"/>
                  </a:lnTo>
                  <a:lnTo>
                    <a:pt x="1687" y="355"/>
                  </a:lnTo>
                  <a:lnTo>
                    <a:pt x="1674" y="346"/>
                  </a:lnTo>
                  <a:lnTo>
                    <a:pt x="1663" y="334"/>
                  </a:lnTo>
                  <a:lnTo>
                    <a:pt x="1658" y="325"/>
                  </a:lnTo>
                  <a:lnTo>
                    <a:pt x="1655" y="316"/>
                  </a:lnTo>
                  <a:lnTo>
                    <a:pt x="1652" y="306"/>
                  </a:lnTo>
                  <a:lnTo>
                    <a:pt x="1649" y="296"/>
                  </a:lnTo>
                  <a:lnTo>
                    <a:pt x="1647" y="274"/>
                  </a:lnTo>
                  <a:lnTo>
                    <a:pt x="1649" y="253"/>
                  </a:lnTo>
                  <a:lnTo>
                    <a:pt x="1653" y="256"/>
                  </a:lnTo>
                  <a:lnTo>
                    <a:pt x="1681" y="261"/>
                  </a:lnTo>
                  <a:lnTo>
                    <a:pt x="1703" y="265"/>
                  </a:lnTo>
                  <a:lnTo>
                    <a:pt x="1724" y="271"/>
                  </a:lnTo>
                  <a:lnTo>
                    <a:pt x="1740" y="277"/>
                  </a:lnTo>
                  <a:lnTo>
                    <a:pt x="1753" y="284"/>
                  </a:lnTo>
                  <a:lnTo>
                    <a:pt x="1765" y="292"/>
                  </a:lnTo>
                  <a:lnTo>
                    <a:pt x="1772" y="299"/>
                  </a:lnTo>
                  <a:lnTo>
                    <a:pt x="1778" y="306"/>
                  </a:lnTo>
                  <a:lnTo>
                    <a:pt x="1782" y="314"/>
                  </a:lnTo>
                  <a:lnTo>
                    <a:pt x="1784" y="321"/>
                  </a:lnTo>
                  <a:lnTo>
                    <a:pt x="1784" y="328"/>
                  </a:lnTo>
                  <a:lnTo>
                    <a:pt x="1782" y="334"/>
                  </a:lnTo>
                  <a:lnTo>
                    <a:pt x="1779" y="340"/>
                  </a:lnTo>
                  <a:lnTo>
                    <a:pt x="1775" y="346"/>
                  </a:lnTo>
                  <a:lnTo>
                    <a:pt x="1769" y="350"/>
                  </a:lnTo>
                  <a:lnTo>
                    <a:pt x="1763" y="355"/>
                  </a:lnTo>
                  <a:lnTo>
                    <a:pt x="1750" y="349"/>
                  </a:lnTo>
                  <a:lnTo>
                    <a:pt x="1738" y="341"/>
                  </a:lnTo>
                  <a:lnTo>
                    <a:pt x="1725" y="334"/>
                  </a:lnTo>
                  <a:lnTo>
                    <a:pt x="1715" y="325"/>
                  </a:lnTo>
                  <a:lnTo>
                    <a:pt x="1704" y="316"/>
                  </a:lnTo>
                  <a:lnTo>
                    <a:pt x="1694" y="305"/>
                  </a:lnTo>
                  <a:lnTo>
                    <a:pt x="1687" y="294"/>
                  </a:lnTo>
                  <a:lnTo>
                    <a:pt x="1680" y="281"/>
                  </a:lnTo>
                  <a:lnTo>
                    <a:pt x="1685" y="294"/>
                  </a:lnTo>
                  <a:lnTo>
                    <a:pt x="1693" y="305"/>
                  </a:lnTo>
                  <a:lnTo>
                    <a:pt x="1702" y="316"/>
                  </a:lnTo>
                  <a:lnTo>
                    <a:pt x="1712" y="325"/>
                  </a:lnTo>
                  <a:lnTo>
                    <a:pt x="1724" y="336"/>
                  </a:lnTo>
                  <a:lnTo>
                    <a:pt x="1735" y="343"/>
                  </a:lnTo>
                  <a:lnTo>
                    <a:pt x="1747" y="350"/>
                  </a:lnTo>
                  <a:lnTo>
                    <a:pt x="1759" y="356"/>
                  </a:lnTo>
                  <a:close/>
                  <a:moveTo>
                    <a:pt x="2456" y="214"/>
                  </a:moveTo>
                  <a:lnTo>
                    <a:pt x="2456" y="214"/>
                  </a:lnTo>
                  <a:lnTo>
                    <a:pt x="2439" y="209"/>
                  </a:lnTo>
                  <a:lnTo>
                    <a:pt x="2420" y="202"/>
                  </a:lnTo>
                  <a:lnTo>
                    <a:pt x="2401" y="192"/>
                  </a:lnTo>
                  <a:lnTo>
                    <a:pt x="2383" y="180"/>
                  </a:lnTo>
                  <a:lnTo>
                    <a:pt x="2367" y="164"/>
                  </a:lnTo>
                  <a:lnTo>
                    <a:pt x="2361" y="155"/>
                  </a:lnTo>
                  <a:lnTo>
                    <a:pt x="2354" y="146"/>
                  </a:lnTo>
                  <a:lnTo>
                    <a:pt x="2349" y="136"/>
                  </a:lnTo>
                  <a:lnTo>
                    <a:pt x="2345" y="126"/>
                  </a:lnTo>
                  <a:lnTo>
                    <a:pt x="2341" y="114"/>
                  </a:lnTo>
                  <a:lnTo>
                    <a:pt x="2339" y="102"/>
                  </a:lnTo>
                  <a:lnTo>
                    <a:pt x="2339" y="89"/>
                  </a:lnTo>
                  <a:lnTo>
                    <a:pt x="2341" y="76"/>
                  </a:lnTo>
                  <a:lnTo>
                    <a:pt x="2346" y="61"/>
                  </a:lnTo>
                  <a:lnTo>
                    <a:pt x="2352" y="48"/>
                  </a:lnTo>
                  <a:lnTo>
                    <a:pt x="2360" y="34"/>
                  </a:lnTo>
                  <a:lnTo>
                    <a:pt x="2368" y="22"/>
                  </a:lnTo>
                  <a:lnTo>
                    <a:pt x="2379" y="10"/>
                  </a:lnTo>
                  <a:lnTo>
                    <a:pt x="2387" y="0"/>
                  </a:lnTo>
                  <a:lnTo>
                    <a:pt x="2393" y="7"/>
                  </a:lnTo>
                  <a:lnTo>
                    <a:pt x="2426" y="35"/>
                  </a:lnTo>
                  <a:lnTo>
                    <a:pt x="2453" y="61"/>
                  </a:lnTo>
                  <a:lnTo>
                    <a:pt x="2477" y="85"/>
                  </a:lnTo>
                  <a:lnTo>
                    <a:pt x="2494" y="107"/>
                  </a:lnTo>
                  <a:lnTo>
                    <a:pt x="2508" y="126"/>
                  </a:lnTo>
                  <a:lnTo>
                    <a:pt x="2516" y="144"/>
                  </a:lnTo>
                  <a:lnTo>
                    <a:pt x="2522" y="160"/>
                  </a:lnTo>
                  <a:lnTo>
                    <a:pt x="2524" y="173"/>
                  </a:lnTo>
                  <a:lnTo>
                    <a:pt x="2524" y="185"/>
                  </a:lnTo>
                  <a:lnTo>
                    <a:pt x="2519" y="195"/>
                  </a:lnTo>
                  <a:lnTo>
                    <a:pt x="2514" y="202"/>
                  </a:lnTo>
                  <a:lnTo>
                    <a:pt x="2506" y="208"/>
                  </a:lnTo>
                  <a:lnTo>
                    <a:pt x="2497" y="212"/>
                  </a:lnTo>
                  <a:lnTo>
                    <a:pt x="2487" y="215"/>
                  </a:lnTo>
                  <a:lnTo>
                    <a:pt x="2475" y="217"/>
                  </a:lnTo>
                  <a:lnTo>
                    <a:pt x="2464" y="215"/>
                  </a:lnTo>
                  <a:lnTo>
                    <a:pt x="2451" y="196"/>
                  </a:lnTo>
                  <a:lnTo>
                    <a:pt x="2439" y="179"/>
                  </a:lnTo>
                  <a:lnTo>
                    <a:pt x="2427" y="158"/>
                  </a:lnTo>
                  <a:lnTo>
                    <a:pt x="2418" y="139"/>
                  </a:lnTo>
                  <a:lnTo>
                    <a:pt x="2412" y="119"/>
                  </a:lnTo>
                  <a:lnTo>
                    <a:pt x="2408" y="98"/>
                  </a:lnTo>
                  <a:lnTo>
                    <a:pt x="2407" y="79"/>
                  </a:lnTo>
                  <a:lnTo>
                    <a:pt x="2407" y="59"/>
                  </a:lnTo>
                  <a:lnTo>
                    <a:pt x="2405" y="78"/>
                  </a:lnTo>
                  <a:lnTo>
                    <a:pt x="2407" y="98"/>
                  </a:lnTo>
                  <a:lnTo>
                    <a:pt x="2409" y="117"/>
                  </a:lnTo>
                  <a:lnTo>
                    <a:pt x="2415" y="138"/>
                  </a:lnTo>
                  <a:lnTo>
                    <a:pt x="2423" y="157"/>
                  </a:lnTo>
                  <a:lnTo>
                    <a:pt x="2433" y="177"/>
                  </a:lnTo>
                  <a:lnTo>
                    <a:pt x="2445" y="196"/>
                  </a:lnTo>
                  <a:lnTo>
                    <a:pt x="2456" y="214"/>
                  </a:lnTo>
                  <a:close/>
                  <a:moveTo>
                    <a:pt x="3128" y="878"/>
                  </a:moveTo>
                  <a:lnTo>
                    <a:pt x="3128" y="878"/>
                  </a:lnTo>
                  <a:lnTo>
                    <a:pt x="3117" y="872"/>
                  </a:lnTo>
                  <a:lnTo>
                    <a:pt x="3106" y="866"/>
                  </a:lnTo>
                  <a:lnTo>
                    <a:pt x="3095" y="860"/>
                  </a:lnTo>
                  <a:lnTo>
                    <a:pt x="3087" y="853"/>
                  </a:lnTo>
                  <a:lnTo>
                    <a:pt x="3076" y="844"/>
                  </a:lnTo>
                  <a:lnTo>
                    <a:pt x="3068" y="834"/>
                  </a:lnTo>
                  <a:lnTo>
                    <a:pt x="3059" y="824"/>
                  </a:lnTo>
                  <a:lnTo>
                    <a:pt x="3051" y="813"/>
                  </a:lnTo>
                  <a:lnTo>
                    <a:pt x="3044" y="802"/>
                  </a:lnTo>
                  <a:lnTo>
                    <a:pt x="3038" y="788"/>
                  </a:lnTo>
                  <a:lnTo>
                    <a:pt x="3034" y="775"/>
                  </a:lnTo>
                  <a:lnTo>
                    <a:pt x="3031" y="762"/>
                  </a:lnTo>
                  <a:lnTo>
                    <a:pt x="3028" y="747"/>
                  </a:lnTo>
                  <a:lnTo>
                    <a:pt x="3028" y="733"/>
                  </a:lnTo>
                  <a:lnTo>
                    <a:pt x="3028" y="718"/>
                  </a:lnTo>
                  <a:lnTo>
                    <a:pt x="3031" y="702"/>
                  </a:lnTo>
                  <a:lnTo>
                    <a:pt x="3037" y="684"/>
                  </a:lnTo>
                  <a:lnTo>
                    <a:pt x="3046" y="668"/>
                  </a:lnTo>
                  <a:lnTo>
                    <a:pt x="3057" y="652"/>
                  </a:lnTo>
                  <a:lnTo>
                    <a:pt x="3070" y="636"/>
                  </a:lnTo>
                  <a:lnTo>
                    <a:pt x="3087" y="620"/>
                  </a:lnTo>
                  <a:lnTo>
                    <a:pt x="3101" y="607"/>
                  </a:lnTo>
                  <a:lnTo>
                    <a:pt x="3119" y="595"/>
                  </a:lnTo>
                  <a:lnTo>
                    <a:pt x="3133" y="585"/>
                  </a:lnTo>
                  <a:lnTo>
                    <a:pt x="3136" y="595"/>
                  </a:lnTo>
                  <a:lnTo>
                    <a:pt x="3163" y="639"/>
                  </a:lnTo>
                  <a:lnTo>
                    <a:pt x="3185" y="678"/>
                  </a:lnTo>
                  <a:lnTo>
                    <a:pt x="3202" y="714"/>
                  </a:lnTo>
                  <a:lnTo>
                    <a:pt x="3214" y="746"/>
                  </a:lnTo>
                  <a:lnTo>
                    <a:pt x="3223" y="775"/>
                  </a:lnTo>
                  <a:lnTo>
                    <a:pt x="3227" y="800"/>
                  </a:lnTo>
                  <a:lnTo>
                    <a:pt x="3227" y="821"/>
                  </a:lnTo>
                  <a:lnTo>
                    <a:pt x="3224" y="840"/>
                  </a:lnTo>
                  <a:lnTo>
                    <a:pt x="3223" y="847"/>
                  </a:lnTo>
                  <a:lnTo>
                    <a:pt x="3220" y="854"/>
                  </a:lnTo>
                  <a:lnTo>
                    <a:pt x="3217" y="860"/>
                  </a:lnTo>
                  <a:lnTo>
                    <a:pt x="3213" y="866"/>
                  </a:lnTo>
                  <a:lnTo>
                    <a:pt x="3202" y="875"/>
                  </a:lnTo>
                  <a:lnTo>
                    <a:pt x="3191" y="881"/>
                  </a:lnTo>
                  <a:lnTo>
                    <a:pt x="3179" y="885"/>
                  </a:lnTo>
                  <a:lnTo>
                    <a:pt x="3164" y="885"/>
                  </a:lnTo>
                  <a:lnTo>
                    <a:pt x="3151" y="884"/>
                  </a:lnTo>
                  <a:lnTo>
                    <a:pt x="3136" y="881"/>
                  </a:lnTo>
                  <a:lnTo>
                    <a:pt x="3136" y="879"/>
                  </a:lnTo>
                  <a:lnTo>
                    <a:pt x="3126" y="853"/>
                  </a:lnTo>
                  <a:lnTo>
                    <a:pt x="3119" y="825"/>
                  </a:lnTo>
                  <a:lnTo>
                    <a:pt x="3113" y="797"/>
                  </a:lnTo>
                  <a:lnTo>
                    <a:pt x="3110" y="769"/>
                  </a:lnTo>
                  <a:lnTo>
                    <a:pt x="3110" y="742"/>
                  </a:lnTo>
                  <a:lnTo>
                    <a:pt x="3114" y="715"/>
                  </a:lnTo>
                  <a:lnTo>
                    <a:pt x="3120" y="689"/>
                  </a:lnTo>
                  <a:lnTo>
                    <a:pt x="3125" y="676"/>
                  </a:lnTo>
                  <a:lnTo>
                    <a:pt x="3131" y="664"/>
                  </a:lnTo>
                  <a:lnTo>
                    <a:pt x="3125" y="676"/>
                  </a:lnTo>
                  <a:lnTo>
                    <a:pt x="3119" y="687"/>
                  </a:lnTo>
                  <a:lnTo>
                    <a:pt x="3112" y="714"/>
                  </a:lnTo>
                  <a:lnTo>
                    <a:pt x="3109" y="740"/>
                  </a:lnTo>
                  <a:lnTo>
                    <a:pt x="3107" y="768"/>
                  </a:lnTo>
                  <a:lnTo>
                    <a:pt x="3109" y="794"/>
                  </a:lnTo>
                  <a:lnTo>
                    <a:pt x="3112" y="822"/>
                  </a:lnTo>
                  <a:lnTo>
                    <a:pt x="3119" y="850"/>
                  </a:lnTo>
                  <a:lnTo>
                    <a:pt x="3128" y="878"/>
                  </a:lnTo>
                  <a:close/>
                  <a:moveTo>
                    <a:pt x="725" y="255"/>
                  </a:moveTo>
                  <a:lnTo>
                    <a:pt x="725" y="255"/>
                  </a:lnTo>
                  <a:lnTo>
                    <a:pt x="718" y="252"/>
                  </a:lnTo>
                  <a:lnTo>
                    <a:pt x="711" y="249"/>
                  </a:lnTo>
                  <a:lnTo>
                    <a:pt x="703" y="245"/>
                  </a:lnTo>
                  <a:lnTo>
                    <a:pt x="698" y="240"/>
                  </a:lnTo>
                  <a:lnTo>
                    <a:pt x="692" y="233"/>
                  </a:lnTo>
                  <a:lnTo>
                    <a:pt x="687" y="224"/>
                  </a:lnTo>
                  <a:lnTo>
                    <a:pt x="684" y="215"/>
                  </a:lnTo>
                  <a:lnTo>
                    <a:pt x="683" y="205"/>
                  </a:lnTo>
                  <a:lnTo>
                    <a:pt x="684" y="199"/>
                  </a:lnTo>
                  <a:lnTo>
                    <a:pt x="686" y="193"/>
                  </a:lnTo>
                  <a:lnTo>
                    <a:pt x="692" y="182"/>
                  </a:lnTo>
                  <a:lnTo>
                    <a:pt x="699" y="170"/>
                  </a:lnTo>
                  <a:lnTo>
                    <a:pt x="708" y="161"/>
                  </a:lnTo>
                  <a:lnTo>
                    <a:pt x="709" y="164"/>
                  </a:lnTo>
                  <a:lnTo>
                    <a:pt x="730" y="186"/>
                  </a:lnTo>
                  <a:lnTo>
                    <a:pt x="743" y="205"/>
                  </a:lnTo>
                  <a:lnTo>
                    <a:pt x="747" y="214"/>
                  </a:lnTo>
                  <a:lnTo>
                    <a:pt x="750" y="221"/>
                  </a:lnTo>
                  <a:lnTo>
                    <a:pt x="752" y="229"/>
                  </a:lnTo>
                  <a:lnTo>
                    <a:pt x="753" y="234"/>
                  </a:lnTo>
                  <a:lnTo>
                    <a:pt x="752" y="239"/>
                  </a:lnTo>
                  <a:lnTo>
                    <a:pt x="752" y="243"/>
                  </a:lnTo>
                  <a:lnTo>
                    <a:pt x="749" y="248"/>
                  </a:lnTo>
                  <a:lnTo>
                    <a:pt x="746" y="251"/>
                  </a:lnTo>
                  <a:lnTo>
                    <a:pt x="739" y="253"/>
                  </a:lnTo>
                  <a:lnTo>
                    <a:pt x="728" y="255"/>
                  </a:lnTo>
                  <a:lnTo>
                    <a:pt x="720" y="239"/>
                  </a:lnTo>
                  <a:lnTo>
                    <a:pt x="715" y="230"/>
                  </a:lnTo>
                  <a:lnTo>
                    <a:pt x="712" y="221"/>
                  </a:lnTo>
                  <a:lnTo>
                    <a:pt x="711" y="212"/>
                  </a:lnTo>
                  <a:lnTo>
                    <a:pt x="711" y="204"/>
                  </a:lnTo>
                  <a:lnTo>
                    <a:pt x="711" y="195"/>
                  </a:lnTo>
                  <a:lnTo>
                    <a:pt x="712" y="186"/>
                  </a:lnTo>
                  <a:lnTo>
                    <a:pt x="711" y="195"/>
                  </a:lnTo>
                  <a:lnTo>
                    <a:pt x="709" y="204"/>
                  </a:lnTo>
                  <a:lnTo>
                    <a:pt x="711" y="212"/>
                  </a:lnTo>
                  <a:lnTo>
                    <a:pt x="712" y="221"/>
                  </a:lnTo>
                  <a:lnTo>
                    <a:pt x="714" y="230"/>
                  </a:lnTo>
                  <a:lnTo>
                    <a:pt x="717" y="239"/>
                  </a:lnTo>
                  <a:lnTo>
                    <a:pt x="725" y="255"/>
                  </a:lnTo>
                  <a:close/>
                  <a:moveTo>
                    <a:pt x="1240" y="479"/>
                  </a:moveTo>
                  <a:lnTo>
                    <a:pt x="1240" y="479"/>
                  </a:lnTo>
                  <a:lnTo>
                    <a:pt x="1230" y="476"/>
                  </a:lnTo>
                  <a:lnTo>
                    <a:pt x="1221" y="473"/>
                  </a:lnTo>
                  <a:lnTo>
                    <a:pt x="1212" y="467"/>
                  </a:lnTo>
                  <a:lnTo>
                    <a:pt x="1205" y="462"/>
                  </a:lnTo>
                  <a:lnTo>
                    <a:pt x="1197" y="453"/>
                  </a:lnTo>
                  <a:lnTo>
                    <a:pt x="1193" y="443"/>
                  </a:lnTo>
                  <a:lnTo>
                    <a:pt x="1190" y="432"/>
                  </a:lnTo>
                  <a:lnTo>
                    <a:pt x="1189" y="421"/>
                  </a:lnTo>
                  <a:lnTo>
                    <a:pt x="1190" y="413"/>
                  </a:lnTo>
                  <a:lnTo>
                    <a:pt x="1192" y="406"/>
                  </a:lnTo>
                  <a:lnTo>
                    <a:pt x="1197" y="393"/>
                  </a:lnTo>
                  <a:lnTo>
                    <a:pt x="1206" y="379"/>
                  </a:lnTo>
                  <a:lnTo>
                    <a:pt x="1216" y="369"/>
                  </a:lnTo>
                  <a:lnTo>
                    <a:pt x="1218" y="372"/>
                  </a:lnTo>
                  <a:lnTo>
                    <a:pt x="1243" y="399"/>
                  </a:lnTo>
                  <a:lnTo>
                    <a:pt x="1252" y="410"/>
                  </a:lnTo>
                  <a:lnTo>
                    <a:pt x="1259" y="422"/>
                  </a:lnTo>
                  <a:lnTo>
                    <a:pt x="1265" y="432"/>
                  </a:lnTo>
                  <a:lnTo>
                    <a:pt x="1269" y="441"/>
                  </a:lnTo>
                  <a:lnTo>
                    <a:pt x="1271" y="448"/>
                  </a:lnTo>
                  <a:lnTo>
                    <a:pt x="1272" y="456"/>
                  </a:lnTo>
                  <a:lnTo>
                    <a:pt x="1272" y="462"/>
                  </a:lnTo>
                  <a:lnTo>
                    <a:pt x="1271" y="467"/>
                  </a:lnTo>
                  <a:lnTo>
                    <a:pt x="1268" y="470"/>
                  </a:lnTo>
                  <a:lnTo>
                    <a:pt x="1265" y="475"/>
                  </a:lnTo>
                  <a:lnTo>
                    <a:pt x="1260" y="478"/>
                  </a:lnTo>
                  <a:lnTo>
                    <a:pt x="1256" y="479"/>
                  </a:lnTo>
                  <a:lnTo>
                    <a:pt x="1243" y="479"/>
                  </a:lnTo>
                  <a:lnTo>
                    <a:pt x="1237" y="470"/>
                  </a:lnTo>
                  <a:lnTo>
                    <a:pt x="1231" y="460"/>
                  </a:lnTo>
                  <a:lnTo>
                    <a:pt x="1227" y="450"/>
                  </a:lnTo>
                  <a:lnTo>
                    <a:pt x="1224" y="440"/>
                  </a:lnTo>
                  <a:lnTo>
                    <a:pt x="1221" y="429"/>
                  </a:lnTo>
                  <a:lnTo>
                    <a:pt x="1219" y="419"/>
                  </a:lnTo>
                  <a:lnTo>
                    <a:pt x="1219" y="409"/>
                  </a:lnTo>
                  <a:lnTo>
                    <a:pt x="1221" y="399"/>
                  </a:lnTo>
                  <a:lnTo>
                    <a:pt x="1219" y="409"/>
                  </a:lnTo>
                  <a:lnTo>
                    <a:pt x="1219" y="419"/>
                  </a:lnTo>
                  <a:lnTo>
                    <a:pt x="1219" y="429"/>
                  </a:lnTo>
                  <a:lnTo>
                    <a:pt x="1221" y="440"/>
                  </a:lnTo>
                  <a:lnTo>
                    <a:pt x="1225" y="450"/>
                  </a:lnTo>
                  <a:lnTo>
                    <a:pt x="1228" y="460"/>
                  </a:lnTo>
                  <a:lnTo>
                    <a:pt x="1234" y="469"/>
                  </a:lnTo>
                  <a:lnTo>
                    <a:pt x="1240" y="479"/>
                  </a:lnTo>
                  <a:close/>
                  <a:moveTo>
                    <a:pt x="404" y="371"/>
                  </a:moveTo>
                  <a:lnTo>
                    <a:pt x="404" y="371"/>
                  </a:lnTo>
                  <a:lnTo>
                    <a:pt x="412" y="371"/>
                  </a:lnTo>
                  <a:lnTo>
                    <a:pt x="418" y="374"/>
                  </a:lnTo>
                  <a:lnTo>
                    <a:pt x="421" y="377"/>
                  </a:lnTo>
                  <a:lnTo>
                    <a:pt x="422" y="384"/>
                  </a:lnTo>
                  <a:lnTo>
                    <a:pt x="421" y="393"/>
                  </a:lnTo>
                  <a:lnTo>
                    <a:pt x="416" y="404"/>
                  </a:lnTo>
                  <a:lnTo>
                    <a:pt x="406" y="419"/>
                  </a:lnTo>
                  <a:lnTo>
                    <a:pt x="393" y="435"/>
                  </a:lnTo>
                  <a:lnTo>
                    <a:pt x="391" y="438"/>
                  </a:lnTo>
                  <a:lnTo>
                    <a:pt x="385" y="432"/>
                  </a:lnTo>
                  <a:lnTo>
                    <a:pt x="380" y="425"/>
                  </a:lnTo>
                  <a:lnTo>
                    <a:pt x="377" y="416"/>
                  </a:lnTo>
                  <a:lnTo>
                    <a:pt x="374" y="409"/>
                  </a:lnTo>
                  <a:lnTo>
                    <a:pt x="375" y="401"/>
                  </a:lnTo>
                  <a:lnTo>
                    <a:pt x="377" y="394"/>
                  </a:lnTo>
                  <a:lnTo>
                    <a:pt x="380" y="388"/>
                  </a:lnTo>
                  <a:lnTo>
                    <a:pt x="382" y="384"/>
                  </a:lnTo>
                  <a:lnTo>
                    <a:pt x="387" y="379"/>
                  </a:lnTo>
                  <a:lnTo>
                    <a:pt x="393" y="375"/>
                  </a:lnTo>
                  <a:lnTo>
                    <a:pt x="397" y="372"/>
                  </a:lnTo>
                  <a:lnTo>
                    <a:pt x="403" y="371"/>
                  </a:lnTo>
                  <a:lnTo>
                    <a:pt x="397" y="382"/>
                  </a:lnTo>
                  <a:lnTo>
                    <a:pt x="393" y="396"/>
                  </a:lnTo>
                  <a:lnTo>
                    <a:pt x="393" y="407"/>
                  </a:lnTo>
                  <a:lnTo>
                    <a:pt x="394" y="421"/>
                  </a:lnTo>
                  <a:lnTo>
                    <a:pt x="393" y="407"/>
                  </a:lnTo>
                  <a:lnTo>
                    <a:pt x="394" y="396"/>
                  </a:lnTo>
                  <a:lnTo>
                    <a:pt x="399" y="382"/>
                  </a:lnTo>
                  <a:lnTo>
                    <a:pt x="404" y="371"/>
                  </a:lnTo>
                  <a:close/>
                  <a:moveTo>
                    <a:pt x="170" y="457"/>
                  </a:moveTo>
                  <a:lnTo>
                    <a:pt x="170" y="457"/>
                  </a:lnTo>
                  <a:lnTo>
                    <a:pt x="163" y="453"/>
                  </a:lnTo>
                  <a:lnTo>
                    <a:pt x="157" y="447"/>
                  </a:lnTo>
                  <a:lnTo>
                    <a:pt x="152" y="441"/>
                  </a:lnTo>
                  <a:lnTo>
                    <a:pt x="148" y="434"/>
                  </a:lnTo>
                  <a:lnTo>
                    <a:pt x="149" y="434"/>
                  </a:lnTo>
                  <a:lnTo>
                    <a:pt x="164" y="432"/>
                  </a:lnTo>
                  <a:lnTo>
                    <a:pt x="176" y="434"/>
                  </a:lnTo>
                  <a:lnTo>
                    <a:pt x="185" y="437"/>
                  </a:lnTo>
                  <a:lnTo>
                    <a:pt x="190" y="441"/>
                  </a:lnTo>
                  <a:lnTo>
                    <a:pt x="195" y="445"/>
                  </a:lnTo>
                  <a:lnTo>
                    <a:pt x="198" y="450"/>
                  </a:lnTo>
                  <a:lnTo>
                    <a:pt x="198" y="454"/>
                  </a:lnTo>
                  <a:lnTo>
                    <a:pt x="199" y="457"/>
                  </a:lnTo>
                  <a:lnTo>
                    <a:pt x="182" y="451"/>
                  </a:lnTo>
                  <a:lnTo>
                    <a:pt x="171" y="445"/>
                  </a:lnTo>
                  <a:lnTo>
                    <a:pt x="163" y="440"/>
                  </a:lnTo>
                  <a:lnTo>
                    <a:pt x="171" y="445"/>
                  </a:lnTo>
                  <a:lnTo>
                    <a:pt x="180" y="451"/>
                  </a:lnTo>
                  <a:lnTo>
                    <a:pt x="198" y="459"/>
                  </a:lnTo>
                  <a:lnTo>
                    <a:pt x="195" y="462"/>
                  </a:lnTo>
                  <a:lnTo>
                    <a:pt x="189" y="463"/>
                  </a:lnTo>
                  <a:lnTo>
                    <a:pt x="180" y="462"/>
                  </a:lnTo>
                  <a:lnTo>
                    <a:pt x="170" y="457"/>
                  </a:lnTo>
                  <a:close/>
                  <a:moveTo>
                    <a:pt x="198" y="459"/>
                  </a:moveTo>
                  <a:lnTo>
                    <a:pt x="199" y="457"/>
                  </a:lnTo>
                  <a:lnTo>
                    <a:pt x="211" y="462"/>
                  </a:lnTo>
                  <a:lnTo>
                    <a:pt x="217" y="465"/>
                  </a:lnTo>
                  <a:lnTo>
                    <a:pt x="217" y="460"/>
                  </a:lnTo>
                  <a:lnTo>
                    <a:pt x="218" y="456"/>
                  </a:lnTo>
                  <a:lnTo>
                    <a:pt x="223" y="448"/>
                  </a:lnTo>
                  <a:lnTo>
                    <a:pt x="232" y="440"/>
                  </a:lnTo>
                  <a:lnTo>
                    <a:pt x="245" y="429"/>
                  </a:lnTo>
                  <a:lnTo>
                    <a:pt x="262" y="421"/>
                  </a:lnTo>
                  <a:lnTo>
                    <a:pt x="302" y="399"/>
                  </a:lnTo>
                  <a:lnTo>
                    <a:pt x="363" y="368"/>
                  </a:lnTo>
                  <a:lnTo>
                    <a:pt x="426" y="338"/>
                  </a:lnTo>
                  <a:lnTo>
                    <a:pt x="460" y="324"/>
                  </a:lnTo>
                  <a:lnTo>
                    <a:pt x="494" y="312"/>
                  </a:lnTo>
                  <a:lnTo>
                    <a:pt x="528" y="300"/>
                  </a:lnTo>
                  <a:lnTo>
                    <a:pt x="563" y="292"/>
                  </a:lnTo>
                  <a:lnTo>
                    <a:pt x="589" y="286"/>
                  </a:lnTo>
                  <a:lnTo>
                    <a:pt x="616" y="283"/>
                  </a:lnTo>
                  <a:lnTo>
                    <a:pt x="643" y="281"/>
                  </a:lnTo>
                  <a:lnTo>
                    <a:pt x="670" y="281"/>
                  </a:lnTo>
                  <a:lnTo>
                    <a:pt x="696" y="283"/>
                  </a:lnTo>
                  <a:lnTo>
                    <a:pt x="721" y="286"/>
                  </a:lnTo>
                  <a:lnTo>
                    <a:pt x="746" y="290"/>
                  </a:lnTo>
                  <a:lnTo>
                    <a:pt x="771" y="296"/>
                  </a:lnTo>
                  <a:lnTo>
                    <a:pt x="758" y="289"/>
                  </a:lnTo>
                  <a:lnTo>
                    <a:pt x="746" y="278"/>
                  </a:lnTo>
                  <a:lnTo>
                    <a:pt x="736" y="268"/>
                  </a:lnTo>
                  <a:lnTo>
                    <a:pt x="727" y="255"/>
                  </a:lnTo>
                  <a:lnTo>
                    <a:pt x="725" y="255"/>
                  </a:lnTo>
                  <a:lnTo>
                    <a:pt x="728" y="255"/>
                  </a:lnTo>
                  <a:lnTo>
                    <a:pt x="742" y="268"/>
                  </a:lnTo>
                  <a:lnTo>
                    <a:pt x="755" y="281"/>
                  </a:lnTo>
                  <a:lnTo>
                    <a:pt x="769" y="292"/>
                  </a:lnTo>
                  <a:lnTo>
                    <a:pt x="786" y="300"/>
                  </a:lnTo>
                  <a:lnTo>
                    <a:pt x="786" y="302"/>
                  </a:lnTo>
                  <a:lnTo>
                    <a:pt x="810" y="311"/>
                  </a:lnTo>
                  <a:lnTo>
                    <a:pt x="835" y="322"/>
                  </a:lnTo>
                  <a:lnTo>
                    <a:pt x="863" y="336"/>
                  </a:lnTo>
                  <a:lnTo>
                    <a:pt x="890" y="352"/>
                  </a:lnTo>
                  <a:lnTo>
                    <a:pt x="939" y="385"/>
                  </a:lnTo>
                  <a:lnTo>
                    <a:pt x="991" y="419"/>
                  </a:lnTo>
                  <a:lnTo>
                    <a:pt x="1017" y="437"/>
                  </a:lnTo>
                  <a:lnTo>
                    <a:pt x="1043" y="453"/>
                  </a:lnTo>
                  <a:lnTo>
                    <a:pt x="1073" y="469"/>
                  </a:lnTo>
                  <a:lnTo>
                    <a:pt x="1104" y="482"/>
                  </a:lnTo>
                  <a:lnTo>
                    <a:pt x="1134" y="495"/>
                  </a:lnTo>
                  <a:lnTo>
                    <a:pt x="1168" y="506"/>
                  </a:lnTo>
                  <a:lnTo>
                    <a:pt x="1202" y="516"/>
                  </a:lnTo>
                  <a:lnTo>
                    <a:pt x="1235" y="523"/>
                  </a:lnTo>
                  <a:lnTo>
                    <a:pt x="1271" y="529"/>
                  </a:lnTo>
                  <a:lnTo>
                    <a:pt x="1306" y="535"/>
                  </a:lnTo>
                  <a:lnTo>
                    <a:pt x="1287" y="523"/>
                  </a:lnTo>
                  <a:lnTo>
                    <a:pt x="1269" y="511"/>
                  </a:lnTo>
                  <a:lnTo>
                    <a:pt x="1253" y="497"/>
                  </a:lnTo>
                  <a:lnTo>
                    <a:pt x="1240" y="481"/>
                  </a:lnTo>
                  <a:lnTo>
                    <a:pt x="1240" y="479"/>
                  </a:lnTo>
                  <a:lnTo>
                    <a:pt x="1243" y="479"/>
                  </a:lnTo>
                  <a:lnTo>
                    <a:pt x="1259" y="497"/>
                  </a:lnTo>
                  <a:lnTo>
                    <a:pt x="1277" y="511"/>
                  </a:lnTo>
                  <a:lnTo>
                    <a:pt x="1297" y="525"/>
                  </a:lnTo>
                  <a:lnTo>
                    <a:pt x="1318" y="533"/>
                  </a:lnTo>
                  <a:lnTo>
                    <a:pt x="1318" y="535"/>
                  </a:lnTo>
                  <a:lnTo>
                    <a:pt x="1338" y="536"/>
                  </a:lnTo>
                  <a:lnTo>
                    <a:pt x="1375" y="538"/>
                  </a:lnTo>
                  <a:lnTo>
                    <a:pt x="1411" y="536"/>
                  </a:lnTo>
                  <a:lnTo>
                    <a:pt x="1448" y="533"/>
                  </a:lnTo>
                  <a:lnTo>
                    <a:pt x="1483" y="528"/>
                  </a:lnTo>
                  <a:lnTo>
                    <a:pt x="1517" y="520"/>
                  </a:lnTo>
                  <a:lnTo>
                    <a:pt x="1551" y="511"/>
                  </a:lnTo>
                  <a:lnTo>
                    <a:pt x="1583" y="501"/>
                  </a:lnTo>
                  <a:lnTo>
                    <a:pt x="1614" y="491"/>
                  </a:lnTo>
                  <a:lnTo>
                    <a:pt x="1672" y="467"/>
                  </a:lnTo>
                  <a:lnTo>
                    <a:pt x="1726" y="444"/>
                  </a:lnTo>
                  <a:lnTo>
                    <a:pt x="1833" y="394"/>
                  </a:lnTo>
                  <a:lnTo>
                    <a:pt x="1858" y="381"/>
                  </a:lnTo>
                  <a:lnTo>
                    <a:pt x="1833" y="379"/>
                  </a:lnTo>
                  <a:lnTo>
                    <a:pt x="1810" y="374"/>
                  </a:lnTo>
                  <a:lnTo>
                    <a:pt x="1785" y="366"/>
                  </a:lnTo>
                  <a:lnTo>
                    <a:pt x="1762" y="358"/>
                  </a:lnTo>
                  <a:lnTo>
                    <a:pt x="1759" y="356"/>
                  </a:lnTo>
                  <a:lnTo>
                    <a:pt x="1763" y="355"/>
                  </a:lnTo>
                  <a:lnTo>
                    <a:pt x="1789" y="363"/>
                  </a:lnTo>
                  <a:lnTo>
                    <a:pt x="1817" y="371"/>
                  </a:lnTo>
                  <a:lnTo>
                    <a:pt x="1844" y="374"/>
                  </a:lnTo>
                  <a:lnTo>
                    <a:pt x="1872" y="375"/>
                  </a:lnTo>
                  <a:lnTo>
                    <a:pt x="1924" y="350"/>
                  </a:lnTo>
                  <a:lnTo>
                    <a:pt x="1980" y="325"/>
                  </a:lnTo>
                  <a:lnTo>
                    <a:pt x="2039" y="300"/>
                  </a:lnTo>
                  <a:lnTo>
                    <a:pt x="2069" y="290"/>
                  </a:lnTo>
                  <a:lnTo>
                    <a:pt x="2100" y="280"/>
                  </a:lnTo>
                  <a:lnTo>
                    <a:pt x="2132" y="270"/>
                  </a:lnTo>
                  <a:lnTo>
                    <a:pt x="2165" y="262"/>
                  </a:lnTo>
                  <a:lnTo>
                    <a:pt x="2197" y="255"/>
                  </a:lnTo>
                  <a:lnTo>
                    <a:pt x="2231" y="251"/>
                  </a:lnTo>
                  <a:lnTo>
                    <a:pt x="2264" y="246"/>
                  </a:lnTo>
                  <a:lnTo>
                    <a:pt x="2300" y="245"/>
                  </a:lnTo>
                  <a:lnTo>
                    <a:pt x="2335" y="245"/>
                  </a:lnTo>
                  <a:lnTo>
                    <a:pt x="2370" y="248"/>
                  </a:lnTo>
                  <a:lnTo>
                    <a:pt x="2409" y="252"/>
                  </a:lnTo>
                  <a:lnTo>
                    <a:pt x="2448" y="261"/>
                  </a:lnTo>
                  <a:lnTo>
                    <a:pt x="2486" y="271"/>
                  </a:lnTo>
                  <a:lnTo>
                    <a:pt x="2522" y="286"/>
                  </a:lnTo>
                  <a:lnTo>
                    <a:pt x="2505" y="270"/>
                  </a:lnTo>
                  <a:lnTo>
                    <a:pt x="2489" y="253"/>
                  </a:lnTo>
                  <a:lnTo>
                    <a:pt x="2474" y="236"/>
                  </a:lnTo>
                  <a:lnTo>
                    <a:pt x="2459" y="217"/>
                  </a:lnTo>
                  <a:lnTo>
                    <a:pt x="2456" y="214"/>
                  </a:lnTo>
                  <a:lnTo>
                    <a:pt x="2464" y="215"/>
                  </a:lnTo>
                  <a:lnTo>
                    <a:pt x="2484" y="239"/>
                  </a:lnTo>
                  <a:lnTo>
                    <a:pt x="2506" y="261"/>
                  </a:lnTo>
                  <a:lnTo>
                    <a:pt x="2528" y="281"/>
                  </a:lnTo>
                  <a:lnTo>
                    <a:pt x="2553" y="300"/>
                  </a:lnTo>
                  <a:lnTo>
                    <a:pt x="2578" y="314"/>
                  </a:lnTo>
                  <a:lnTo>
                    <a:pt x="2603" y="330"/>
                  </a:lnTo>
                  <a:lnTo>
                    <a:pt x="2628" y="347"/>
                  </a:lnTo>
                  <a:lnTo>
                    <a:pt x="2650" y="366"/>
                  </a:lnTo>
                  <a:lnTo>
                    <a:pt x="2678" y="391"/>
                  </a:lnTo>
                  <a:lnTo>
                    <a:pt x="2704" y="419"/>
                  </a:lnTo>
                  <a:lnTo>
                    <a:pt x="2729" y="447"/>
                  </a:lnTo>
                  <a:lnTo>
                    <a:pt x="2751" y="475"/>
                  </a:lnTo>
                  <a:lnTo>
                    <a:pt x="2771" y="504"/>
                  </a:lnTo>
                  <a:lnTo>
                    <a:pt x="2792" y="535"/>
                  </a:lnTo>
                  <a:lnTo>
                    <a:pt x="2830" y="593"/>
                  </a:lnTo>
                  <a:lnTo>
                    <a:pt x="2868" y="655"/>
                  </a:lnTo>
                  <a:lnTo>
                    <a:pt x="2906" y="715"/>
                  </a:lnTo>
                  <a:lnTo>
                    <a:pt x="2946" y="774"/>
                  </a:lnTo>
                  <a:lnTo>
                    <a:pt x="2987" y="829"/>
                  </a:lnTo>
                  <a:lnTo>
                    <a:pt x="3009" y="857"/>
                  </a:lnTo>
                  <a:lnTo>
                    <a:pt x="3031" y="882"/>
                  </a:lnTo>
                  <a:lnTo>
                    <a:pt x="3054" y="909"/>
                  </a:lnTo>
                  <a:lnTo>
                    <a:pt x="3079" y="932"/>
                  </a:lnTo>
                  <a:lnTo>
                    <a:pt x="3103" y="955"/>
                  </a:lnTo>
                  <a:lnTo>
                    <a:pt x="3129" y="977"/>
                  </a:lnTo>
                  <a:lnTo>
                    <a:pt x="3155" y="997"/>
                  </a:lnTo>
                  <a:lnTo>
                    <a:pt x="3183" y="1016"/>
                  </a:lnTo>
                  <a:lnTo>
                    <a:pt x="3204" y="1029"/>
                  </a:lnTo>
                  <a:lnTo>
                    <a:pt x="3223" y="1041"/>
                  </a:lnTo>
                  <a:lnTo>
                    <a:pt x="3195" y="1004"/>
                  </a:lnTo>
                  <a:lnTo>
                    <a:pt x="3182" y="985"/>
                  </a:lnTo>
                  <a:lnTo>
                    <a:pt x="3169" y="964"/>
                  </a:lnTo>
                  <a:lnTo>
                    <a:pt x="3158" y="945"/>
                  </a:lnTo>
                  <a:lnTo>
                    <a:pt x="3147" y="925"/>
                  </a:lnTo>
                  <a:lnTo>
                    <a:pt x="3138" y="903"/>
                  </a:lnTo>
                  <a:lnTo>
                    <a:pt x="3129" y="882"/>
                  </a:lnTo>
                  <a:lnTo>
                    <a:pt x="3128" y="878"/>
                  </a:lnTo>
                  <a:lnTo>
                    <a:pt x="3136" y="881"/>
                  </a:lnTo>
                  <a:lnTo>
                    <a:pt x="3148" y="906"/>
                  </a:lnTo>
                  <a:lnTo>
                    <a:pt x="3160" y="931"/>
                  </a:lnTo>
                  <a:lnTo>
                    <a:pt x="3175" y="954"/>
                  </a:lnTo>
                  <a:lnTo>
                    <a:pt x="3189" y="977"/>
                  </a:lnTo>
                  <a:lnTo>
                    <a:pt x="3205" y="999"/>
                  </a:lnTo>
                  <a:lnTo>
                    <a:pt x="3223" y="1021"/>
                  </a:lnTo>
                  <a:lnTo>
                    <a:pt x="3240" y="1042"/>
                  </a:lnTo>
                  <a:lnTo>
                    <a:pt x="3260" y="1061"/>
                  </a:lnTo>
                  <a:lnTo>
                    <a:pt x="3309" y="1086"/>
                  </a:lnTo>
                  <a:lnTo>
                    <a:pt x="3359" y="1108"/>
                  </a:lnTo>
                  <a:lnTo>
                    <a:pt x="3412" y="1127"/>
                  </a:lnTo>
                  <a:lnTo>
                    <a:pt x="3466" y="1146"/>
                  </a:lnTo>
                  <a:lnTo>
                    <a:pt x="3522" y="1164"/>
                  </a:lnTo>
                  <a:lnTo>
                    <a:pt x="3578" y="1180"/>
                  </a:lnTo>
                  <a:lnTo>
                    <a:pt x="3695" y="1216"/>
                  </a:lnTo>
                  <a:lnTo>
                    <a:pt x="3688" y="1246"/>
                  </a:lnTo>
                  <a:lnTo>
                    <a:pt x="3547" y="1202"/>
                  </a:lnTo>
                  <a:lnTo>
                    <a:pt x="3478" y="1180"/>
                  </a:lnTo>
                  <a:lnTo>
                    <a:pt x="3412" y="1158"/>
                  </a:lnTo>
                  <a:lnTo>
                    <a:pt x="3349" y="1133"/>
                  </a:lnTo>
                  <a:lnTo>
                    <a:pt x="3317" y="1120"/>
                  </a:lnTo>
                  <a:lnTo>
                    <a:pt x="3286" y="1105"/>
                  </a:lnTo>
                  <a:lnTo>
                    <a:pt x="3257" y="1090"/>
                  </a:lnTo>
                  <a:lnTo>
                    <a:pt x="3226" y="1074"/>
                  </a:lnTo>
                  <a:lnTo>
                    <a:pt x="3198" y="1057"/>
                  </a:lnTo>
                  <a:lnTo>
                    <a:pt x="3169" y="1038"/>
                  </a:lnTo>
                  <a:lnTo>
                    <a:pt x="3145" y="1023"/>
                  </a:lnTo>
                  <a:lnTo>
                    <a:pt x="3123" y="1007"/>
                  </a:lnTo>
                  <a:lnTo>
                    <a:pt x="3103" y="989"/>
                  </a:lnTo>
                  <a:lnTo>
                    <a:pt x="3082" y="972"/>
                  </a:lnTo>
                  <a:lnTo>
                    <a:pt x="3062" y="953"/>
                  </a:lnTo>
                  <a:lnTo>
                    <a:pt x="3043" y="932"/>
                  </a:lnTo>
                  <a:lnTo>
                    <a:pt x="3005" y="891"/>
                  </a:lnTo>
                  <a:lnTo>
                    <a:pt x="2969" y="847"/>
                  </a:lnTo>
                  <a:lnTo>
                    <a:pt x="2936" y="802"/>
                  </a:lnTo>
                  <a:lnTo>
                    <a:pt x="2903" y="755"/>
                  </a:lnTo>
                  <a:lnTo>
                    <a:pt x="2873" y="706"/>
                  </a:lnTo>
                  <a:lnTo>
                    <a:pt x="2861" y="693"/>
                  </a:lnTo>
                  <a:lnTo>
                    <a:pt x="2846" y="678"/>
                  </a:lnTo>
                  <a:lnTo>
                    <a:pt x="2833" y="667"/>
                  </a:lnTo>
                  <a:lnTo>
                    <a:pt x="2818" y="655"/>
                  </a:lnTo>
                  <a:lnTo>
                    <a:pt x="2802" y="643"/>
                  </a:lnTo>
                  <a:lnTo>
                    <a:pt x="2786" y="633"/>
                  </a:lnTo>
                  <a:lnTo>
                    <a:pt x="2770" y="624"/>
                  </a:lnTo>
                  <a:lnTo>
                    <a:pt x="2752" y="617"/>
                  </a:lnTo>
                  <a:lnTo>
                    <a:pt x="2751" y="610"/>
                  </a:lnTo>
                  <a:lnTo>
                    <a:pt x="2754" y="611"/>
                  </a:lnTo>
                  <a:lnTo>
                    <a:pt x="2779" y="621"/>
                  </a:lnTo>
                  <a:lnTo>
                    <a:pt x="2804" y="635"/>
                  </a:lnTo>
                  <a:lnTo>
                    <a:pt x="2826" y="651"/>
                  </a:lnTo>
                  <a:lnTo>
                    <a:pt x="2848" y="667"/>
                  </a:lnTo>
                  <a:lnTo>
                    <a:pt x="2811" y="607"/>
                  </a:lnTo>
                  <a:lnTo>
                    <a:pt x="2773" y="547"/>
                  </a:lnTo>
                  <a:lnTo>
                    <a:pt x="2754" y="517"/>
                  </a:lnTo>
                  <a:lnTo>
                    <a:pt x="2733" y="488"/>
                  </a:lnTo>
                  <a:lnTo>
                    <a:pt x="2711" y="460"/>
                  </a:lnTo>
                  <a:lnTo>
                    <a:pt x="2688" y="432"/>
                  </a:lnTo>
                  <a:lnTo>
                    <a:pt x="2663" y="406"/>
                  </a:lnTo>
                  <a:lnTo>
                    <a:pt x="2637" y="381"/>
                  </a:lnTo>
                  <a:lnTo>
                    <a:pt x="2607" y="359"/>
                  </a:lnTo>
                  <a:lnTo>
                    <a:pt x="2578" y="337"/>
                  </a:lnTo>
                  <a:lnTo>
                    <a:pt x="2546" y="319"/>
                  </a:lnTo>
                  <a:lnTo>
                    <a:pt x="2512" y="303"/>
                  </a:lnTo>
                  <a:lnTo>
                    <a:pt x="2477" y="290"/>
                  </a:lnTo>
                  <a:lnTo>
                    <a:pt x="2442" y="280"/>
                  </a:lnTo>
                  <a:lnTo>
                    <a:pt x="2405" y="271"/>
                  </a:lnTo>
                  <a:lnTo>
                    <a:pt x="2368" y="267"/>
                  </a:lnTo>
                  <a:lnTo>
                    <a:pt x="2344" y="264"/>
                  </a:lnTo>
                  <a:lnTo>
                    <a:pt x="2319" y="264"/>
                  </a:lnTo>
                  <a:lnTo>
                    <a:pt x="2294" y="264"/>
                  </a:lnTo>
                  <a:lnTo>
                    <a:pt x="2269" y="265"/>
                  </a:lnTo>
                  <a:lnTo>
                    <a:pt x="2244" y="267"/>
                  </a:lnTo>
                  <a:lnTo>
                    <a:pt x="2219" y="270"/>
                  </a:lnTo>
                  <a:lnTo>
                    <a:pt x="2171" y="278"/>
                  </a:lnTo>
                  <a:lnTo>
                    <a:pt x="2156" y="286"/>
                  </a:lnTo>
                  <a:lnTo>
                    <a:pt x="2143" y="293"/>
                  </a:lnTo>
                  <a:lnTo>
                    <a:pt x="2130" y="302"/>
                  </a:lnTo>
                  <a:lnTo>
                    <a:pt x="2116" y="311"/>
                  </a:lnTo>
                  <a:lnTo>
                    <a:pt x="2105" y="321"/>
                  </a:lnTo>
                  <a:lnTo>
                    <a:pt x="2093" y="333"/>
                  </a:lnTo>
                  <a:lnTo>
                    <a:pt x="2083" y="344"/>
                  </a:lnTo>
                  <a:lnTo>
                    <a:pt x="2072" y="358"/>
                  </a:lnTo>
                  <a:lnTo>
                    <a:pt x="2068" y="358"/>
                  </a:lnTo>
                  <a:lnTo>
                    <a:pt x="2069" y="356"/>
                  </a:lnTo>
                  <a:lnTo>
                    <a:pt x="2083" y="336"/>
                  </a:lnTo>
                  <a:lnTo>
                    <a:pt x="2099" y="318"/>
                  </a:lnTo>
                  <a:lnTo>
                    <a:pt x="2118" y="302"/>
                  </a:lnTo>
                  <a:lnTo>
                    <a:pt x="2137" y="287"/>
                  </a:lnTo>
                  <a:lnTo>
                    <a:pt x="2096" y="299"/>
                  </a:lnTo>
                  <a:lnTo>
                    <a:pt x="2056" y="312"/>
                  </a:lnTo>
                  <a:lnTo>
                    <a:pt x="2018" y="327"/>
                  </a:lnTo>
                  <a:lnTo>
                    <a:pt x="1980" y="343"/>
                  </a:lnTo>
                  <a:lnTo>
                    <a:pt x="1908" y="375"/>
                  </a:lnTo>
                  <a:lnTo>
                    <a:pt x="1839" y="407"/>
                  </a:lnTo>
                  <a:lnTo>
                    <a:pt x="1770" y="438"/>
                  </a:lnTo>
                  <a:lnTo>
                    <a:pt x="1704" y="469"/>
                  </a:lnTo>
                  <a:lnTo>
                    <a:pt x="1671" y="484"/>
                  </a:lnTo>
                  <a:lnTo>
                    <a:pt x="1634" y="497"/>
                  </a:lnTo>
                  <a:lnTo>
                    <a:pt x="1597" y="511"/>
                  </a:lnTo>
                  <a:lnTo>
                    <a:pt x="1556" y="523"/>
                  </a:lnTo>
                  <a:lnTo>
                    <a:pt x="1545" y="530"/>
                  </a:lnTo>
                  <a:lnTo>
                    <a:pt x="1534" y="538"/>
                  </a:lnTo>
                  <a:lnTo>
                    <a:pt x="1524" y="545"/>
                  </a:lnTo>
                  <a:lnTo>
                    <a:pt x="1514" y="554"/>
                  </a:lnTo>
                  <a:lnTo>
                    <a:pt x="1504" y="564"/>
                  </a:lnTo>
                  <a:lnTo>
                    <a:pt x="1495" y="574"/>
                  </a:lnTo>
                  <a:lnTo>
                    <a:pt x="1486" y="586"/>
                  </a:lnTo>
                  <a:lnTo>
                    <a:pt x="1479" y="598"/>
                  </a:lnTo>
                  <a:lnTo>
                    <a:pt x="1474" y="598"/>
                  </a:lnTo>
                  <a:lnTo>
                    <a:pt x="1474" y="596"/>
                  </a:lnTo>
                  <a:lnTo>
                    <a:pt x="1488" y="576"/>
                  </a:lnTo>
                  <a:lnTo>
                    <a:pt x="1502" y="558"/>
                  </a:lnTo>
                  <a:lnTo>
                    <a:pt x="1518" y="542"/>
                  </a:lnTo>
                  <a:lnTo>
                    <a:pt x="1536" y="529"/>
                  </a:lnTo>
                  <a:lnTo>
                    <a:pt x="1489" y="539"/>
                  </a:lnTo>
                  <a:lnTo>
                    <a:pt x="1464" y="542"/>
                  </a:lnTo>
                  <a:lnTo>
                    <a:pt x="1439" y="547"/>
                  </a:lnTo>
                  <a:lnTo>
                    <a:pt x="1414" y="548"/>
                  </a:lnTo>
                  <a:lnTo>
                    <a:pt x="1388" y="550"/>
                  </a:lnTo>
                  <a:lnTo>
                    <a:pt x="1363" y="550"/>
                  </a:lnTo>
                  <a:lnTo>
                    <a:pt x="1337" y="548"/>
                  </a:lnTo>
                  <a:lnTo>
                    <a:pt x="1306" y="547"/>
                  </a:lnTo>
                  <a:lnTo>
                    <a:pt x="1277" y="542"/>
                  </a:lnTo>
                  <a:lnTo>
                    <a:pt x="1247" y="538"/>
                  </a:lnTo>
                  <a:lnTo>
                    <a:pt x="1218" y="530"/>
                  </a:lnTo>
                  <a:lnTo>
                    <a:pt x="1189" y="523"/>
                  </a:lnTo>
                  <a:lnTo>
                    <a:pt x="1159" y="514"/>
                  </a:lnTo>
                  <a:lnTo>
                    <a:pt x="1131" y="504"/>
                  </a:lnTo>
                  <a:lnTo>
                    <a:pt x="1105" y="494"/>
                  </a:lnTo>
                  <a:lnTo>
                    <a:pt x="1087" y="491"/>
                  </a:lnTo>
                  <a:lnTo>
                    <a:pt x="1070" y="488"/>
                  </a:lnTo>
                  <a:lnTo>
                    <a:pt x="1051" y="486"/>
                  </a:lnTo>
                  <a:lnTo>
                    <a:pt x="1033" y="486"/>
                  </a:lnTo>
                  <a:lnTo>
                    <a:pt x="1032" y="484"/>
                  </a:lnTo>
                  <a:lnTo>
                    <a:pt x="1033" y="484"/>
                  </a:lnTo>
                  <a:lnTo>
                    <a:pt x="1058" y="482"/>
                  </a:lnTo>
                  <a:lnTo>
                    <a:pt x="1071" y="484"/>
                  </a:lnTo>
                  <a:lnTo>
                    <a:pt x="1085" y="485"/>
                  </a:lnTo>
                  <a:lnTo>
                    <a:pt x="1049" y="466"/>
                  </a:lnTo>
                  <a:lnTo>
                    <a:pt x="1016" y="447"/>
                  </a:lnTo>
                  <a:lnTo>
                    <a:pt x="985" y="426"/>
                  </a:lnTo>
                  <a:lnTo>
                    <a:pt x="954" y="406"/>
                  </a:lnTo>
                  <a:lnTo>
                    <a:pt x="895" y="365"/>
                  </a:lnTo>
                  <a:lnTo>
                    <a:pt x="865" y="346"/>
                  </a:lnTo>
                  <a:lnTo>
                    <a:pt x="832" y="328"/>
                  </a:lnTo>
                  <a:lnTo>
                    <a:pt x="803" y="315"/>
                  </a:lnTo>
                  <a:lnTo>
                    <a:pt x="772" y="305"/>
                  </a:lnTo>
                  <a:lnTo>
                    <a:pt x="739" y="296"/>
                  </a:lnTo>
                  <a:lnTo>
                    <a:pt x="705" y="290"/>
                  </a:lnTo>
                  <a:lnTo>
                    <a:pt x="671" y="287"/>
                  </a:lnTo>
                  <a:lnTo>
                    <a:pt x="636" y="287"/>
                  </a:lnTo>
                  <a:lnTo>
                    <a:pt x="599" y="290"/>
                  </a:lnTo>
                  <a:lnTo>
                    <a:pt x="564" y="297"/>
                  </a:lnTo>
                  <a:lnTo>
                    <a:pt x="533" y="305"/>
                  </a:lnTo>
                  <a:lnTo>
                    <a:pt x="503" y="314"/>
                  </a:lnTo>
                  <a:lnTo>
                    <a:pt x="473" y="325"/>
                  </a:lnTo>
                  <a:lnTo>
                    <a:pt x="443" y="337"/>
                  </a:lnTo>
                  <a:lnTo>
                    <a:pt x="432" y="343"/>
                  </a:lnTo>
                  <a:lnTo>
                    <a:pt x="422" y="352"/>
                  </a:lnTo>
                  <a:lnTo>
                    <a:pt x="413" y="360"/>
                  </a:lnTo>
                  <a:lnTo>
                    <a:pt x="404" y="371"/>
                  </a:lnTo>
                  <a:lnTo>
                    <a:pt x="403" y="371"/>
                  </a:lnTo>
                  <a:lnTo>
                    <a:pt x="409" y="362"/>
                  </a:lnTo>
                  <a:lnTo>
                    <a:pt x="415" y="356"/>
                  </a:lnTo>
                  <a:lnTo>
                    <a:pt x="429" y="343"/>
                  </a:lnTo>
                  <a:lnTo>
                    <a:pt x="365" y="372"/>
                  </a:lnTo>
                  <a:lnTo>
                    <a:pt x="303" y="401"/>
                  </a:lnTo>
                  <a:lnTo>
                    <a:pt x="262" y="423"/>
                  </a:lnTo>
                  <a:lnTo>
                    <a:pt x="246" y="434"/>
                  </a:lnTo>
                  <a:lnTo>
                    <a:pt x="232" y="443"/>
                  </a:lnTo>
                  <a:lnTo>
                    <a:pt x="223" y="451"/>
                  </a:lnTo>
                  <a:lnTo>
                    <a:pt x="220" y="459"/>
                  </a:lnTo>
                  <a:lnTo>
                    <a:pt x="218" y="463"/>
                  </a:lnTo>
                  <a:lnTo>
                    <a:pt x="218" y="466"/>
                  </a:lnTo>
                  <a:lnTo>
                    <a:pt x="214" y="470"/>
                  </a:lnTo>
                  <a:lnTo>
                    <a:pt x="204" y="478"/>
                  </a:lnTo>
                  <a:lnTo>
                    <a:pt x="166" y="508"/>
                  </a:lnTo>
                  <a:lnTo>
                    <a:pt x="117" y="547"/>
                  </a:lnTo>
                  <a:lnTo>
                    <a:pt x="89" y="567"/>
                  </a:lnTo>
                  <a:lnTo>
                    <a:pt x="60" y="588"/>
                  </a:lnTo>
                  <a:lnTo>
                    <a:pt x="31" y="607"/>
                  </a:lnTo>
                  <a:lnTo>
                    <a:pt x="0" y="624"/>
                  </a:lnTo>
                  <a:lnTo>
                    <a:pt x="31" y="607"/>
                  </a:lnTo>
                  <a:lnTo>
                    <a:pt x="60" y="588"/>
                  </a:lnTo>
                  <a:lnTo>
                    <a:pt x="89" y="567"/>
                  </a:lnTo>
                  <a:lnTo>
                    <a:pt x="116" y="545"/>
                  </a:lnTo>
                  <a:lnTo>
                    <a:pt x="166" y="507"/>
                  </a:lnTo>
                  <a:lnTo>
                    <a:pt x="202" y="476"/>
                  </a:lnTo>
                  <a:lnTo>
                    <a:pt x="212" y="469"/>
                  </a:lnTo>
                  <a:lnTo>
                    <a:pt x="217" y="465"/>
                  </a:lnTo>
                  <a:lnTo>
                    <a:pt x="210" y="462"/>
                  </a:lnTo>
                  <a:lnTo>
                    <a:pt x="199" y="459"/>
                  </a:lnTo>
                  <a:lnTo>
                    <a:pt x="198" y="459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27"/>
            <p:cNvSpPr>
              <a:spLocks noEditPoints="1"/>
            </p:cNvSpPr>
            <p:nvPr/>
          </p:nvSpPr>
          <p:spPr bwMode="auto">
            <a:xfrm>
              <a:off x="77561" y="184785"/>
              <a:ext cx="2236788" cy="588963"/>
            </a:xfrm>
            <a:custGeom>
              <a:avLst/>
              <a:gdLst>
                <a:gd name="T0" fmla="*/ 1820 w 4227"/>
                <a:gd name="T1" fmla="*/ 385 h 1115"/>
                <a:gd name="T2" fmla="*/ 1766 w 4227"/>
                <a:gd name="T3" fmla="*/ 309 h 1115"/>
                <a:gd name="T4" fmla="*/ 1780 w 4227"/>
                <a:gd name="T5" fmla="*/ 337 h 1115"/>
                <a:gd name="T6" fmla="*/ 2386 w 4227"/>
                <a:gd name="T7" fmla="*/ 352 h 1115"/>
                <a:gd name="T8" fmla="*/ 2266 w 4227"/>
                <a:gd name="T9" fmla="*/ 315 h 1115"/>
                <a:gd name="T10" fmla="*/ 2302 w 4227"/>
                <a:gd name="T11" fmla="*/ 356 h 1115"/>
                <a:gd name="T12" fmla="*/ 3104 w 4227"/>
                <a:gd name="T13" fmla="*/ 677 h 1115"/>
                <a:gd name="T14" fmla="*/ 2843 w 4227"/>
                <a:gd name="T15" fmla="*/ 639 h 1115"/>
                <a:gd name="T16" fmla="*/ 3039 w 4227"/>
                <a:gd name="T17" fmla="*/ 579 h 1115"/>
                <a:gd name="T18" fmla="*/ 2951 w 4227"/>
                <a:gd name="T19" fmla="*/ 634 h 1115"/>
                <a:gd name="T20" fmla="*/ 1370 w 4227"/>
                <a:gd name="T21" fmla="*/ 377 h 1115"/>
                <a:gd name="T22" fmla="*/ 1281 w 4227"/>
                <a:gd name="T23" fmla="*/ 397 h 1115"/>
                <a:gd name="T24" fmla="*/ 1306 w 4227"/>
                <a:gd name="T25" fmla="*/ 419 h 1115"/>
                <a:gd name="T26" fmla="*/ 1994 w 4227"/>
                <a:gd name="T27" fmla="*/ 126 h 1115"/>
                <a:gd name="T28" fmla="*/ 2025 w 4227"/>
                <a:gd name="T29" fmla="*/ 32 h 1115"/>
                <a:gd name="T30" fmla="*/ 2049 w 4227"/>
                <a:gd name="T31" fmla="*/ 138 h 1115"/>
                <a:gd name="T32" fmla="*/ 2034 w 4227"/>
                <a:gd name="T33" fmla="*/ 127 h 1115"/>
                <a:gd name="T34" fmla="*/ 2701 w 4227"/>
                <a:gd name="T35" fmla="*/ 101 h 1115"/>
                <a:gd name="T36" fmla="*/ 2861 w 4227"/>
                <a:gd name="T37" fmla="*/ 170 h 1115"/>
                <a:gd name="T38" fmla="*/ 2770 w 4227"/>
                <a:gd name="T39" fmla="*/ 151 h 1115"/>
                <a:gd name="T40" fmla="*/ 3529 w 4227"/>
                <a:gd name="T41" fmla="*/ 869 h 1115"/>
                <a:gd name="T42" fmla="*/ 3409 w 4227"/>
                <a:gd name="T43" fmla="*/ 705 h 1115"/>
                <a:gd name="T44" fmla="*/ 3632 w 4227"/>
                <a:gd name="T45" fmla="*/ 783 h 1115"/>
                <a:gd name="T46" fmla="*/ 3535 w 4227"/>
                <a:gd name="T47" fmla="*/ 848 h 1115"/>
                <a:gd name="T48" fmla="*/ 3500 w 4227"/>
                <a:gd name="T49" fmla="*/ 763 h 1115"/>
                <a:gd name="T50" fmla="*/ 897 w 4227"/>
                <a:gd name="T51" fmla="*/ 378 h 1115"/>
                <a:gd name="T52" fmla="*/ 946 w 4227"/>
                <a:gd name="T53" fmla="*/ 391 h 1115"/>
                <a:gd name="T54" fmla="*/ 1537 w 4227"/>
                <a:gd name="T55" fmla="*/ 236 h 1115"/>
                <a:gd name="T56" fmla="*/ 1498 w 4227"/>
                <a:gd name="T57" fmla="*/ 151 h 1115"/>
                <a:gd name="T58" fmla="*/ 1531 w 4227"/>
                <a:gd name="T59" fmla="*/ 228 h 1115"/>
                <a:gd name="T60" fmla="*/ 1537 w 4227"/>
                <a:gd name="T61" fmla="*/ 236 h 1115"/>
                <a:gd name="T62" fmla="*/ 710 w 4227"/>
                <a:gd name="T63" fmla="*/ 714 h 1115"/>
                <a:gd name="T64" fmla="*/ 728 w 4227"/>
                <a:gd name="T65" fmla="*/ 705 h 1115"/>
                <a:gd name="T66" fmla="*/ 337 w 4227"/>
                <a:gd name="T67" fmla="*/ 747 h 1115"/>
                <a:gd name="T68" fmla="*/ 309 w 4227"/>
                <a:gd name="T69" fmla="*/ 753 h 1115"/>
                <a:gd name="T70" fmla="*/ 407 w 4227"/>
                <a:gd name="T71" fmla="*/ 787 h 1115"/>
                <a:gd name="T72" fmla="*/ 861 w 4227"/>
                <a:gd name="T73" fmla="*/ 501 h 1115"/>
                <a:gd name="T74" fmla="*/ 1024 w 4227"/>
                <a:gd name="T75" fmla="*/ 403 h 1115"/>
                <a:gd name="T76" fmla="*/ 1537 w 4227"/>
                <a:gd name="T77" fmla="*/ 236 h 1115"/>
                <a:gd name="T78" fmla="*/ 1924 w 4227"/>
                <a:gd name="T79" fmla="*/ 207 h 1115"/>
                <a:gd name="T80" fmla="*/ 2049 w 4227"/>
                <a:gd name="T81" fmla="*/ 139 h 1115"/>
                <a:gd name="T82" fmla="*/ 2739 w 4227"/>
                <a:gd name="T83" fmla="*/ 261 h 1115"/>
                <a:gd name="T84" fmla="*/ 2925 w 4227"/>
                <a:gd name="T85" fmla="*/ 360 h 1115"/>
                <a:gd name="T86" fmla="*/ 3470 w 4227"/>
                <a:gd name="T87" fmla="*/ 911 h 1115"/>
                <a:gd name="T88" fmla="*/ 3544 w 4227"/>
                <a:gd name="T89" fmla="*/ 878 h 1115"/>
                <a:gd name="T90" fmla="*/ 3878 w 4227"/>
                <a:gd name="T91" fmla="*/ 1076 h 1115"/>
                <a:gd name="T92" fmla="*/ 3996 w 4227"/>
                <a:gd name="T93" fmla="*/ 1115 h 1115"/>
                <a:gd name="T94" fmla="*/ 3486 w 4227"/>
                <a:gd name="T95" fmla="*/ 955 h 1115"/>
                <a:gd name="T96" fmla="*/ 3099 w 4227"/>
                <a:gd name="T97" fmla="*/ 643 h 1115"/>
                <a:gd name="T98" fmla="*/ 2868 w 4227"/>
                <a:gd name="T99" fmla="*/ 346 h 1115"/>
                <a:gd name="T100" fmla="*/ 2397 w 4227"/>
                <a:gd name="T101" fmla="*/ 255 h 1115"/>
                <a:gd name="T102" fmla="*/ 1937 w 4227"/>
                <a:gd name="T103" fmla="*/ 221 h 1115"/>
                <a:gd name="T104" fmla="*/ 1794 w 4227"/>
                <a:gd name="T105" fmla="*/ 278 h 1115"/>
                <a:gd name="T106" fmla="*/ 1380 w 4227"/>
                <a:gd name="T107" fmla="*/ 328 h 1115"/>
                <a:gd name="T108" fmla="*/ 1045 w 4227"/>
                <a:gd name="T109" fmla="*/ 403 h 1115"/>
                <a:gd name="T110" fmla="*/ 722 w 4227"/>
                <a:gd name="T111" fmla="*/ 661 h 1115"/>
                <a:gd name="T112" fmla="*/ 375 w 4227"/>
                <a:gd name="T113" fmla="*/ 788 h 1115"/>
                <a:gd name="T114" fmla="*/ 102 w 4227"/>
                <a:gd name="T115" fmla="*/ 683 h 1115"/>
                <a:gd name="T116" fmla="*/ 121 w 4227"/>
                <a:gd name="T117" fmla="*/ 698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27" h="1115">
                  <a:moveTo>
                    <a:pt x="1785" y="300"/>
                  </a:moveTo>
                  <a:lnTo>
                    <a:pt x="1785" y="299"/>
                  </a:lnTo>
                  <a:lnTo>
                    <a:pt x="1791" y="300"/>
                  </a:lnTo>
                  <a:lnTo>
                    <a:pt x="1797" y="300"/>
                  </a:lnTo>
                  <a:lnTo>
                    <a:pt x="1802" y="303"/>
                  </a:lnTo>
                  <a:lnTo>
                    <a:pt x="1807" y="306"/>
                  </a:lnTo>
                  <a:lnTo>
                    <a:pt x="1811" y="311"/>
                  </a:lnTo>
                  <a:lnTo>
                    <a:pt x="1816" y="316"/>
                  </a:lnTo>
                  <a:lnTo>
                    <a:pt x="1819" y="322"/>
                  </a:lnTo>
                  <a:lnTo>
                    <a:pt x="1821" y="330"/>
                  </a:lnTo>
                  <a:lnTo>
                    <a:pt x="1823" y="338"/>
                  </a:lnTo>
                  <a:lnTo>
                    <a:pt x="1824" y="349"/>
                  </a:lnTo>
                  <a:lnTo>
                    <a:pt x="1824" y="360"/>
                  </a:lnTo>
                  <a:lnTo>
                    <a:pt x="1823" y="372"/>
                  </a:lnTo>
                  <a:lnTo>
                    <a:pt x="1820" y="385"/>
                  </a:lnTo>
                  <a:lnTo>
                    <a:pt x="1817" y="401"/>
                  </a:lnTo>
                  <a:lnTo>
                    <a:pt x="1811" y="418"/>
                  </a:lnTo>
                  <a:lnTo>
                    <a:pt x="1805" y="435"/>
                  </a:lnTo>
                  <a:lnTo>
                    <a:pt x="1805" y="440"/>
                  </a:lnTo>
                  <a:lnTo>
                    <a:pt x="1791" y="428"/>
                  </a:lnTo>
                  <a:lnTo>
                    <a:pt x="1775" y="412"/>
                  </a:lnTo>
                  <a:lnTo>
                    <a:pt x="1761" y="396"/>
                  </a:lnTo>
                  <a:lnTo>
                    <a:pt x="1757" y="387"/>
                  </a:lnTo>
                  <a:lnTo>
                    <a:pt x="1753" y="378"/>
                  </a:lnTo>
                  <a:lnTo>
                    <a:pt x="1748" y="363"/>
                  </a:lnTo>
                  <a:lnTo>
                    <a:pt x="1747" y="349"/>
                  </a:lnTo>
                  <a:lnTo>
                    <a:pt x="1750" y="337"/>
                  </a:lnTo>
                  <a:lnTo>
                    <a:pt x="1753" y="325"/>
                  </a:lnTo>
                  <a:lnTo>
                    <a:pt x="1758" y="316"/>
                  </a:lnTo>
                  <a:lnTo>
                    <a:pt x="1766" y="309"/>
                  </a:lnTo>
                  <a:lnTo>
                    <a:pt x="1773" y="303"/>
                  </a:lnTo>
                  <a:lnTo>
                    <a:pt x="1782" y="300"/>
                  </a:lnTo>
                  <a:lnTo>
                    <a:pt x="1779" y="312"/>
                  </a:lnTo>
                  <a:lnTo>
                    <a:pt x="1777" y="325"/>
                  </a:lnTo>
                  <a:lnTo>
                    <a:pt x="1777" y="338"/>
                  </a:lnTo>
                  <a:lnTo>
                    <a:pt x="1779" y="352"/>
                  </a:lnTo>
                  <a:lnTo>
                    <a:pt x="1782" y="365"/>
                  </a:lnTo>
                  <a:lnTo>
                    <a:pt x="1785" y="377"/>
                  </a:lnTo>
                  <a:lnTo>
                    <a:pt x="1791" y="390"/>
                  </a:lnTo>
                  <a:lnTo>
                    <a:pt x="1797" y="401"/>
                  </a:lnTo>
                  <a:lnTo>
                    <a:pt x="1791" y="390"/>
                  </a:lnTo>
                  <a:lnTo>
                    <a:pt x="1786" y="377"/>
                  </a:lnTo>
                  <a:lnTo>
                    <a:pt x="1782" y="363"/>
                  </a:lnTo>
                  <a:lnTo>
                    <a:pt x="1780" y="350"/>
                  </a:lnTo>
                  <a:lnTo>
                    <a:pt x="1780" y="337"/>
                  </a:lnTo>
                  <a:lnTo>
                    <a:pt x="1780" y="324"/>
                  </a:lnTo>
                  <a:lnTo>
                    <a:pt x="1782" y="312"/>
                  </a:lnTo>
                  <a:lnTo>
                    <a:pt x="1785" y="300"/>
                  </a:lnTo>
                  <a:close/>
                  <a:moveTo>
                    <a:pt x="2368" y="272"/>
                  </a:moveTo>
                  <a:lnTo>
                    <a:pt x="2370" y="271"/>
                  </a:lnTo>
                  <a:lnTo>
                    <a:pt x="2378" y="275"/>
                  </a:lnTo>
                  <a:lnTo>
                    <a:pt x="2386" y="281"/>
                  </a:lnTo>
                  <a:lnTo>
                    <a:pt x="2393" y="287"/>
                  </a:lnTo>
                  <a:lnTo>
                    <a:pt x="2397" y="293"/>
                  </a:lnTo>
                  <a:lnTo>
                    <a:pt x="2400" y="302"/>
                  </a:lnTo>
                  <a:lnTo>
                    <a:pt x="2402" y="311"/>
                  </a:lnTo>
                  <a:lnTo>
                    <a:pt x="2402" y="319"/>
                  </a:lnTo>
                  <a:lnTo>
                    <a:pt x="2399" y="330"/>
                  </a:lnTo>
                  <a:lnTo>
                    <a:pt x="2393" y="340"/>
                  </a:lnTo>
                  <a:lnTo>
                    <a:pt x="2386" y="352"/>
                  </a:lnTo>
                  <a:lnTo>
                    <a:pt x="2375" y="365"/>
                  </a:lnTo>
                  <a:lnTo>
                    <a:pt x="2362" y="377"/>
                  </a:lnTo>
                  <a:lnTo>
                    <a:pt x="2345" y="390"/>
                  </a:lnTo>
                  <a:lnTo>
                    <a:pt x="2326" y="404"/>
                  </a:lnTo>
                  <a:lnTo>
                    <a:pt x="2302" y="418"/>
                  </a:lnTo>
                  <a:lnTo>
                    <a:pt x="2276" y="432"/>
                  </a:lnTo>
                  <a:lnTo>
                    <a:pt x="2271" y="438"/>
                  </a:lnTo>
                  <a:lnTo>
                    <a:pt x="2263" y="413"/>
                  </a:lnTo>
                  <a:lnTo>
                    <a:pt x="2257" y="385"/>
                  </a:lnTo>
                  <a:lnTo>
                    <a:pt x="2255" y="372"/>
                  </a:lnTo>
                  <a:lnTo>
                    <a:pt x="2255" y="359"/>
                  </a:lnTo>
                  <a:lnTo>
                    <a:pt x="2257" y="346"/>
                  </a:lnTo>
                  <a:lnTo>
                    <a:pt x="2258" y="334"/>
                  </a:lnTo>
                  <a:lnTo>
                    <a:pt x="2261" y="324"/>
                  </a:lnTo>
                  <a:lnTo>
                    <a:pt x="2266" y="315"/>
                  </a:lnTo>
                  <a:lnTo>
                    <a:pt x="2271" y="306"/>
                  </a:lnTo>
                  <a:lnTo>
                    <a:pt x="2276" y="299"/>
                  </a:lnTo>
                  <a:lnTo>
                    <a:pt x="2282" y="292"/>
                  </a:lnTo>
                  <a:lnTo>
                    <a:pt x="2289" y="286"/>
                  </a:lnTo>
                  <a:lnTo>
                    <a:pt x="2304" y="277"/>
                  </a:lnTo>
                  <a:lnTo>
                    <a:pt x="2318" y="271"/>
                  </a:lnTo>
                  <a:lnTo>
                    <a:pt x="2333" y="268"/>
                  </a:lnTo>
                  <a:lnTo>
                    <a:pt x="2349" y="267"/>
                  </a:lnTo>
                  <a:lnTo>
                    <a:pt x="2364" y="270"/>
                  </a:lnTo>
                  <a:lnTo>
                    <a:pt x="2349" y="281"/>
                  </a:lnTo>
                  <a:lnTo>
                    <a:pt x="2337" y="294"/>
                  </a:lnTo>
                  <a:lnTo>
                    <a:pt x="2326" y="309"/>
                  </a:lnTo>
                  <a:lnTo>
                    <a:pt x="2317" y="324"/>
                  </a:lnTo>
                  <a:lnTo>
                    <a:pt x="2308" y="340"/>
                  </a:lnTo>
                  <a:lnTo>
                    <a:pt x="2302" y="356"/>
                  </a:lnTo>
                  <a:lnTo>
                    <a:pt x="2296" y="374"/>
                  </a:lnTo>
                  <a:lnTo>
                    <a:pt x="2295" y="391"/>
                  </a:lnTo>
                  <a:lnTo>
                    <a:pt x="2298" y="374"/>
                  </a:lnTo>
                  <a:lnTo>
                    <a:pt x="2302" y="356"/>
                  </a:lnTo>
                  <a:lnTo>
                    <a:pt x="2310" y="338"/>
                  </a:lnTo>
                  <a:lnTo>
                    <a:pt x="2318" y="324"/>
                  </a:lnTo>
                  <a:lnTo>
                    <a:pt x="2330" y="309"/>
                  </a:lnTo>
                  <a:lnTo>
                    <a:pt x="2342" y="294"/>
                  </a:lnTo>
                  <a:lnTo>
                    <a:pt x="2355" y="283"/>
                  </a:lnTo>
                  <a:lnTo>
                    <a:pt x="2368" y="272"/>
                  </a:lnTo>
                  <a:close/>
                  <a:moveTo>
                    <a:pt x="3099" y="643"/>
                  </a:moveTo>
                  <a:lnTo>
                    <a:pt x="3099" y="643"/>
                  </a:lnTo>
                  <a:lnTo>
                    <a:pt x="3102" y="655"/>
                  </a:lnTo>
                  <a:lnTo>
                    <a:pt x="3104" y="667"/>
                  </a:lnTo>
                  <a:lnTo>
                    <a:pt x="3104" y="677"/>
                  </a:lnTo>
                  <a:lnTo>
                    <a:pt x="3101" y="687"/>
                  </a:lnTo>
                  <a:lnTo>
                    <a:pt x="3095" y="696"/>
                  </a:lnTo>
                  <a:lnTo>
                    <a:pt x="3088" y="705"/>
                  </a:lnTo>
                  <a:lnTo>
                    <a:pt x="3078" y="711"/>
                  </a:lnTo>
                  <a:lnTo>
                    <a:pt x="3064" y="717"/>
                  </a:lnTo>
                  <a:lnTo>
                    <a:pt x="3050" y="719"/>
                  </a:lnTo>
                  <a:lnTo>
                    <a:pt x="3031" y="721"/>
                  </a:lnTo>
                  <a:lnTo>
                    <a:pt x="3007" y="718"/>
                  </a:lnTo>
                  <a:lnTo>
                    <a:pt x="2981" y="714"/>
                  </a:lnTo>
                  <a:lnTo>
                    <a:pt x="2951" y="705"/>
                  </a:lnTo>
                  <a:lnTo>
                    <a:pt x="2918" y="692"/>
                  </a:lnTo>
                  <a:lnTo>
                    <a:pt x="2883" y="676"/>
                  </a:lnTo>
                  <a:lnTo>
                    <a:pt x="2843" y="654"/>
                  </a:lnTo>
                  <a:lnTo>
                    <a:pt x="2834" y="652"/>
                  </a:lnTo>
                  <a:lnTo>
                    <a:pt x="2843" y="639"/>
                  </a:lnTo>
                  <a:lnTo>
                    <a:pt x="2855" y="626"/>
                  </a:lnTo>
                  <a:lnTo>
                    <a:pt x="2868" y="614"/>
                  </a:lnTo>
                  <a:lnTo>
                    <a:pt x="2881" y="601"/>
                  </a:lnTo>
                  <a:lnTo>
                    <a:pt x="2896" y="591"/>
                  </a:lnTo>
                  <a:lnTo>
                    <a:pt x="2910" y="580"/>
                  </a:lnTo>
                  <a:lnTo>
                    <a:pt x="2927" y="573"/>
                  </a:lnTo>
                  <a:lnTo>
                    <a:pt x="2941" y="569"/>
                  </a:lnTo>
                  <a:lnTo>
                    <a:pt x="2954" y="566"/>
                  </a:lnTo>
                  <a:lnTo>
                    <a:pt x="2968" y="564"/>
                  </a:lnTo>
                  <a:lnTo>
                    <a:pt x="2981" y="564"/>
                  </a:lnTo>
                  <a:lnTo>
                    <a:pt x="2994" y="566"/>
                  </a:lnTo>
                  <a:lnTo>
                    <a:pt x="3006" y="567"/>
                  </a:lnTo>
                  <a:lnTo>
                    <a:pt x="3017" y="570"/>
                  </a:lnTo>
                  <a:lnTo>
                    <a:pt x="3029" y="574"/>
                  </a:lnTo>
                  <a:lnTo>
                    <a:pt x="3039" y="579"/>
                  </a:lnTo>
                  <a:lnTo>
                    <a:pt x="3048" y="585"/>
                  </a:lnTo>
                  <a:lnTo>
                    <a:pt x="3057" y="591"/>
                  </a:lnTo>
                  <a:lnTo>
                    <a:pt x="3073" y="604"/>
                  </a:lnTo>
                  <a:lnTo>
                    <a:pt x="3086" y="620"/>
                  </a:lnTo>
                  <a:lnTo>
                    <a:pt x="3097" y="636"/>
                  </a:lnTo>
                  <a:lnTo>
                    <a:pt x="3073" y="632"/>
                  </a:lnTo>
                  <a:lnTo>
                    <a:pt x="3048" y="627"/>
                  </a:lnTo>
                  <a:lnTo>
                    <a:pt x="3023" y="626"/>
                  </a:lnTo>
                  <a:lnTo>
                    <a:pt x="3000" y="626"/>
                  </a:lnTo>
                  <a:lnTo>
                    <a:pt x="2975" y="629"/>
                  </a:lnTo>
                  <a:lnTo>
                    <a:pt x="2950" y="633"/>
                  </a:lnTo>
                  <a:lnTo>
                    <a:pt x="2928" y="639"/>
                  </a:lnTo>
                  <a:lnTo>
                    <a:pt x="2906" y="648"/>
                  </a:lnTo>
                  <a:lnTo>
                    <a:pt x="2928" y="640"/>
                  </a:lnTo>
                  <a:lnTo>
                    <a:pt x="2951" y="634"/>
                  </a:lnTo>
                  <a:lnTo>
                    <a:pt x="2976" y="630"/>
                  </a:lnTo>
                  <a:lnTo>
                    <a:pt x="3001" y="629"/>
                  </a:lnTo>
                  <a:lnTo>
                    <a:pt x="3026" y="630"/>
                  </a:lnTo>
                  <a:lnTo>
                    <a:pt x="3051" y="633"/>
                  </a:lnTo>
                  <a:lnTo>
                    <a:pt x="3076" y="637"/>
                  </a:lnTo>
                  <a:lnTo>
                    <a:pt x="3099" y="643"/>
                  </a:lnTo>
                  <a:close/>
                  <a:moveTo>
                    <a:pt x="1348" y="352"/>
                  </a:moveTo>
                  <a:lnTo>
                    <a:pt x="1348" y="350"/>
                  </a:lnTo>
                  <a:lnTo>
                    <a:pt x="1354" y="352"/>
                  </a:lnTo>
                  <a:lnTo>
                    <a:pt x="1358" y="355"/>
                  </a:lnTo>
                  <a:lnTo>
                    <a:pt x="1363" y="357"/>
                  </a:lnTo>
                  <a:lnTo>
                    <a:pt x="1366" y="362"/>
                  </a:lnTo>
                  <a:lnTo>
                    <a:pt x="1369" y="366"/>
                  </a:lnTo>
                  <a:lnTo>
                    <a:pt x="1370" y="371"/>
                  </a:lnTo>
                  <a:lnTo>
                    <a:pt x="1370" y="377"/>
                  </a:lnTo>
                  <a:lnTo>
                    <a:pt x="1369" y="384"/>
                  </a:lnTo>
                  <a:lnTo>
                    <a:pt x="1366" y="391"/>
                  </a:lnTo>
                  <a:lnTo>
                    <a:pt x="1361" y="399"/>
                  </a:lnTo>
                  <a:lnTo>
                    <a:pt x="1355" y="407"/>
                  </a:lnTo>
                  <a:lnTo>
                    <a:pt x="1347" y="416"/>
                  </a:lnTo>
                  <a:lnTo>
                    <a:pt x="1336" y="425"/>
                  </a:lnTo>
                  <a:lnTo>
                    <a:pt x="1325" y="435"/>
                  </a:lnTo>
                  <a:lnTo>
                    <a:pt x="1310" y="445"/>
                  </a:lnTo>
                  <a:lnTo>
                    <a:pt x="1294" y="457"/>
                  </a:lnTo>
                  <a:lnTo>
                    <a:pt x="1291" y="460"/>
                  </a:lnTo>
                  <a:lnTo>
                    <a:pt x="1285" y="445"/>
                  </a:lnTo>
                  <a:lnTo>
                    <a:pt x="1281" y="429"/>
                  </a:lnTo>
                  <a:lnTo>
                    <a:pt x="1279" y="412"/>
                  </a:lnTo>
                  <a:lnTo>
                    <a:pt x="1279" y="404"/>
                  </a:lnTo>
                  <a:lnTo>
                    <a:pt x="1281" y="397"/>
                  </a:lnTo>
                  <a:lnTo>
                    <a:pt x="1285" y="385"/>
                  </a:lnTo>
                  <a:lnTo>
                    <a:pt x="1291" y="375"/>
                  </a:lnTo>
                  <a:lnTo>
                    <a:pt x="1300" y="366"/>
                  </a:lnTo>
                  <a:lnTo>
                    <a:pt x="1307" y="359"/>
                  </a:lnTo>
                  <a:lnTo>
                    <a:pt x="1317" y="355"/>
                  </a:lnTo>
                  <a:lnTo>
                    <a:pt x="1326" y="352"/>
                  </a:lnTo>
                  <a:lnTo>
                    <a:pt x="1335" y="350"/>
                  </a:lnTo>
                  <a:lnTo>
                    <a:pt x="1345" y="350"/>
                  </a:lnTo>
                  <a:lnTo>
                    <a:pt x="1336" y="359"/>
                  </a:lnTo>
                  <a:lnTo>
                    <a:pt x="1329" y="368"/>
                  </a:lnTo>
                  <a:lnTo>
                    <a:pt x="1323" y="377"/>
                  </a:lnTo>
                  <a:lnTo>
                    <a:pt x="1317" y="387"/>
                  </a:lnTo>
                  <a:lnTo>
                    <a:pt x="1313" y="397"/>
                  </a:lnTo>
                  <a:lnTo>
                    <a:pt x="1308" y="407"/>
                  </a:lnTo>
                  <a:lnTo>
                    <a:pt x="1306" y="419"/>
                  </a:lnTo>
                  <a:lnTo>
                    <a:pt x="1304" y="429"/>
                  </a:lnTo>
                  <a:lnTo>
                    <a:pt x="1307" y="419"/>
                  </a:lnTo>
                  <a:lnTo>
                    <a:pt x="1310" y="407"/>
                  </a:lnTo>
                  <a:lnTo>
                    <a:pt x="1313" y="397"/>
                  </a:lnTo>
                  <a:lnTo>
                    <a:pt x="1319" y="387"/>
                  </a:lnTo>
                  <a:lnTo>
                    <a:pt x="1325" y="377"/>
                  </a:lnTo>
                  <a:lnTo>
                    <a:pt x="1332" y="368"/>
                  </a:lnTo>
                  <a:lnTo>
                    <a:pt x="1339" y="359"/>
                  </a:lnTo>
                  <a:lnTo>
                    <a:pt x="1348" y="352"/>
                  </a:lnTo>
                  <a:close/>
                  <a:moveTo>
                    <a:pt x="2044" y="139"/>
                  </a:moveTo>
                  <a:lnTo>
                    <a:pt x="2044" y="139"/>
                  </a:lnTo>
                  <a:lnTo>
                    <a:pt x="2031" y="139"/>
                  </a:lnTo>
                  <a:lnTo>
                    <a:pt x="2019" y="136"/>
                  </a:lnTo>
                  <a:lnTo>
                    <a:pt x="2006" y="132"/>
                  </a:lnTo>
                  <a:lnTo>
                    <a:pt x="1994" y="126"/>
                  </a:lnTo>
                  <a:lnTo>
                    <a:pt x="1983" y="117"/>
                  </a:lnTo>
                  <a:lnTo>
                    <a:pt x="1972" y="107"/>
                  </a:lnTo>
                  <a:lnTo>
                    <a:pt x="1964" y="95"/>
                  </a:lnTo>
                  <a:lnTo>
                    <a:pt x="1956" y="79"/>
                  </a:lnTo>
                  <a:lnTo>
                    <a:pt x="1955" y="70"/>
                  </a:lnTo>
                  <a:lnTo>
                    <a:pt x="1955" y="60"/>
                  </a:lnTo>
                  <a:lnTo>
                    <a:pt x="1955" y="50"/>
                  </a:lnTo>
                  <a:lnTo>
                    <a:pt x="1958" y="39"/>
                  </a:lnTo>
                  <a:lnTo>
                    <a:pt x="1961" y="29"/>
                  </a:lnTo>
                  <a:lnTo>
                    <a:pt x="1964" y="19"/>
                  </a:lnTo>
                  <a:lnTo>
                    <a:pt x="1968" y="9"/>
                  </a:lnTo>
                  <a:lnTo>
                    <a:pt x="1974" y="0"/>
                  </a:lnTo>
                  <a:lnTo>
                    <a:pt x="1978" y="4"/>
                  </a:lnTo>
                  <a:lnTo>
                    <a:pt x="2003" y="19"/>
                  </a:lnTo>
                  <a:lnTo>
                    <a:pt x="2025" y="32"/>
                  </a:lnTo>
                  <a:lnTo>
                    <a:pt x="2043" y="45"/>
                  </a:lnTo>
                  <a:lnTo>
                    <a:pt x="2056" y="58"/>
                  </a:lnTo>
                  <a:lnTo>
                    <a:pt x="2068" y="70"/>
                  </a:lnTo>
                  <a:lnTo>
                    <a:pt x="2075" y="80"/>
                  </a:lnTo>
                  <a:lnTo>
                    <a:pt x="2081" y="91"/>
                  </a:lnTo>
                  <a:lnTo>
                    <a:pt x="2084" y="100"/>
                  </a:lnTo>
                  <a:lnTo>
                    <a:pt x="2084" y="108"/>
                  </a:lnTo>
                  <a:lnTo>
                    <a:pt x="2082" y="116"/>
                  </a:lnTo>
                  <a:lnTo>
                    <a:pt x="2079" y="123"/>
                  </a:lnTo>
                  <a:lnTo>
                    <a:pt x="2075" y="127"/>
                  </a:lnTo>
                  <a:lnTo>
                    <a:pt x="2069" y="132"/>
                  </a:lnTo>
                  <a:lnTo>
                    <a:pt x="2063" y="136"/>
                  </a:lnTo>
                  <a:lnTo>
                    <a:pt x="2056" y="138"/>
                  </a:lnTo>
                  <a:lnTo>
                    <a:pt x="2049" y="139"/>
                  </a:lnTo>
                  <a:lnTo>
                    <a:pt x="2049" y="138"/>
                  </a:lnTo>
                  <a:lnTo>
                    <a:pt x="2038" y="127"/>
                  </a:lnTo>
                  <a:lnTo>
                    <a:pt x="2028" y="116"/>
                  </a:lnTo>
                  <a:lnTo>
                    <a:pt x="2019" y="104"/>
                  </a:lnTo>
                  <a:lnTo>
                    <a:pt x="2012" y="92"/>
                  </a:lnTo>
                  <a:lnTo>
                    <a:pt x="2005" y="79"/>
                  </a:lnTo>
                  <a:lnTo>
                    <a:pt x="2000" y="66"/>
                  </a:lnTo>
                  <a:lnTo>
                    <a:pt x="1996" y="51"/>
                  </a:lnTo>
                  <a:lnTo>
                    <a:pt x="1994" y="38"/>
                  </a:lnTo>
                  <a:lnTo>
                    <a:pt x="1996" y="51"/>
                  </a:lnTo>
                  <a:lnTo>
                    <a:pt x="1999" y="64"/>
                  </a:lnTo>
                  <a:lnTo>
                    <a:pt x="2003" y="79"/>
                  </a:lnTo>
                  <a:lnTo>
                    <a:pt x="2009" y="92"/>
                  </a:lnTo>
                  <a:lnTo>
                    <a:pt x="2016" y="104"/>
                  </a:lnTo>
                  <a:lnTo>
                    <a:pt x="2025" y="116"/>
                  </a:lnTo>
                  <a:lnTo>
                    <a:pt x="2034" y="127"/>
                  </a:lnTo>
                  <a:lnTo>
                    <a:pt x="2044" y="139"/>
                  </a:lnTo>
                  <a:close/>
                  <a:moveTo>
                    <a:pt x="2793" y="231"/>
                  </a:moveTo>
                  <a:lnTo>
                    <a:pt x="2793" y="231"/>
                  </a:lnTo>
                  <a:lnTo>
                    <a:pt x="2776" y="224"/>
                  </a:lnTo>
                  <a:lnTo>
                    <a:pt x="2758" y="214"/>
                  </a:lnTo>
                  <a:lnTo>
                    <a:pt x="2742" y="201"/>
                  </a:lnTo>
                  <a:lnTo>
                    <a:pt x="2727" y="185"/>
                  </a:lnTo>
                  <a:lnTo>
                    <a:pt x="2721" y="176"/>
                  </a:lnTo>
                  <a:lnTo>
                    <a:pt x="2715" y="167"/>
                  </a:lnTo>
                  <a:lnTo>
                    <a:pt x="2710" y="157"/>
                  </a:lnTo>
                  <a:lnTo>
                    <a:pt x="2707" y="146"/>
                  </a:lnTo>
                  <a:lnTo>
                    <a:pt x="2704" y="136"/>
                  </a:lnTo>
                  <a:lnTo>
                    <a:pt x="2701" y="124"/>
                  </a:lnTo>
                  <a:lnTo>
                    <a:pt x="2701" y="113"/>
                  </a:lnTo>
                  <a:lnTo>
                    <a:pt x="2701" y="101"/>
                  </a:lnTo>
                  <a:lnTo>
                    <a:pt x="2704" y="88"/>
                  </a:lnTo>
                  <a:lnTo>
                    <a:pt x="2710" y="76"/>
                  </a:lnTo>
                  <a:lnTo>
                    <a:pt x="2717" y="63"/>
                  </a:lnTo>
                  <a:lnTo>
                    <a:pt x="2726" y="51"/>
                  </a:lnTo>
                  <a:lnTo>
                    <a:pt x="2737" y="39"/>
                  </a:lnTo>
                  <a:lnTo>
                    <a:pt x="2748" y="29"/>
                  </a:lnTo>
                  <a:lnTo>
                    <a:pt x="2759" y="19"/>
                  </a:lnTo>
                  <a:lnTo>
                    <a:pt x="2771" y="12"/>
                  </a:lnTo>
                  <a:lnTo>
                    <a:pt x="2774" y="19"/>
                  </a:lnTo>
                  <a:lnTo>
                    <a:pt x="2798" y="51"/>
                  </a:lnTo>
                  <a:lnTo>
                    <a:pt x="2818" y="80"/>
                  </a:lnTo>
                  <a:lnTo>
                    <a:pt x="2834" y="107"/>
                  </a:lnTo>
                  <a:lnTo>
                    <a:pt x="2847" y="130"/>
                  </a:lnTo>
                  <a:lnTo>
                    <a:pt x="2856" y="151"/>
                  </a:lnTo>
                  <a:lnTo>
                    <a:pt x="2861" y="170"/>
                  </a:lnTo>
                  <a:lnTo>
                    <a:pt x="2864" y="186"/>
                  </a:lnTo>
                  <a:lnTo>
                    <a:pt x="2864" y="199"/>
                  </a:lnTo>
                  <a:lnTo>
                    <a:pt x="2862" y="211"/>
                  </a:lnTo>
                  <a:lnTo>
                    <a:pt x="2856" y="220"/>
                  </a:lnTo>
                  <a:lnTo>
                    <a:pt x="2850" y="227"/>
                  </a:lnTo>
                  <a:lnTo>
                    <a:pt x="2843" y="231"/>
                  </a:lnTo>
                  <a:lnTo>
                    <a:pt x="2833" y="234"/>
                  </a:lnTo>
                  <a:lnTo>
                    <a:pt x="2822" y="236"/>
                  </a:lnTo>
                  <a:lnTo>
                    <a:pt x="2812" y="236"/>
                  </a:lnTo>
                  <a:lnTo>
                    <a:pt x="2801" y="233"/>
                  </a:lnTo>
                  <a:lnTo>
                    <a:pt x="2799" y="233"/>
                  </a:lnTo>
                  <a:lnTo>
                    <a:pt x="2789" y="212"/>
                  </a:lnTo>
                  <a:lnTo>
                    <a:pt x="2780" y="193"/>
                  </a:lnTo>
                  <a:lnTo>
                    <a:pt x="2774" y="171"/>
                  </a:lnTo>
                  <a:lnTo>
                    <a:pt x="2770" y="151"/>
                  </a:lnTo>
                  <a:lnTo>
                    <a:pt x="2767" y="130"/>
                  </a:lnTo>
                  <a:lnTo>
                    <a:pt x="2767" y="110"/>
                  </a:lnTo>
                  <a:lnTo>
                    <a:pt x="2770" y="91"/>
                  </a:lnTo>
                  <a:lnTo>
                    <a:pt x="2776" y="72"/>
                  </a:lnTo>
                  <a:lnTo>
                    <a:pt x="2770" y="89"/>
                  </a:lnTo>
                  <a:lnTo>
                    <a:pt x="2765" y="108"/>
                  </a:lnTo>
                  <a:lnTo>
                    <a:pt x="2765" y="129"/>
                  </a:lnTo>
                  <a:lnTo>
                    <a:pt x="2767" y="149"/>
                  </a:lnTo>
                  <a:lnTo>
                    <a:pt x="2770" y="170"/>
                  </a:lnTo>
                  <a:lnTo>
                    <a:pt x="2776" y="190"/>
                  </a:lnTo>
                  <a:lnTo>
                    <a:pt x="2783" y="211"/>
                  </a:lnTo>
                  <a:lnTo>
                    <a:pt x="2793" y="231"/>
                  </a:lnTo>
                  <a:close/>
                  <a:moveTo>
                    <a:pt x="3542" y="873"/>
                  </a:moveTo>
                  <a:lnTo>
                    <a:pt x="3542" y="873"/>
                  </a:lnTo>
                  <a:lnTo>
                    <a:pt x="3529" y="869"/>
                  </a:lnTo>
                  <a:lnTo>
                    <a:pt x="3517" y="865"/>
                  </a:lnTo>
                  <a:lnTo>
                    <a:pt x="3504" y="859"/>
                  </a:lnTo>
                  <a:lnTo>
                    <a:pt x="3492" y="851"/>
                  </a:lnTo>
                  <a:lnTo>
                    <a:pt x="3481" y="844"/>
                  </a:lnTo>
                  <a:lnTo>
                    <a:pt x="3470" y="835"/>
                  </a:lnTo>
                  <a:lnTo>
                    <a:pt x="3459" y="826"/>
                  </a:lnTo>
                  <a:lnTo>
                    <a:pt x="3448" y="816"/>
                  </a:lnTo>
                  <a:lnTo>
                    <a:pt x="3440" y="805"/>
                  </a:lnTo>
                  <a:lnTo>
                    <a:pt x="3431" y="793"/>
                  </a:lnTo>
                  <a:lnTo>
                    <a:pt x="3423" y="780"/>
                  </a:lnTo>
                  <a:lnTo>
                    <a:pt x="3418" y="766"/>
                  </a:lnTo>
                  <a:lnTo>
                    <a:pt x="3413" y="752"/>
                  </a:lnTo>
                  <a:lnTo>
                    <a:pt x="3410" y="737"/>
                  </a:lnTo>
                  <a:lnTo>
                    <a:pt x="3409" y="721"/>
                  </a:lnTo>
                  <a:lnTo>
                    <a:pt x="3409" y="705"/>
                  </a:lnTo>
                  <a:lnTo>
                    <a:pt x="3412" y="687"/>
                  </a:lnTo>
                  <a:lnTo>
                    <a:pt x="3419" y="670"/>
                  </a:lnTo>
                  <a:lnTo>
                    <a:pt x="3428" y="652"/>
                  </a:lnTo>
                  <a:lnTo>
                    <a:pt x="3440" y="634"/>
                  </a:lnTo>
                  <a:lnTo>
                    <a:pt x="3453" y="617"/>
                  </a:lnTo>
                  <a:lnTo>
                    <a:pt x="3467" y="602"/>
                  </a:lnTo>
                  <a:lnTo>
                    <a:pt x="3483" y="588"/>
                  </a:lnTo>
                  <a:lnTo>
                    <a:pt x="3498" y="576"/>
                  </a:lnTo>
                  <a:lnTo>
                    <a:pt x="3501" y="586"/>
                  </a:lnTo>
                  <a:lnTo>
                    <a:pt x="3536" y="627"/>
                  </a:lnTo>
                  <a:lnTo>
                    <a:pt x="3566" y="665"/>
                  </a:lnTo>
                  <a:lnTo>
                    <a:pt x="3590" y="699"/>
                  </a:lnTo>
                  <a:lnTo>
                    <a:pt x="3608" y="731"/>
                  </a:lnTo>
                  <a:lnTo>
                    <a:pt x="3621" y="759"/>
                  </a:lnTo>
                  <a:lnTo>
                    <a:pt x="3632" y="783"/>
                  </a:lnTo>
                  <a:lnTo>
                    <a:pt x="3636" y="805"/>
                  </a:lnTo>
                  <a:lnTo>
                    <a:pt x="3636" y="815"/>
                  </a:lnTo>
                  <a:lnTo>
                    <a:pt x="3636" y="824"/>
                  </a:lnTo>
                  <a:lnTo>
                    <a:pt x="3636" y="831"/>
                  </a:lnTo>
                  <a:lnTo>
                    <a:pt x="3634" y="838"/>
                  </a:lnTo>
                  <a:lnTo>
                    <a:pt x="3632" y="846"/>
                  </a:lnTo>
                  <a:lnTo>
                    <a:pt x="3629" y="851"/>
                  </a:lnTo>
                  <a:lnTo>
                    <a:pt x="3624" y="857"/>
                  </a:lnTo>
                  <a:lnTo>
                    <a:pt x="3620" y="862"/>
                  </a:lnTo>
                  <a:lnTo>
                    <a:pt x="3610" y="869"/>
                  </a:lnTo>
                  <a:lnTo>
                    <a:pt x="3598" y="875"/>
                  </a:lnTo>
                  <a:lnTo>
                    <a:pt x="3583" y="876"/>
                  </a:lnTo>
                  <a:lnTo>
                    <a:pt x="3567" y="878"/>
                  </a:lnTo>
                  <a:lnTo>
                    <a:pt x="3551" y="875"/>
                  </a:lnTo>
                  <a:lnTo>
                    <a:pt x="3535" y="848"/>
                  </a:lnTo>
                  <a:lnTo>
                    <a:pt x="3522" y="822"/>
                  </a:lnTo>
                  <a:lnTo>
                    <a:pt x="3511" y="794"/>
                  </a:lnTo>
                  <a:lnTo>
                    <a:pt x="3504" y="766"/>
                  </a:lnTo>
                  <a:lnTo>
                    <a:pt x="3500" y="739"/>
                  </a:lnTo>
                  <a:lnTo>
                    <a:pt x="3498" y="711"/>
                  </a:lnTo>
                  <a:lnTo>
                    <a:pt x="3498" y="696"/>
                  </a:lnTo>
                  <a:lnTo>
                    <a:pt x="3500" y="683"/>
                  </a:lnTo>
                  <a:lnTo>
                    <a:pt x="3503" y="670"/>
                  </a:lnTo>
                  <a:lnTo>
                    <a:pt x="3507" y="656"/>
                  </a:lnTo>
                  <a:lnTo>
                    <a:pt x="3503" y="670"/>
                  </a:lnTo>
                  <a:lnTo>
                    <a:pt x="3500" y="683"/>
                  </a:lnTo>
                  <a:lnTo>
                    <a:pt x="3497" y="696"/>
                  </a:lnTo>
                  <a:lnTo>
                    <a:pt x="3495" y="709"/>
                  </a:lnTo>
                  <a:lnTo>
                    <a:pt x="3497" y="736"/>
                  </a:lnTo>
                  <a:lnTo>
                    <a:pt x="3500" y="763"/>
                  </a:lnTo>
                  <a:lnTo>
                    <a:pt x="3505" y="791"/>
                  </a:lnTo>
                  <a:lnTo>
                    <a:pt x="3516" y="819"/>
                  </a:lnTo>
                  <a:lnTo>
                    <a:pt x="3527" y="847"/>
                  </a:lnTo>
                  <a:lnTo>
                    <a:pt x="3542" y="873"/>
                  </a:lnTo>
                  <a:close/>
                  <a:moveTo>
                    <a:pt x="961" y="400"/>
                  </a:moveTo>
                  <a:lnTo>
                    <a:pt x="961" y="400"/>
                  </a:lnTo>
                  <a:lnTo>
                    <a:pt x="954" y="403"/>
                  </a:lnTo>
                  <a:lnTo>
                    <a:pt x="946" y="404"/>
                  </a:lnTo>
                  <a:lnTo>
                    <a:pt x="938" y="404"/>
                  </a:lnTo>
                  <a:lnTo>
                    <a:pt x="929" y="404"/>
                  </a:lnTo>
                  <a:lnTo>
                    <a:pt x="922" y="401"/>
                  </a:lnTo>
                  <a:lnTo>
                    <a:pt x="913" y="397"/>
                  </a:lnTo>
                  <a:lnTo>
                    <a:pt x="905" y="391"/>
                  </a:lnTo>
                  <a:lnTo>
                    <a:pt x="900" y="382"/>
                  </a:lnTo>
                  <a:lnTo>
                    <a:pt x="897" y="378"/>
                  </a:lnTo>
                  <a:lnTo>
                    <a:pt x="895" y="372"/>
                  </a:lnTo>
                  <a:lnTo>
                    <a:pt x="894" y="359"/>
                  </a:lnTo>
                  <a:lnTo>
                    <a:pt x="894" y="344"/>
                  </a:lnTo>
                  <a:lnTo>
                    <a:pt x="895" y="333"/>
                  </a:lnTo>
                  <a:lnTo>
                    <a:pt x="898" y="334"/>
                  </a:lnTo>
                  <a:lnTo>
                    <a:pt x="927" y="341"/>
                  </a:lnTo>
                  <a:lnTo>
                    <a:pt x="948" y="350"/>
                  </a:lnTo>
                  <a:lnTo>
                    <a:pt x="955" y="355"/>
                  </a:lnTo>
                  <a:lnTo>
                    <a:pt x="960" y="360"/>
                  </a:lnTo>
                  <a:lnTo>
                    <a:pt x="967" y="369"/>
                  </a:lnTo>
                  <a:lnTo>
                    <a:pt x="970" y="378"/>
                  </a:lnTo>
                  <a:lnTo>
                    <a:pt x="971" y="385"/>
                  </a:lnTo>
                  <a:lnTo>
                    <a:pt x="968" y="393"/>
                  </a:lnTo>
                  <a:lnTo>
                    <a:pt x="964" y="399"/>
                  </a:lnTo>
                  <a:lnTo>
                    <a:pt x="946" y="391"/>
                  </a:lnTo>
                  <a:lnTo>
                    <a:pt x="939" y="385"/>
                  </a:lnTo>
                  <a:lnTo>
                    <a:pt x="932" y="381"/>
                  </a:lnTo>
                  <a:lnTo>
                    <a:pt x="926" y="374"/>
                  </a:lnTo>
                  <a:lnTo>
                    <a:pt x="920" y="368"/>
                  </a:lnTo>
                  <a:lnTo>
                    <a:pt x="916" y="359"/>
                  </a:lnTo>
                  <a:lnTo>
                    <a:pt x="913" y="352"/>
                  </a:lnTo>
                  <a:lnTo>
                    <a:pt x="916" y="359"/>
                  </a:lnTo>
                  <a:lnTo>
                    <a:pt x="920" y="368"/>
                  </a:lnTo>
                  <a:lnTo>
                    <a:pt x="924" y="374"/>
                  </a:lnTo>
                  <a:lnTo>
                    <a:pt x="930" y="381"/>
                  </a:lnTo>
                  <a:lnTo>
                    <a:pt x="938" y="387"/>
                  </a:lnTo>
                  <a:lnTo>
                    <a:pt x="945" y="391"/>
                  </a:lnTo>
                  <a:lnTo>
                    <a:pt x="961" y="400"/>
                  </a:lnTo>
                  <a:close/>
                  <a:moveTo>
                    <a:pt x="1537" y="236"/>
                  </a:moveTo>
                  <a:lnTo>
                    <a:pt x="1537" y="236"/>
                  </a:lnTo>
                  <a:lnTo>
                    <a:pt x="1527" y="237"/>
                  </a:lnTo>
                  <a:lnTo>
                    <a:pt x="1517" y="239"/>
                  </a:lnTo>
                  <a:lnTo>
                    <a:pt x="1506" y="237"/>
                  </a:lnTo>
                  <a:lnTo>
                    <a:pt x="1496" y="234"/>
                  </a:lnTo>
                  <a:lnTo>
                    <a:pt x="1486" y="228"/>
                  </a:lnTo>
                  <a:lnTo>
                    <a:pt x="1477" y="223"/>
                  </a:lnTo>
                  <a:lnTo>
                    <a:pt x="1470" y="214"/>
                  </a:lnTo>
                  <a:lnTo>
                    <a:pt x="1465" y="202"/>
                  </a:lnTo>
                  <a:lnTo>
                    <a:pt x="1464" y="196"/>
                  </a:lnTo>
                  <a:lnTo>
                    <a:pt x="1462" y="187"/>
                  </a:lnTo>
                  <a:lnTo>
                    <a:pt x="1465" y="171"/>
                  </a:lnTo>
                  <a:lnTo>
                    <a:pt x="1470" y="155"/>
                  </a:lnTo>
                  <a:lnTo>
                    <a:pt x="1477" y="141"/>
                  </a:lnTo>
                  <a:lnTo>
                    <a:pt x="1480" y="143"/>
                  </a:lnTo>
                  <a:lnTo>
                    <a:pt x="1498" y="151"/>
                  </a:lnTo>
                  <a:lnTo>
                    <a:pt x="1514" y="160"/>
                  </a:lnTo>
                  <a:lnTo>
                    <a:pt x="1527" y="167"/>
                  </a:lnTo>
                  <a:lnTo>
                    <a:pt x="1539" y="174"/>
                  </a:lnTo>
                  <a:lnTo>
                    <a:pt x="1547" y="182"/>
                  </a:lnTo>
                  <a:lnTo>
                    <a:pt x="1553" y="189"/>
                  </a:lnTo>
                  <a:lnTo>
                    <a:pt x="1559" y="195"/>
                  </a:lnTo>
                  <a:lnTo>
                    <a:pt x="1562" y="202"/>
                  </a:lnTo>
                  <a:lnTo>
                    <a:pt x="1563" y="208"/>
                  </a:lnTo>
                  <a:lnTo>
                    <a:pt x="1563" y="214"/>
                  </a:lnTo>
                  <a:lnTo>
                    <a:pt x="1562" y="218"/>
                  </a:lnTo>
                  <a:lnTo>
                    <a:pt x="1559" y="223"/>
                  </a:lnTo>
                  <a:lnTo>
                    <a:pt x="1556" y="227"/>
                  </a:lnTo>
                  <a:lnTo>
                    <a:pt x="1552" y="230"/>
                  </a:lnTo>
                  <a:lnTo>
                    <a:pt x="1540" y="236"/>
                  </a:lnTo>
                  <a:lnTo>
                    <a:pt x="1531" y="228"/>
                  </a:lnTo>
                  <a:lnTo>
                    <a:pt x="1522" y="223"/>
                  </a:lnTo>
                  <a:lnTo>
                    <a:pt x="1514" y="214"/>
                  </a:lnTo>
                  <a:lnTo>
                    <a:pt x="1508" y="207"/>
                  </a:lnTo>
                  <a:lnTo>
                    <a:pt x="1502" y="198"/>
                  </a:lnTo>
                  <a:lnTo>
                    <a:pt x="1496" y="187"/>
                  </a:lnTo>
                  <a:lnTo>
                    <a:pt x="1493" y="177"/>
                  </a:lnTo>
                  <a:lnTo>
                    <a:pt x="1492" y="167"/>
                  </a:lnTo>
                  <a:lnTo>
                    <a:pt x="1493" y="177"/>
                  </a:lnTo>
                  <a:lnTo>
                    <a:pt x="1496" y="187"/>
                  </a:lnTo>
                  <a:lnTo>
                    <a:pt x="1500" y="198"/>
                  </a:lnTo>
                  <a:lnTo>
                    <a:pt x="1505" y="207"/>
                  </a:lnTo>
                  <a:lnTo>
                    <a:pt x="1512" y="215"/>
                  </a:lnTo>
                  <a:lnTo>
                    <a:pt x="1520" y="223"/>
                  </a:lnTo>
                  <a:lnTo>
                    <a:pt x="1528" y="230"/>
                  </a:lnTo>
                  <a:lnTo>
                    <a:pt x="1537" y="236"/>
                  </a:lnTo>
                  <a:close/>
                  <a:moveTo>
                    <a:pt x="724" y="661"/>
                  </a:moveTo>
                  <a:lnTo>
                    <a:pt x="724" y="661"/>
                  </a:lnTo>
                  <a:lnTo>
                    <a:pt x="731" y="658"/>
                  </a:lnTo>
                  <a:lnTo>
                    <a:pt x="737" y="658"/>
                  </a:lnTo>
                  <a:lnTo>
                    <a:pt x="744" y="659"/>
                  </a:lnTo>
                  <a:lnTo>
                    <a:pt x="746" y="662"/>
                  </a:lnTo>
                  <a:lnTo>
                    <a:pt x="749" y="665"/>
                  </a:lnTo>
                  <a:lnTo>
                    <a:pt x="750" y="674"/>
                  </a:lnTo>
                  <a:lnTo>
                    <a:pt x="750" y="687"/>
                  </a:lnTo>
                  <a:lnTo>
                    <a:pt x="746" y="703"/>
                  </a:lnTo>
                  <a:lnTo>
                    <a:pt x="738" y="725"/>
                  </a:lnTo>
                  <a:lnTo>
                    <a:pt x="738" y="728"/>
                  </a:lnTo>
                  <a:lnTo>
                    <a:pt x="728" y="724"/>
                  </a:lnTo>
                  <a:lnTo>
                    <a:pt x="719" y="719"/>
                  </a:lnTo>
                  <a:lnTo>
                    <a:pt x="710" y="714"/>
                  </a:lnTo>
                  <a:lnTo>
                    <a:pt x="705" y="706"/>
                  </a:lnTo>
                  <a:lnTo>
                    <a:pt x="703" y="700"/>
                  </a:lnTo>
                  <a:lnTo>
                    <a:pt x="702" y="693"/>
                  </a:lnTo>
                  <a:lnTo>
                    <a:pt x="703" y="686"/>
                  </a:lnTo>
                  <a:lnTo>
                    <a:pt x="705" y="680"/>
                  </a:lnTo>
                  <a:lnTo>
                    <a:pt x="708" y="674"/>
                  </a:lnTo>
                  <a:lnTo>
                    <a:pt x="712" y="670"/>
                  </a:lnTo>
                  <a:lnTo>
                    <a:pt x="716" y="665"/>
                  </a:lnTo>
                  <a:lnTo>
                    <a:pt x="722" y="661"/>
                  </a:lnTo>
                  <a:lnTo>
                    <a:pt x="721" y="676"/>
                  </a:lnTo>
                  <a:lnTo>
                    <a:pt x="721" y="687"/>
                  </a:lnTo>
                  <a:lnTo>
                    <a:pt x="725" y="699"/>
                  </a:lnTo>
                  <a:lnTo>
                    <a:pt x="728" y="705"/>
                  </a:lnTo>
                  <a:lnTo>
                    <a:pt x="732" y="711"/>
                  </a:lnTo>
                  <a:lnTo>
                    <a:pt x="728" y="705"/>
                  </a:lnTo>
                  <a:lnTo>
                    <a:pt x="725" y="699"/>
                  </a:lnTo>
                  <a:lnTo>
                    <a:pt x="722" y="687"/>
                  </a:lnTo>
                  <a:lnTo>
                    <a:pt x="722" y="674"/>
                  </a:lnTo>
                  <a:lnTo>
                    <a:pt x="724" y="661"/>
                  </a:lnTo>
                  <a:close/>
                  <a:moveTo>
                    <a:pt x="278" y="734"/>
                  </a:moveTo>
                  <a:lnTo>
                    <a:pt x="278" y="734"/>
                  </a:lnTo>
                  <a:lnTo>
                    <a:pt x="278" y="727"/>
                  </a:lnTo>
                  <a:lnTo>
                    <a:pt x="281" y="718"/>
                  </a:lnTo>
                  <a:lnTo>
                    <a:pt x="285" y="711"/>
                  </a:lnTo>
                  <a:lnTo>
                    <a:pt x="291" y="705"/>
                  </a:lnTo>
                  <a:lnTo>
                    <a:pt x="293" y="706"/>
                  </a:lnTo>
                  <a:lnTo>
                    <a:pt x="312" y="719"/>
                  </a:lnTo>
                  <a:lnTo>
                    <a:pt x="325" y="731"/>
                  </a:lnTo>
                  <a:lnTo>
                    <a:pt x="334" y="740"/>
                  </a:lnTo>
                  <a:lnTo>
                    <a:pt x="337" y="747"/>
                  </a:lnTo>
                  <a:lnTo>
                    <a:pt x="338" y="752"/>
                  </a:lnTo>
                  <a:lnTo>
                    <a:pt x="337" y="755"/>
                  </a:lnTo>
                  <a:lnTo>
                    <a:pt x="334" y="759"/>
                  </a:lnTo>
                  <a:lnTo>
                    <a:pt x="328" y="762"/>
                  </a:lnTo>
                  <a:lnTo>
                    <a:pt x="321" y="763"/>
                  </a:lnTo>
                  <a:lnTo>
                    <a:pt x="321" y="762"/>
                  </a:lnTo>
                  <a:lnTo>
                    <a:pt x="310" y="753"/>
                  </a:lnTo>
                  <a:lnTo>
                    <a:pt x="303" y="743"/>
                  </a:lnTo>
                  <a:lnTo>
                    <a:pt x="299" y="733"/>
                  </a:lnTo>
                  <a:lnTo>
                    <a:pt x="297" y="727"/>
                  </a:lnTo>
                  <a:lnTo>
                    <a:pt x="297" y="721"/>
                  </a:lnTo>
                  <a:lnTo>
                    <a:pt x="297" y="727"/>
                  </a:lnTo>
                  <a:lnTo>
                    <a:pt x="299" y="731"/>
                  </a:lnTo>
                  <a:lnTo>
                    <a:pt x="302" y="743"/>
                  </a:lnTo>
                  <a:lnTo>
                    <a:pt x="309" y="753"/>
                  </a:lnTo>
                  <a:lnTo>
                    <a:pt x="319" y="763"/>
                  </a:lnTo>
                  <a:lnTo>
                    <a:pt x="306" y="761"/>
                  </a:lnTo>
                  <a:lnTo>
                    <a:pt x="300" y="759"/>
                  </a:lnTo>
                  <a:lnTo>
                    <a:pt x="293" y="756"/>
                  </a:lnTo>
                  <a:lnTo>
                    <a:pt x="288" y="752"/>
                  </a:lnTo>
                  <a:lnTo>
                    <a:pt x="284" y="747"/>
                  </a:lnTo>
                  <a:lnTo>
                    <a:pt x="280" y="741"/>
                  </a:lnTo>
                  <a:lnTo>
                    <a:pt x="278" y="734"/>
                  </a:lnTo>
                  <a:close/>
                  <a:moveTo>
                    <a:pt x="319" y="763"/>
                  </a:moveTo>
                  <a:lnTo>
                    <a:pt x="321" y="763"/>
                  </a:lnTo>
                  <a:lnTo>
                    <a:pt x="332" y="771"/>
                  </a:lnTo>
                  <a:lnTo>
                    <a:pt x="346" y="777"/>
                  </a:lnTo>
                  <a:lnTo>
                    <a:pt x="360" y="783"/>
                  </a:lnTo>
                  <a:lnTo>
                    <a:pt x="375" y="787"/>
                  </a:lnTo>
                  <a:lnTo>
                    <a:pt x="407" y="787"/>
                  </a:lnTo>
                  <a:lnTo>
                    <a:pt x="441" y="784"/>
                  </a:lnTo>
                  <a:lnTo>
                    <a:pt x="473" y="780"/>
                  </a:lnTo>
                  <a:lnTo>
                    <a:pt x="504" y="772"/>
                  </a:lnTo>
                  <a:lnTo>
                    <a:pt x="533" y="762"/>
                  </a:lnTo>
                  <a:lnTo>
                    <a:pt x="562" y="750"/>
                  </a:lnTo>
                  <a:lnTo>
                    <a:pt x="589" y="736"/>
                  </a:lnTo>
                  <a:lnTo>
                    <a:pt x="614" y="721"/>
                  </a:lnTo>
                  <a:lnTo>
                    <a:pt x="646" y="698"/>
                  </a:lnTo>
                  <a:lnTo>
                    <a:pt x="677" y="673"/>
                  </a:lnTo>
                  <a:lnTo>
                    <a:pt x="705" y="648"/>
                  </a:lnTo>
                  <a:lnTo>
                    <a:pt x="732" y="621"/>
                  </a:lnTo>
                  <a:lnTo>
                    <a:pt x="787" y="569"/>
                  </a:lnTo>
                  <a:lnTo>
                    <a:pt x="813" y="544"/>
                  </a:lnTo>
                  <a:lnTo>
                    <a:pt x="841" y="519"/>
                  </a:lnTo>
                  <a:lnTo>
                    <a:pt x="861" y="501"/>
                  </a:lnTo>
                  <a:lnTo>
                    <a:pt x="882" y="484"/>
                  </a:lnTo>
                  <a:lnTo>
                    <a:pt x="905" y="469"/>
                  </a:lnTo>
                  <a:lnTo>
                    <a:pt x="929" y="454"/>
                  </a:lnTo>
                  <a:lnTo>
                    <a:pt x="974" y="429"/>
                  </a:lnTo>
                  <a:lnTo>
                    <a:pt x="1011" y="410"/>
                  </a:lnTo>
                  <a:lnTo>
                    <a:pt x="998" y="410"/>
                  </a:lnTo>
                  <a:lnTo>
                    <a:pt x="986" y="409"/>
                  </a:lnTo>
                  <a:lnTo>
                    <a:pt x="974" y="406"/>
                  </a:lnTo>
                  <a:lnTo>
                    <a:pt x="963" y="400"/>
                  </a:lnTo>
                  <a:lnTo>
                    <a:pt x="961" y="400"/>
                  </a:lnTo>
                  <a:lnTo>
                    <a:pt x="964" y="399"/>
                  </a:lnTo>
                  <a:lnTo>
                    <a:pt x="977" y="404"/>
                  </a:lnTo>
                  <a:lnTo>
                    <a:pt x="992" y="407"/>
                  </a:lnTo>
                  <a:lnTo>
                    <a:pt x="1008" y="406"/>
                  </a:lnTo>
                  <a:lnTo>
                    <a:pt x="1024" y="403"/>
                  </a:lnTo>
                  <a:lnTo>
                    <a:pt x="1024" y="404"/>
                  </a:lnTo>
                  <a:lnTo>
                    <a:pt x="1048" y="394"/>
                  </a:lnTo>
                  <a:lnTo>
                    <a:pt x="1071" y="385"/>
                  </a:lnTo>
                  <a:lnTo>
                    <a:pt x="1102" y="375"/>
                  </a:lnTo>
                  <a:lnTo>
                    <a:pt x="1133" y="365"/>
                  </a:lnTo>
                  <a:lnTo>
                    <a:pt x="1199" y="347"/>
                  </a:lnTo>
                  <a:lnTo>
                    <a:pt x="1267" y="331"/>
                  </a:lnTo>
                  <a:lnTo>
                    <a:pt x="1336" y="318"/>
                  </a:lnTo>
                  <a:lnTo>
                    <a:pt x="1478" y="292"/>
                  </a:lnTo>
                  <a:lnTo>
                    <a:pt x="1618" y="267"/>
                  </a:lnTo>
                  <a:lnTo>
                    <a:pt x="1596" y="262"/>
                  </a:lnTo>
                  <a:lnTo>
                    <a:pt x="1575" y="256"/>
                  </a:lnTo>
                  <a:lnTo>
                    <a:pt x="1556" y="248"/>
                  </a:lnTo>
                  <a:lnTo>
                    <a:pt x="1539" y="237"/>
                  </a:lnTo>
                  <a:lnTo>
                    <a:pt x="1537" y="236"/>
                  </a:lnTo>
                  <a:lnTo>
                    <a:pt x="1540" y="236"/>
                  </a:lnTo>
                  <a:lnTo>
                    <a:pt x="1561" y="246"/>
                  </a:lnTo>
                  <a:lnTo>
                    <a:pt x="1583" y="253"/>
                  </a:lnTo>
                  <a:lnTo>
                    <a:pt x="1606" y="259"/>
                  </a:lnTo>
                  <a:lnTo>
                    <a:pt x="1629" y="264"/>
                  </a:lnTo>
                  <a:lnTo>
                    <a:pt x="1628" y="265"/>
                  </a:lnTo>
                  <a:lnTo>
                    <a:pt x="1647" y="261"/>
                  </a:lnTo>
                  <a:lnTo>
                    <a:pt x="1716" y="246"/>
                  </a:lnTo>
                  <a:lnTo>
                    <a:pt x="1777" y="231"/>
                  </a:lnTo>
                  <a:lnTo>
                    <a:pt x="1830" y="220"/>
                  </a:lnTo>
                  <a:lnTo>
                    <a:pt x="1855" y="215"/>
                  </a:lnTo>
                  <a:lnTo>
                    <a:pt x="1876" y="212"/>
                  </a:lnTo>
                  <a:lnTo>
                    <a:pt x="1896" y="209"/>
                  </a:lnTo>
                  <a:lnTo>
                    <a:pt x="1915" y="207"/>
                  </a:lnTo>
                  <a:lnTo>
                    <a:pt x="1924" y="207"/>
                  </a:lnTo>
                  <a:lnTo>
                    <a:pt x="1926" y="205"/>
                  </a:lnTo>
                  <a:lnTo>
                    <a:pt x="1927" y="205"/>
                  </a:lnTo>
                  <a:lnTo>
                    <a:pt x="1928" y="205"/>
                  </a:lnTo>
                  <a:lnTo>
                    <a:pt x="1939" y="207"/>
                  </a:lnTo>
                  <a:lnTo>
                    <a:pt x="1946" y="207"/>
                  </a:lnTo>
                  <a:lnTo>
                    <a:pt x="1975" y="205"/>
                  </a:lnTo>
                  <a:lnTo>
                    <a:pt x="2038" y="204"/>
                  </a:lnTo>
                  <a:lnTo>
                    <a:pt x="2104" y="204"/>
                  </a:lnTo>
                  <a:lnTo>
                    <a:pt x="2135" y="204"/>
                  </a:lnTo>
                  <a:lnTo>
                    <a:pt x="2110" y="190"/>
                  </a:lnTo>
                  <a:lnTo>
                    <a:pt x="2087" y="176"/>
                  </a:lnTo>
                  <a:lnTo>
                    <a:pt x="2065" y="160"/>
                  </a:lnTo>
                  <a:lnTo>
                    <a:pt x="2046" y="141"/>
                  </a:lnTo>
                  <a:lnTo>
                    <a:pt x="2044" y="139"/>
                  </a:lnTo>
                  <a:lnTo>
                    <a:pt x="2049" y="139"/>
                  </a:lnTo>
                  <a:lnTo>
                    <a:pt x="2071" y="158"/>
                  </a:lnTo>
                  <a:lnTo>
                    <a:pt x="2096" y="176"/>
                  </a:lnTo>
                  <a:lnTo>
                    <a:pt x="2122" y="190"/>
                  </a:lnTo>
                  <a:lnTo>
                    <a:pt x="2150" y="204"/>
                  </a:lnTo>
                  <a:lnTo>
                    <a:pt x="2282" y="204"/>
                  </a:lnTo>
                  <a:lnTo>
                    <a:pt x="2351" y="204"/>
                  </a:lnTo>
                  <a:lnTo>
                    <a:pt x="2421" y="207"/>
                  </a:lnTo>
                  <a:lnTo>
                    <a:pt x="2491" y="211"/>
                  </a:lnTo>
                  <a:lnTo>
                    <a:pt x="2526" y="214"/>
                  </a:lnTo>
                  <a:lnTo>
                    <a:pt x="2562" y="218"/>
                  </a:lnTo>
                  <a:lnTo>
                    <a:pt x="2597" y="224"/>
                  </a:lnTo>
                  <a:lnTo>
                    <a:pt x="2632" y="231"/>
                  </a:lnTo>
                  <a:lnTo>
                    <a:pt x="2667" y="239"/>
                  </a:lnTo>
                  <a:lnTo>
                    <a:pt x="2701" y="249"/>
                  </a:lnTo>
                  <a:lnTo>
                    <a:pt x="2739" y="261"/>
                  </a:lnTo>
                  <a:lnTo>
                    <a:pt x="2777" y="275"/>
                  </a:lnTo>
                  <a:lnTo>
                    <a:pt x="2814" y="292"/>
                  </a:lnTo>
                  <a:lnTo>
                    <a:pt x="2849" y="309"/>
                  </a:lnTo>
                  <a:lnTo>
                    <a:pt x="2833" y="292"/>
                  </a:lnTo>
                  <a:lnTo>
                    <a:pt x="2818" y="274"/>
                  </a:lnTo>
                  <a:lnTo>
                    <a:pt x="2806" y="253"/>
                  </a:lnTo>
                  <a:lnTo>
                    <a:pt x="2795" y="234"/>
                  </a:lnTo>
                  <a:lnTo>
                    <a:pt x="2793" y="231"/>
                  </a:lnTo>
                  <a:lnTo>
                    <a:pt x="2801" y="233"/>
                  </a:lnTo>
                  <a:lnTo>
                    <a:pt x="2817" y="259"/>
                  </a:lnTo>
                  <a:lnTo>
                    <a:pt x="2834" y="283"/>
                  </a:lnTo>
                  <a:lnTo>
                    <a:pt x="2855" y="306"/>
                  </a:lnTo>
                  <a:lnTo>
                    <a:pt x="2877" y="327"/>
                  </a:lnTo>
                  <a:lnTo>
                    <a:pt x="2902" y="343"/>
                  </a:lnTo>
                  <a:lnTo>
                    <a:pt x="2925" y="360"/>
                  </a:lnTo>
                  <a:lnTo>
                    <a:pt x="2949" y="378"/>
                  </a:lnTo>
                  <a:lnTo>
                    <a:pt x="2971" y="397"/>
                  </a:lnTo>
                  <a:lnTo>
                    <a:pt x="2998" y="422"/>
                  </a:lnTo>
                  <a:lnTo>
                    <a:pt x="3025" y="448"/>
                  </a:lnTo>
                  <a:lnTo>
                    <a:pt x="3076" y="501"/>
                  </a:lnTo>
                  <a:lnTo>
                    <a:pt x="3127" y="557"/>
                  </a:lnTo>
                  <a:lnTo>
                    <a:pt x="3179" y="614"/>
                  </a:lnTo>
                  <a:lnTo>
                    <a:pt x="3228" y="671"/>
                  </a:lnTo>
                  <a:lnTo>
                    <a:pt x="3278" y="728"/>
                  </a:lnTo>
                  <a:lnTo>
                    <a:pt x="3331" y="785"/>
                  </a:lnTo>
                  <a:lnTo>
                    <a:pt x="3357" y="812"/>
                  </a:lnTo>
                  <a:lnTo>
                    <a:pt x="3384" y="838"/>
                  </a:lnTo>
                  <a:lnTo>
                    <a:pt x="3412" y="865"/>
                  </a:lnTo>
                  <a:lnTo>
                    <a:pt x="3441" y="888"/>
                  </a:lnTo>
                  <a:lnTo>
                    <a:pt x="3470" y="911"/>
                  </a:lnTo>
                  <a:lnTo>
                    <a:pt x="3500" y="933"/>
                  </a:lnTo>
                  <a:lnTo>
                    <a:pt x="3532" y="955"/>
                  </a:lnTo>
                  <a:lnTo>
                    <a:pt x="3564" y="975"/>
                  </a:lnTo>
                  <a:lnTo>
                    <a:pt x="3598" y="991"/>
                  </a:lnTo>
                  <a:lnTo>
                    <a:pt x="3632" y="1007"/>
                  </a:lnTo>
                  <a:lnTo>
                    <a:pt x="3656" y="1017"/>
                  </a:lnTo>
                  <a:lnTo>
                    <a:pt x="3681" y="1027"/>
                  </a:lnTo>
                  <a:lnTo>
                    <a:pt x="3661" y="1011"/>
                  </a:lnTo>
                  <a:lnTo>
                    <a:pt x="3642" y="994"/>
                  </a:lnTo>
                  <a:lnTo>
                    <a:pt x="3623" y="976"/>
                  </a:lnTo>
                  <a:lnTo>
                    <a:pt x="3605" y="957"/>
                  </a:lnTo>
                  <a:lnTo>
                    <a:pt x="3588" y="938"/>
                  </a:lnTo>
                  <a:lnTo>
                    <a:pt x="3571" y="919"/>
                  </a:lnTo>
                  <a:lnTo>
                    <a:pt x="3557" y="898"/>
                  </a:lnTo>
                  <a:lnTo>
                    <a:pt x="3544" y="878"/>
                  </a:lnTo>
                  <a:lnTo>
                    <a:pt x="3542" y="873"/>
                  </a:lnTo>
                  <a:lnTo>
                    <a:pt x="3551" y="875"/>
                  </a:lnTo>
                  <a:lnTo>
                    <a:pt x="3569" y="900"/>
                  </a:lnTo>
                  <a:lnTo>
                    <a:pt x="3588" y="923"/>
                  </a:lnTo>
                  <a:lnTo>
                    <a:pt x="3607" y="945"/>
                  </a:lnTo>
                  <a:lnTo>
                    <a:pt x="3629" y="967"/>
                  </a:lnTo>
                  <a:lnTo>
                    <a:pt x="3651" y="988"/>
                  </a:lnTo>
                  <a:lnTo>
                    <a:pt x="3674" y="1007"/>
                  </a:lnTo>
                  <a:lnTo>
                    <a:pt x="3699" y="1024"/>
                  </a:lnTo>
                  <a:lnTo>
                    <a:pt x="3725" y="1042"/>
                  </a:lnTo>
                  <a:lnTo>
                    <a:pt x="3755" y="1051"/>
                  </a:lnTo>
                  <a:lnTo>
                    <a:pt x="3785" y="1058"/>
                  </a:lnTo>
                  <a:lnTo>
                    <a:pt x="3816" y="1065"/>
                  </a:lnTo>
                  <a:lnTo>
                    <a:pt x="3847" y="1071"/>
                  </a:lnTo>
                  <a:lnTo>
                    <a:pt x="3878" y="1076"/>
                  </a:lnTo>
                  <a:lnTo>
                    <a:pt x="3909" y="1079"/>
                  </a:lnTo>
                  <a:lnTo>
                    <a:pt x="3939" y="1082"/>
                  </a:lnTo>
                  <a:lnTo>
                    <a:pt x="3970" y="1084"/>
                  </a:lnTo>
                  <a:lnTo>
                    <a:pt x="4002" y="1084"/>
                  </a:lnTo>
                  <a:lnTo>
                    <a:pt x="4033" y="1084"/>
                  </a:lnTo>
                  <a:lnTo>
                    <a:pt x="4096" y="1083"/>
                  </a:lnTo>
                  <a:lnTo>
                    <a:pt x="4158" y="1077"/>
                  </a:lnTo>
                  <a:lnTo>
                    <a:pt x="4219" y="1068"/>
                  </a:lnTo>
                  <a:lnTo>
                    <a:pt x="4227" y="1099"/>
                  </a:lnTo>
                  <a:lnTo>
                    <a:pt x="4190" y="1105"/>
                  </a:lnTo>
                  <a:lnTo>
                    <a:pt x="4152" y="1109"/>
                  </a:lnTo>
                  <a:lnTo>
                    <a:pt x="4112" y="1112"/>
                  </a:lnTo>
                  <a:lnTo>
                    <a:pt x="4074" y="1114"/>
                  </a:lnTo>
                  <a:lnTo>
                    <a:pt x="4036" y="1115"/>
                  </a:lnTo>
                  <a:lnTo>
                    <a:pt x="3996" y="1115"/>
                  </a:lnTo>
                  <a:lnTo>
                    <a:pt x="3958" y="1112"/>
                  </a:lnTo>
                  <a:lnTo>
                    <a:pt x="3920" y="1109"/>
                  </a:lnTo>
                  <a:lnTo>
                    <a:pt x="3882" y="1105"/>
                  </a:lnTo>
                  <a:lnTo>
                    <a:pt x="3844" y="1099"/>
                  </a:lnTo>
                  <a:lnTo>
                    <a:pt x="3806" y="1092"/>
                  </a:lnTo>
                  <a:lnTo>
                    <a:pt x="3768" y="1083"/>
                  </a:lnTo>
                  <a:lnTo>
                    <a:pt x="3730" y="1073"/>
                  </a:lnTo>
                  <a:lnTo>
                    <a:pt x="3693" y="1061"/>
                  </a:lnTo>
                  <a:lnTo>
                    <a:pt x="3656" y="1046"/>
                  </a:lnTo>
                  <a:lnTo>
                    <a:pt x="3621" y="1032"/>
                  </a:lnTo>
                  <a:lnTo>
                    <a:pt x="3592" y="1018"/>
                  </a:lnTo>
                  <a:lnTo>
                    <a:pt x="3564" y="1005"/>
                  </a:lnTo>
                  <a:lnTo>
                    <a:pt x="3538" y="989"/>
                  </a:lnTo>
                  <a:lnTo>
                    <a:pt x="3511" y="973"/>
                  </a:lnTo>
                  <a:lnTo>
                    <a:pt x="3486" y="955"/>
                  </a:lnTo>
                  <a:lnTo>
                    <a:pt x="3462" y="938"/>
                  </a:lnTo>
                  <a:lnTo>
                    <a:pt x="3437" y="919"/>
                  </a:lnTo>
                  <a:lnTo>
                    <a:pt x="3413" y="900"/>
                  </a:lnTo>
                  <a:lnTo>
                    <a:pt x="3368" y="859"/>
                  </a:lnTo>
                  <a:lnTo>
                    <a:pt x="3325" y="815"/>
                  </a:lnTo>
                  <a:lnTo>
                    <a:pt x="3283" y="769"/>
                  </a:lnTo>
                  <a:lnTo>
                    <a:pt x="3242" y="724"/>
                  </a:lnTo>
                  <a:lnTo>
                    <a:pt x="3227" y="711"/>
                  </a:lnTo>
                  <a:lnTo>
                    <a:pt x="3209" y="698"/>
                  </a:lnTo>
                  <a:lnTo>
                    <a:pt x="3193" y="686"/>
                  </a:lnTo>
                  <a:lnTo>
                    <a:pt x="3176" y="676"/>
                  </a:lnTo>
                  <a:lnTo>
                    <a:pt x="3157" y="665"/>
                  </a:lnTo>
                  <a:lnTo>
                    <a:pt x="3139" y="658"/>
                  </a:lnTo>
                  <a:lnTo>
                    <a:pt x="3119" y="649"/>
                  </a:lnTo>
                  <a:lnTo>
                    <a:pt x="3099" y="643"/>
                  </a:lnTo>
                  <a:lnTo>
                    <a:pt x="3097" y="636"/>
                  </a:lnTo>
                  <a:lnTo>
                    <a:pt x="3101" y="637"/>
                  </a:lnTo>
                  <a:lnTo>
                    <a:pt x="3129" y="646"/>
                  </a:lnTo>
                  <a:lnTo>
                    <a:pt x="3157" y="658"/>
                  </a:lnTo>
                  <a:lnTo>
                    <a:pt x="3183" y="671"/>
                  </a:lnTo>
                  <a:lnTo>
                    <a:pt x="3209" y="686"/>
                  </a:lnTo>
                  <a:lnTo>
                    <a:pt x="3160" y="629"/>
                  </a:lnTo>
                  <a:lnTo>
                    <a:pt x="3110" y="571"/>
                  </a:lnTo>
                  <a:lnTo>
                    <a:pt x="3060" y="516"/>
                  </a:lnTo>
                  <a:lnTo>
                    <a:pt x="3009" y="463"/>
                  </a:lnTo>
                  <a:lnTo>
                    <a:pt x="2984" y="437"/>
                  </a:lnTo>
                  <a:lnTo>
                    <a:pt x="2956" y="412"/>
                  </a:lnTo>
                  <a:lnTo>
                    <a:pt x="2928" y="388"/>
                  </a:lnTo>
                  <a:lnTo>
                    <a:pt x="2899" y="366"/>
                  </a:lnTo>
                  <a:lnTo>
                    <a:pt x="2868" y="346"/>
                  </a:lnTo>
                  <a:lnTo>
                    <a:pt x="2836" y="327"/>
                  </a:lnTo>
                  <a:lnTo>
                    <a:pt x="2803" y="309"/>
                  </a:lnTo>
                  <a:lnTo>
                    <a:pt x="2768" y="293"/>
                  </a:lnTo>
                  <a:lnTo>
                    <a:pt x="2733" y="280"/>
                  </a:lnTo>
                  <a:lnTo>
                    <a:pt x="2696" y="268"/>
                  </a:lnTo>
                  <a:lnTo>
                    <a:pt x="2647" y="253"/>
                  </a:lnTo>
                  <a:lnTo>
                    <a:pt x="2595" y="243"/>
                  </a:lnTo>
                  <a:lnTo>
                    <a:pt x="2544" y="234"/>
                  </a:lnTo>
                  <a:lnTo>
                    <a:pt x="2493" y="228"/>
                  </a:lnTo>
                  <a:lnTo>
                    <a:pt x="2477" y="231"/>
                  </a:lnTo>
                  <a:lnTo>
                    <a:pt x="2459" y="233"/>
                  </a:lnTo>
                  <a:lnTo>
                    <a:pt x="2443" y="237"/>
                  </a:lnTo>
                  <a:lnTo>
                    <a:pt x="2428" y="242"/>
                  </a:lnTo>
                  <a:lnTo>
                    <a:pt x="2412" y="248"/>
                  </a:lnTo>
                  <a:lnTo>
                    <a:pt x="2397" y="255"/>
                  </a:lnTo>
                  <a:lnTo>
                    <a:pt x="2383" y="262"/>
                  </a:lnTo>
                  <a:lnTo>
                    <a:pt x="2370" y="271"/>
                  </a:lnTo>
                  <a:lnTo>
                    <a:pt x="2364" y="270"/>
                  </a:lnTo>
                  <a:lnTo>
                    <a:pt x="2365" y="268"/>
                  </a:lnTo>
                  <a:lnTo>
                    <a:pt x="2386" y="253"/>
                  </a:lnTo>
                  <a:lnTo>
                    <a:pt x="2409" y="243"/>
                  </a:lnTo>
                  <a:lnTo>
                    <a:pt x="2433" y="233"/>
                  </a:lnTo>
                  <a:lnTo>
                    <a:pt x="2456" y="226"/>
                  </a:lnTo>
                  <a:lnTo>
                    <a:pt x="2411" y="223"/>
                  </a:lnTo>
                  <a:lnTo>
                    <a:pt x="2365" y="221"/>
                  </a:lnTo>
                  <a:lnTo>
                    <a:pt x="2276" y="220"/>
                  </a:lnTo>
                  <a:lnTo>
                    <a:pt x="2103" y="220"/>
                  </a:lnTo>
                  <a:lnTo>
                    <a:pt x="2022" y="218"/>
                  </a:lnTo>
                  <a:lnTo>
                    <a:pt x="1946" y="221"/>
                  </a:lnTo>
                  <a:lnTo>
                    <a:pt x="1937" y="221"/>
                  </a:lnTo>
                  <a:lnTo>
                    <a:pt x="1927" y="220"/>
                  </a:lnTo>
                  <a:lnTo>
                    <a:pt x="1926" y="220"/>
                  </a:lnTo>
                  <a:lnTo>
                    <a:pt x="1924" y="220"/>
                  </a:lnTo>
                  <a:lnTo>
                    <a:pt x="1921" y="220"/>
                  </a:lnTo>
                  <a:lnTo>
                    <a:pt x="1911" y="221"/>
                  </a:lnTo>
                  <a:lnTo>
                    <a:pt x="1889" y="224"/>
                  </a:lnTo>
                  <a:lnTo>
                    <a:pt x="1864" y="227"/>
                  </a:lnTo>
                  <a:lnTo>
                    <a:pt x="1836" y="231"/>
                  </a:lnTo>
                  <a:lnTo>
                    <a:pt x="1836" y="233"/>
                  </a:lnTo>
                  <a:lnTo>
                    <a:pt x="1827" y="237"/>
                  </a:lnTo>
                  <a:lnTo>
                    <a:pt x="1820" y="243"/>
                  </a:lnTo>
                  <a:lnTo>
                    <a:pt x="1813" y="250"/>
                  </a:lnTo>
                  <a:lnTo>
                    <a:pt x="1805" y="259"/>
                  </a:lnTo>
                  <a:lnTo>
                    <a:pt x="1799" y="268"/>
                  </a:lnTo>
                  <a:lnTo>
                    <a:pt x="1794" y="278"/>
                  </a:lnTo>
                  <a:lnTo>
                    <a:pt x="1789" y="289"/>
                  </a:lnTo>
                  <a:lnTo>
                    <a:pt x="1785" y="299"/>
                  </a:lnTo>
                  <a:lnTo>
                    <a:pt x="1782" y="300"/>
                  </a:lnTo>
                  <a:lnTo>
                    <a:pt x="1782" y="299"/>
                  </a:lnTo>
                  <a:lnTo>
                    <a:pt x="1789" y="280"/>
                  </a:lnTo>
                  <a:lnTo>
                    <a:pt x="1798" y="262"/>
                  </a:lnTo>
                  <a:lnTo>
                    <a:pt x="1808" y="248"/>
                  </a:lnTo>
                  <a:lnTo>
                    <a:pt x="1820" y="236"/>
                  </a:lnTo>
                  <a:lnTo>
                    <a:pt x="1742" y="253"/>
                  </a:lnTo>
                  <a:lnTo>
                    <a:pt x="1697" y="262"/>
                  </a:lnTo>
                  <a:lnTo>
                    <a:pt x="1650" y="272"/>
                  </a:lnTo>
                  <a:lnTo>
                    <a:pt x="1534" y="293"/>
                  </a:lnTo>
                  <a:lnTo>
                    <a:pt x="1415" y="314"/>
                  </a:lnTo>
                  <a:lnTo>
                    <a:pt x="1396" y="319"/>
                  </a:lnTo>
                  <a:lnTo>
                    <a:pt x="1380" y="328"/>
                  </a:lnTo>
                  <a:lnTo>
                    <a:pt x="1363" y="338"/>
                  </a:lnTo>
                  <a:lnTo>
                    <a:pt x="1348" y="350"/>
                  </a:lnTo>
                  <a:lnTo>
                    <a:pt x="1345" y="350"/>
                  </a:lnTo>
                  <a:lnTo>
                    <a:pt x="1345" y="349"/>
                  </a:lnTo>
                  <a:lnTo>
                    <a:pt x="1357" y="340"/>
                  </a:lnTo>
                  <a:lnTo>
                    <a:pt x="1367" y="331"/>
                  </a:lnTo>
                  <a:lnTo>
                    <a:pt x="1379" y="324"/>
                  </a:lnTo>
                  <a:lnTo>
                    <a:pt x="1392" y="318"/>
                  </a:lnTo>
                  <a:lnTo>
                    <a:pt x="1308" y="333"/>
                  </a:lnTo>
                  <a:lnTo>
                    <a:pt x="1226" y="350"/>
                  </a:lnTo>
                  <a:lnTo>
                    <a:pt x="1187" y="360"/>
                  </a:lnTo>
                  <a:lnTo>
                    <a:pt x="1147" y="371"/>
                  </a:lnTo>
                  <a:lnTo>
                    <a:pt x="1111" y="381"/>
                  </a:lnTo>
                  <a:lnTo>
                    <a:pt x="1074" y="393"/>
                  </a:lnTo>
                  <a:lnTo>
                    <a:pt x="1045" y="403"/>
                  </a:lnTo>
                  <a:lnTo>
                    <a:pt x="1017" y="415"/>
                  </a:lnTo>
                  <a:lnTo>
                    <a:pt x="990" y="428"/>
                  </a:lnTo>
                  <a:lnTo>
                    <a:pt x="964" y="441"/>
                  </a:lnTo>
                  <a:lnTo>
                    <a:pt x="933" y="459"/>
                  </a:lnTo>
                  <a:lnTo>
                    <a:pt x="902" y="478"/>
                  </a:lnTo>
                  <a:lnTo>
                    <a:pt x="873" y="500"/>
                  </a:lnTo>
                  <a:lnTo>
                    <a:pt x="845" y="523"/>
                  </a:lnTo>
                  <a:lnTo>
                    <a:pt x="820" y="545"/>
                  </a:lnTo>
                  <a:lnTo>
                    <a:pt x="795" y="567"/>
                  </a:lnTo>
                  <a:lnTo>
                    <a:pt x="749" y="614"/>
                  </a:lnTo>
                  <a:lnTo>
                    <a:pt x="740" y="624"/>
                  </a:lnTo>
                  <a:lnTo>
                    <a:pt x="732" y="636"/>
                  </a:lnTo>
                  <a:lnTo>
                    <a:pt x="728" y="648"/>
                  </a:lnTo>
                  <a:lnTo>
                    <a:pt x="724" y="661"/>
                  </a:lnTo>
                  <a:lnTo>
                    <a:pt x="722" y="661"/>
                  </a:lnTo>
                  <a:lnTo>
                    <a:pt x="724" y="651"/>
                  </a:lnTo>
                  <a:lnTo>
                    <a:pt x="728" y="642"/>
                  </a:lnTo>
                  <a:lnTo>
                    <a:pt x="737" y="624"/>
                  </a:lnTo>
                  <a:lnTo>
                    <a:pt x="709" y="651"/>
                  </a:lnTo>
                  <a:lnTo>
                    <a:pt x="680" y="677"/>
                  </a:lnTo>
                  <a:lnTo>
                    <a:pt x="649" y="700"/>
                  </a:lnTo>
                  <a:lnTo>
                    <a:pt x="617" y="724"/>
                  </a:lnTo>
                  <a:lnTo>
                    <a:pt x="592" y="740"/>
                  </a:lnTo>
                  <a:lnTo>
                    <a:pt x="564" y="753"/>
                  </a:lnTo>
                  <a:lnTo>
                    <a:pt x="535" y="765"/>
                  </a:lnTo>
                  <a:lnTo>
                    <a:pt x="505" y="775"/>
                  </a:lnTo>
                  <a:lnTo>
                    <a:pt x="473" y="783"/>
                  </a:lnTo>
                  <a:lnTo>
                    <a:pt x="442" y="787"/>
                  </a:lnTo>
                  <a:lnTo>
                    <a:pt x="409" y="790"/>
                  </a:lnTo>
                  <a:lnTo>
                    <a:pt x="375" y="788"/>
                  </a:lnTo>
                  <a:lnTo>
                    <a:pt x="375" y="790"/>
                  </a:lnTo>
                  <a:lnTo>
                    <a:pt x="372" y="788"/>
                  </a:lnTo>
                  <a:lnTo>
                    <a:pt x="350" y="787"/>
                  </a:lnTo>
                  <a:lnTo>
                    <a:pt x="329" y="784"/>
                  </a:lnTo>
                  <a:lnTo>
                    <a:pt x="309" y="781"/>
                  </a:lnTo>
                  <a:lnTo>
                    <a:pt x="287" y="775"/>
                  </a:lnTo>
                  <a:lnTo>
                    <a:pt x="265" y="769"/>
                  </a:lnTo>
                  <a:lnTo>
                    <a:pt x="243" y="763"/>
                  </a:lnTo>
                  <a:lnTo>
                    <a:pt x="222" y="755"/>
                  </a:lnTo>
                  <a:lnTo>
                    <a:pt x="200" y="746"/>
                  </a:lnTo>
                  <a:lnTo>
                    <a:pt x="180" y="734"/>
                  </a:lnTo>
                  <a:lnTo>
                    <a:pt x="159" y="724"/>
                  </a:lnTo>
                  <a:lnTo>
                    <a:pt x="140" y="711"/>
                  </a:lnTo>
                  <a:lnTo>
                    <a:pt x="120" y="698"/>
                  </a:lnTo>
                  <a:lnTo>
                    <a:pt x="102" y="683"/>
                  </a:lnTo>
                  <a:lnTo>
                    <a:pt x="85" y="668"/>
                  </a:lnTo>
                  <a:lnTo>
                    <a:pt x="67" y="652"/>
                  </a:lnTo>
                  <a:lnTo>
                    <a:pt x="52" y="636"/>
                  </a:lnTo>
                  <a:lnTo>
                    <a:pt x="36" y="618"/>
                  </a:lnTo>
                  <a:lnTo>
                    <a:pt x="23" y="601"/>
                  </a:lnTo>
                  <a:lnTo>
                    <a:pt x="11" y="582"/>
                  </a:lnTo>
                  <a:lnTo>
                    <a:pt x="0" y="563"/>
                  </a:lnTo>
                  <a:lnTo>
                    <a:pt x="11" y="582"/>
                  </a:lnTo>
                  <a:lnTo>
                    <a:pt x="23" y="601"/>
                  </a:lnTo>
                  <a:lnTo>
                    <a:pt x="38" y="618"/>
                  </a:lnTo>
                  <a:lnTo>
                    <a:pt x="52" y="636"/>
                  </a:lnTo>
                  <a:lnTo>
                    <a:pt x="69" y="652"/>
                  </a:lnTo>
                  <a:lnTo>
                    <a:pt x="85" y="668"/>
                  </a:lnTo>
                  <a:lnTo>
                    <a:pt x="102" y="683"/>
                  </a:lnTo>
                  <a:lnTo>
                    <a:pt x="121" y="698"/>
                  </a:lnTo>
                  <a:lnTo>
                    <a:pt x="140" y="711"/>
                  </a:lnTo>
                  <a:lnTo>
                    <a:pt x="161" y="722"/>
                  </a:lnTo>
                  <a:lnTo>
                    <a:pt x="180" y="734"/>
                  </a:lnTo>
                  <a:lnTo>
                    <a:pt x="202" y="744"/>
                  </a:lnTo>
                  <a:lnTo>
                    <a:pt x="222" y="753"/>
                  </a:lnTo>
                  <a:lnTo>
                    <a:pt x="244" y="761"/>
                  </a:lnTo>
                  <a:lnTo>
                    <a:pt x="266" y="768"/>
                  </a:lnTo>
                  <a:lnTo>
                    <a:pt x="288" y="774"/>
                  </a:lnTo>
                  <a:lnTo>
                    <a:pt x="325" y="781"/>
                  </a:lnTo>
                  <a:lnTo>
                    <a:pt x="362" y="785"/>
                  </a:lnTo>
                  <a:lnTo>
                    <a:pt x="350" y="781"/>
                  </a:lnTo>
                  <a:lnTo>
                    <a:pt x="338" y="777"/>
                  </a:lnTo>
                  <a:lnTo>
                    <a:pt x="328" y="771"/>
                  </a:lnTo>
                  <a:lnTo>
                    <a:pt x="319" y="7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 flipH="1">
              <a:off x="4331362" y="279242"/>
              <a:ext cx="1931119" cy="904875"/>
            </a:xfrm>
            <a:custGeom>
              <a:avLst/>
              <a:gdLst>
                <a:gd name="T0" fmla="*/ 1725 w 3888"/>
                <a:gd name="T1" fmla="*/ 1388 h 1709"/>
                <a:gd name="T2" fmla="*/ 1665 w 3888"/>
                <a:gd name="T3" fmla="*/ 1274 h 1709"/>
                <a:gd name="T4" fmla="*/ 2160 w 3888"/>
                <a:gd name="T5" fmla="*/ 677 h 1709"/>
                <a:gd name="T6" fmla="*/ 2159 w 3888"/>
                <a:gd name="T7" fmla="*/ 868 h 1709"/>
                <a:gd name="T8" fmla="*/ 2170 w 3888"/>
                <a:gd name="T9" fmla="*/ 811 h 1709"/>
                <a:gd name="T10" fmla="*/ 2752 w 3888"/>
                <a:gd name="T11" fmla="*/ 711 h 1709"/>
                <a:gd name="T12" fmla="*/ 2609 w 3888"/>
                <a:gd name="T13" fmla="*/ 608 h 1709"/>
                <a:gd name="T14" fmla="*/ 2777 w 3888"/>
                <a:gd name="T15" fmla="*/ 629 h 1709"/>
                <a:gd name="T16" fmla="*/ 2628 w 3888"/>
                <a:gd name="T17" fmla="*/ 670 h 1709"/>
                <a:gd name="T18" fmla="*/ 1188 w 3888"/>
                <a:gd name="T19" fmla="*/ 1192 h 1709"/>
                <a:gd name="T20" fmla="*/ 1109 w 3888"/>
                <a:gd name="T21" fmla="*/ 1236 h 1709"/>
                <a:gd name="T22" fmla="*/ 1147 w 3888"/>
                <a:gd name="T23" fmla="*/ 1258 h 1709"/>
                <a:gd name="T24" fmla="*/ 1748 w 3888"/>
                <a:gd name="T25" fmla="*/ 865 h 1709"/>
                <a:gd name="T26" fmla="*/ 1827 w 3888"/>
                <a:gd name="T27" fmla="*/ 778 h 1709"/>
                <a:gd name="T28" fmla="*/ 1740 w 3888"/>
                <a:gd name="T29" fmla="*/ 799 h 1709"/>
                <a:gd name="T30" fmla="*/ 2200 w 3888"/>
                <a:gd name="T31" fmla="*/ 211 h 1709"/>
                <a:gd name="T32" fmla="*/ 2272 w 3888"/>
                <a:gd name="T33" fmla="*/ 31 h 1709"/>
                <a:gd name="T34" fmla="*/ 2414 w 3888"/>
                <a:gd name="T35" fmla="*/ 182 h 1709"/>
                <a:gd name="T36" fmla="*/ 2258 w 3888"/>
                <a:gd name="T37" fmla="*/ 154 h 1709"/>
                <a:gd name="T38" fmla="*/ 3066 w 3888"/>
                <a:gd name="T39" fmla="*/ 767 h 1709"/>
                <a:gd name="T40" fmla="*/ 3271 w 3888"/>
                <a:gd name="T41" fmla="*/ 708 h 1709"/>
                <a:gd name="T42" fmla="*/ 3155 w 3888"/>
                <a:gd name="T43" fmla="*/ 787 h 1709"/>
                <a:gd name="T44" fmla="*/ 3151 w 3888"/>
                <a:gd name="T45" fmla="*/ 749 h 1709"/>
                <a:gd name="T46" fmla="*/ 670 w 3888"/>
                <a:gd name="T47" fmla="*/ 1197 h 1709"/>
                <a:gd name="T48" fmla="*/ 737 w 3888"/>
                <a:gd name="T49" fmla="*/ 1246 h 1709"/>
                <a:gd name="T50" fmla="*/ 1338 w 3888"/>
                <a:gd name="T51" fmla="*/ 1079 h 1709"/>
                <a:gd name="T52" fmla="*/ 1328 w 3888"/>
                <a:gd name="T53" fmla="*/ 1000 h 1709"/>
                <a:gd name="T54" fmla="*/ 1294 w 3888"/>
                <a:gd name="T55" fmla="*/ 1020 h 1709"/>
                <a:gd name="T56" fmla="*/ 671 w 3888"/>
                <a:gd name="T57" fmla="*/ 1605 h 1709"/>
                <a:gd name="T58" fmla="*/ 627 w 3888"/>
                <a:gd name="T59" fmla="*/ 1628 h 1709"/>
                <a:gd name="T60" fmla="*/ 183 w 3888"/>
                <a:gd name="T61" fmla="*/ 1581 h 1709"/>
                <a:gd name="T62" fmla="*/ 205 w 3888"/>
                <a:gd name="T63" fmla="*/ 1583 h 1709"/>
                <a:gd name="T64" fmla="*/ 215 w 3888"/>
                <a:gd name="T65" fmla="*/ 1646 h 1709"/>
                <a:gd name="T66" fmla="*/ 504 w 3888"/>
                <a:gd name="T67" fmla="*/ 1672 h 1709"/>
                <a:gd name="T68" fmla="*/ 749 w 3888"/>
                <a:gd name="T69" fmla="*/ 1381 h 1709"/>
                <a:gd name="T70" fmla="*/ 785 w 3888"/>
                <a:gd name="T71" fmla="*/ 1246 h 1709"/>
                <a:gd name="T72" fmla="*/ 1378 w 3888"/>
                <a:gd name="T73" fmla="*/ 1136 h 1709"/>
                <a:gd name="T74" fmla="*/ 1649 w 3888"/>
                <a:gd name="T75" fmla="*/ 1104 h 1709"/>
                <a:gd name="T76" fmla="*/ 1873 w 3888"/>
                <a:gd name="T77" fmla="*/ 857 h 1709"/>
                <a:gd name="T78" fmla="*/ 2071 w 3888"/>
                <a:gd name="T79" fmla="*/ 600 h 1709"/>
                <a:gd name="T80" fmla="*/ 2449 w 3888"/>
                <a:gd name="T81" fmla="*/ 279 h 1709"/>
                <a:gd name="T82" fmla="*/ 2656 w 3888"/>
                <a:gd name="T83" fmla="*/ 325 h 1709"/>
                <a:gd name="T84" fmla="*/ 2987 w 3888"/>
                <a:gd name="T85" fmla="*/ 840 h 1709"/>
                <a:gd name="T86" fmla="*/ 3276 w 3888"/>
                <a:gd name="T87" fmla="*/ 1030 h 1709"/>
                <a:gd name="T88" fmla="*/ 3341 w 3888"/>
                <a:gd name="T89" fmla="*/ 1052 h 1709"/>
                <a:gd name="T90" fmla="*/ 3834 w 3888"/>
                <a:gd name="T91" fmla="*/ 986 h 1709"/>
                <a:gd name="T92" fmla="*/ 3220 w 3888"/>
                <a:gd name="T93" fmla="*/ 1083 h 1709"/>
                <a:gd name="T94" fmla="*/ 2843 w 3888"/>
                <a:gd name="T95" fmla="*/ 673 h 1709"/>
                <a:gd name="T96" fmla="*/ 2768 w 3888"/>
                <a:gd name="T97" fmla="*/ 466 h 1709"/>
                <a:gd name="T98" fmla="*/ 2425 w 3888"/>
                <a:gd name="T99" fmla="*/ 311 h 1709"/>
                <a:gd name="T100" fmla="*/ 2124 w 3888"/>
                <a:gd name="T101" fmla="*/ 595 h 1709"/>
                <a:gd name="T102" fmla="*/ 1956 w 3888"/>
                <a:gd name="T103" fmla="*/ 888 h 1709"/>
                <a:gd name="T104" fmla="*/ 1704 w 3888"/>
                <a:gd name="T105" fmla="*/ 1104 h 1709"/>
                <a:gd name="T106" fmla="*/ 1671 w 3888"/>
                <a:gd name="T107" fmla="*/ 1115 h 1709"/>
                <a:gd name="T108" fmla="*/ 1196 w 3888"/>
                <a:gd name="T109" fmla="*/ 1154 h 1709"/>
                <a:gd name="T110" fmla="*/ 780 w 3888"/>
                <a:gd name="T111" fmla="*/ 1290 h 1709"/>
                <a:gd name="T112" fmla="*/ 648 w 3888"/>
                <a:gd name="T113" fmla="*/ 1603 h 1709"/>
                <a:gd name="T114" fmla="*/ 401 w 3888"/>
                <a:gd name="T115" fmla="*/ 1706 h 1709"/>
                <a:gd name="T116" fmla="*/ 116 w 3888"/>
                <a:gd name="T117" fmla="*/ 1593 h 1709"/>
                <a:gd name="T118" fmla="*/ 23 w 3888"/>
                <a:gd name="T119" fmla="*/ 1431 h 1709"/>
                <a:gd name="T120" fmla="*/ 211 w 3888"/>
                <a:gd name="T121" fmla="*/ 1645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88" h="1709">
                  <a:moveTo>
                    <a:pt x="1653" y="1205"/>
                  </a:moveTo>
                  <a:lnTo>
                    <a:pt x="1653" y="1205"/>
                  </a:lnTo>
                  <a:lnTo>
                    <a:pt x="1660" y="1205"/>
                  </a:lnTo>
                  <a:lnTo>
                    <a:pt x="1668" y="1206"/>
                  </a:lnTo>
                  <a:lnTo>
                    <a:pt x="1675" y="1209"/>
                  </a:lnTo>
                  <a:lnTo>
                    <a:pt x="1681" y="1215"/>
                  </a:lnTo>
                  <a:lnTo>
                    <a:pt x="1688" y="1221"/>
                  </a:lnTo>
                  <a:lnTo>
                    <a:pt x="1694" y="1228"/>
                  </a:lnTo>
                  <a:lnTo>
                    <a:pt x="1701" y="1237"/>
                  </a:lnTo>
                  <a:lnTo>
                    <a:pt x="1707" y="1247"/>
                  </a:lnTo>
                  <a:lnTo>
                    <a:pt x="1712" y="1261"/>
                  </a:lnTo>
                  <a:lnTo>
                    <a:pt x="1716" y="1274"/>
                  </a:lnTo>
                  <a:lnTo>
                    <a:pt x="1720" y="1288"/>
                  </a:lnTo>
                  <a:lnTo>
                    <a:pt x="1723" y="1306"/>
                  </a:lnTo>
                  <a:lnTo>
                    <a:pt x="1725" y="1324"/>
                  </a:lnTo>
                  <a:lnTo>
                    <a:pt x="1726" y="1344"/>
                  </a:lnTo>
                  <a:lnTo>
                    <a:pt x="1726" y="1365"/>
                  </a:lnTo>
                  <a:lnTo>
                    <a:pt x="1725" y="1388"/>
                  </a:lnTo>
                  <a:lnTo>
                    <a:pt x="1726" y="1394"/>
                  </a:lnTo>
                  <a:lnTo>
                    <a:pt x="1704" y="1375"/>
                  </a:lnTo>
                  <a:lnTo>
                    <a:pt x="1681" y="1353"/>
                  </a:lnTo>
                  <a:lnTo>
                    <a:pt x="1660" y="1328"/>
                  </a:lnTo>
                  <a:lnTo>
                    <a:pt x="1652" y="1316"/>
                  </a:lnTo>
                  <a:lnTo>
                    <a:pt x="1644" y="1304"/>
                  </a:lnTo>
                  <a:lnTo>
                    <a:pt x="1634" y="1284"/>
                  </a:lnTo>
                  <a:lnTo>
                    <a:pt x="1628" y="1266"/>
                  </a:lnTo>
                  <a:lnTo>
                    <a:pt x="1625" y="1249"/>
                  </a:lnTo>
                  <a:lnTo>
                    <a:pt x="1625" y="1236"/>
                  </a:lnTo>
                  <a:lnTo>
                    <a:pt x="1628" y="1224"/>
                  </a:lnTo>
                  <a:lnTo>
                    <a:pt x="1634" y="1215"/>
                  </a:lnTo>
                  <a:lnTo>
                    <a:pt x="1641" y="1209"/>
                  </a:lnTo>
                  <a:lnTo>
                    <a:pt x="1650" y="1205"/>
                  </a:lnTo>
                  <a:lnTo>
                    <a:pt x="1652" y="1221"/>
                  </a:lnTo>
                  <a:lnTo>
                    <a:pt x="1655" y="1239"/>
                  </a:lnTo>
                  <a:lnTo>
                    <a:pt x="1659" y="1256"/>
                  </a:lnTo>
                  <a:lnTo>
                    <a:pt x="1665" y="1274"/>
                  </a:lnTo>
                  <a:lnTo>
                    <a:pt x="1672" y="1291"/>
                  </a:lnTo>
                  <a:lnTo>
                    <a:pt x="1681" y="1309"/>
                  </a:lnTo>
                  <a:lnTo>
                    <a:pt x="1691" y="1326"/>
                  </a:lnTo>
                  <a:lnTo>
                    <a:pt x="1703" y="1344"/>
                  </a:lnTo>
                  <a:lnTo>
                    <a:pt x="1691" y="1326"/>
                  </a:lnTo>
                  <a:lnTo>
                    <a:pt x="1681" y="1307"/>
                  </a:lnTo>
                  <a:lnTo>
                    <a:pt x="1674" y="1290"/>
                  </a:lnTo>
                  <a:lnTo>
                    <a:pt x="1666" y="1272"/>
                  </a:lnTo>
                  <a:lnTo>
                    <a:pt x="1660" y="1255"/>
                  </a:lnTo>
                  <a:lnTo>
                    <a:pt x="1657" y="1237"/>
                  </a:lnTo>
                  <a:lnTo>
                    <a:pt x="1655" y="1221"/>
                  </a:lnTo>
                  <a:lnTo>
                    <a:pt x="1653" y="1205"/>
                  </a:lnTo>
                  <a:close/>
                  <a:moveTo>
                    <a:pt x="2128" y="685"/>
                  </a:moveTo>
                  <a:lnTo>
                    <a:pt x="2128" y="683"/>
                  </a:lnTo>
                  <a:lnTo>
                    <a:pt x="2137" y="679"/>
                  </a:lnTo>
                  <a:lnTo>
                    <a:pt x="2144" y="676"/>
                  </a:lnTo>
                  <a:lnTo>
                    <a:pt x="2151" y="676"/>
                  </a:lnTo>
                  <a:lnTo>
                    <a:pt x="2160" y="677"/>
                  </a:lnTo>
                  <a:lnTo>
                    <a:pt x="2169" y="682"/>
                  </a:lnTo>
                  <a:lnTo>
                    <a:pt x="2176" y="690"/>
                  </a:lnTo>
                  <a:lnTo>
                    <a:pt x="2185" y="701"/>
                  </a:lnTo>
                  <a:lnTo>
                    <a:pt x="2192" y="714"/>
                  </a:lnTo>
                  <a:lnTo>
                    <a:pt x="2201" y="730"/>
                  </a:lnTo>
                  <a:lnTo>
                    <a:pt x="2209" y="749"/>
                  </a:lnTo>
                  <a:lnTo>
                    <a:pt x="2216" y="771"/>
                  </a:lnTo>
                  <a:lnTo>
                    <a:pt x="2223" y="797"/>
                  </a:lnTo>
                  <a:lnTo>
                    <a:pt x="2229" y="827"/>
                  </a:lnTo>
                  <a:lnTo>
                    <a:pt x="2235" y="860"/>
                  </a:lnTo>
                  <a:lnTo>
                    <a:pt x="2241" y="897"/>
                  </a:lnTo>
                  <a:lnTo>
                    <a:pt x="2245" y="937"/>
                  </a:lnTo>
                  <a:lnTo>
                    <a:pt x="2250" y="945"/>
                  </a:lnTo>
                  <a:lnTo>
                    <a:pt x="2225" y="929"/>
                  </a:lnTo>
                  <a:lnTo>
                    <a:pt x="2197" y="907"/>
                  </a:lnTo>
                  <a:lnTo>
                    <a:pt x="2184" y="894"/>
                  </a:lnTo>
                  <a:lnTo>
                    <a:pt x="2170" y="881"/>
                  </a:lnTo>
                  <a:lnTo>
                    <a:pt x="2159" y="868"/>
                  </a:lnTo>
                  <a:lnTo>
                    <a:pt x="2147" y="855"/>
                  </a:lnTo>
                  <a:lnTo>
                    <a:pt x="2140" y="841"/>
                  </a:lnTo>
                  <a:lnTo>
                    <a:pt x="2132" y="828"/>
                  </a:lnTo>
                  <a:lnTo>
                    <a:pt x="2125" y="815"/>
                  </a:lnTo>
                  <a:lnTo>
                    <a:pt x="2121" y="802"/>
                  </a:lnTo>
                  <a:lnTo>
                    <a:pt x="2113" y="777"/>
                  </a:lnTo>
                  <a:lnTo>
                    <a:pt x="2109" y="753"/>
                  </a:lnTo>
                  <a:lnTo>
                    <a:pt x="2109" y="733"/>
                  </a:lnTo>
                  <a:lnTo>
                    <a:pt x="2112" y="715"/>
                  </a:lnTo>
                  <a:lnTo>
                    <a:pt x="2113" y="706"/>
                  </a:lnTo>
                  <a:lnTo>
                    <a:pt x="2116" y="699"/>
                  </a:lnTo>
                  <a:lnTo>
                    <a:pt x="2121" y="693"/>
                  </a:lnTo>
                  <a:lnTo>
                    <a:pt x="2125" y="687"/>
                  </a:lnTo>
                  <a:lnTo>
                    <a:pt x="2131" y="712"/>
                  </a:lnTo>
                  <a:lnTo>
                    <a:pt x="2138" y="737"/>
                  </a:lnTo>
                  <a:lnTo>
                    <a:pt x="2147" y="762"/>
                  </a:lnTo>
                  <a:lnTo>
                    <a:pt x="2159" y="787"/>
                  </a:lnTo>
                  <a:lnTo>
                    <a:pt x="2170" y="811"/>
                  </a:lnTo>
                  <a:lnTo>
                    <a:pt x="2184" y="834"/>
                  </a:lnTo>
                  <a:lnTo>
                    <a:pt x="2198" y="856"/>
                  </a:lnTo>
                  <a:lnTo>
                    <a:pt x="2214" y="877"/>
                  </a:lnTo>
                  <a:lnTo>
                    <a:pt x="2198" y="855"/>
                  </a:lnTo>
                  <a:lnTo>
                    <a:pt x="2184" y="833"/>
                  </a:lnTo>
                  <a:lnTo>
                    <a:pt x="2170" y="809"/>
                  </a:lnTo>
                  <a:lnTo>
                    <a:pt x="2159" y="784"/>
                  </a:lnTo>
                  <a:lnTo>
                    <a:pt x="2150" y="759"/>
                  </a:lnTo>
                  <a:lnTo>
                    <a:pt x="2141" y="734"/>
                  </a:lnTo>
                  <a:lnTo>
                    <a:pt x="2134" y="709"/>
                  </a:lnTo>
                  <a:lnTo>
                    <a:pt x="2128" y="685"/>
                  </a:lnTo>
                  <a:close/>
                  <a:moveTo>
                    <a:pt x="2777" y="638"/>
                  </a:moveTo>
                  <a:lnTo>
                    <a:pt x="2777" y="638"/>
                  </a:lnTo>
                  <a:lnTo>
                    <a:pt x="2777" y="652"/>
                  </a:lnTo>
                  <a:lnTo>
                    <a:pt x="2774" y="668"/>
                  </a:lnTo>
                  <a:lnTo>
                    <a:pt x="2768" y="683"/>
                  </a:lnTo>
                  <a:lnTo>
                    <a:pt x="2763" y="698"/>
                  </a:lnTo>
                  <a:lnTo>
                    <a:pt x="2752" y="711"/>
                  </a:lnTo>
                  <a:lnTo>
                    <a:pt x="2742" y="723"/>
                  </a:lnTo>
                  <a:lnTo>
                    <a:pt x="2730" y="733"/>
                  </a:lnTo>
                  <a:lnTo>
                    <a:pt x="2716" y="743"/>
                  </a:lnTo>
                  <a:lnTo>
                    <a:pt x="2700" y="749"/>
                  </a:lnTo>
                  <a:lnTo>
                    <a:pt x="2682" y="755"/>
                  </a:lnTo>
                  <a:lnTo>
                    <a:pt x="2663" y="758"/>
                  </a:lnTo>
                  <a:lnTo>
                    <a:pt x="2642" y="759"/>
                  </a:lnTo>
                  <a:lnTo>
                    <a:pt x="2620" y="758"/>
                  </a:lnTo>
                  <a:lnTo>
                    <a:pt x="2597" y="755"/>
                  </a:lnTo>
                  <a:lnTo>
                    <a:pt x="2573" y="749"/>
                  </a:lnTo>
                  <a:lnTo>
                    <a:pt x="2547" y="740"/>
                  </a:lnTo>
                  <a:lnTo>
                    <a:pt x="2541" y="743"/>
                  </a:lnTo>
                  <a:lnTo>
                    <a:pt x="2549" y="721"/>
                  </a:lnTo>
                  <a:lnTo>
                    <a:pt x="2559" y="698"/>
                  </a:lnTo>
                  <a:lnTo>
                    <a:pt x="2569" y="674"/>
                  </a:lnTo>
                  <a:lnTo>
                    <a:pt x="2581" y="651"/>
                  </a:lnTo>
                  <a:lnTo>
                    <a:pt x="2594" y="629"/>
                  </a:lnTo>
                  <a:lnTo>
                    <a:pt x="2609" y="608"/>
                  </a:lnTo>
                  <a:lnTo>
                    <a:pt x="2622" y="591"/>
                  </a:lnTo>
                  <a:lnTo>
                    <a:pt x="2637" y="578"/>
                  </a:lnTo>
                  <a:lnTo>
                    <a:pt x="2651" y="567"/>
                  </a:lnTo>
                  <a:lnTo>
                    <a:pt x="2664" y="561"/>
                  </a:lnTo>
                  <a:lnTo>
                    <a:pt x="2678" y="556"/>
                  </a:lnTo>
                  <a:lnTo>
                    <a:pt x="2691" y="554"/>
                  </a:lnTo>
                  <a:lnTo>
                    <a:pt x="2702" y="553"/>
                  </a:lnTo>
                  <a:lnTo>
                    <a:pt x="2713" y="554"/>
                  </a:lnTo>
                  <a:lnTo>
                    <a:pt x="2724" y="556"/>
                  </a:lnTo>
                  <a:lnTo>
                    <a:pt x="2733" y="560"/>
                  </a:lnTo>
                  <a:lnTo>
                    <a:pt x="2742" y="566"/>
                  </a:lnTo>
                  <a:lnTo>
                    <a:pt x="2751" y="572"/>
                  </a:lnTo>
                  <a:lnTo>
                    <a:pt x="2758" y="579"/>
                  </a:lnTo>
                  <a:lnTo>
                    <a:pt x="2764" y="588"/>
                  </a:lnTo>
                  <a:lnTo>
                    <a:pt x="2768" y="597"/>
                  </a:lnTo>
                  <a:lnTo>
                    <a:pt x="2773" y="607"/>
                  </a:lnTo>
                  <a:lnTo>
                    <a:pt x="2776" y="617"/>
                  </a:lnTo>
                  <a:lnTo>
                    <a:pt x="2777" y="629"/>
                  </a:lnTo>
                  <a:lnTo>
                    <a:pt x="2765" y="626"/>
                  </a:lnTo>
                  <a:lnTo>
                    <a:pt x="2754" y="624"/>
                  </a:lnTo>
                  <a:lnTo>
                    <a:pt x="2742" y="624"/>
                  </a:lnTo>
                  <a:lnTo>
                    <a:pt x="2730" y="624"/>
                  </a:lnTo>
                  <a:lnTo>
                    <a:pt x="2707" y="629"/>
                  </a:lnTo>
                  <a:lnTo>
                    <a:pt x="2695" y="632"/>
                  </a:lnTo>
                  <a:lnTo>
                    <a:pt x="2683" y="636"/>
                  </a:lnTo>
                  <a:lnTo>
                    <a:pt x="2672" y="641"/>
                  </a:lnTo>
                  <a:lnTo>
                    <a:pt x="2660" y="646"/>
                  </a:lnTo>
                  <a:lnTo>
                    <a:pt x="2648" y="654"/>
                  </a:lnTo>
                  <a:lnTo>
                    <a:pt x="2638" y="661"/>
                  </a:lnTo>
                  <a:lnTo>
                    <a:pt x="2626" y="670"/>
                  </a:lnTo>
                  <a:lnTo>
                    <a:pt x="2616" y="679"/>
                  </a:lnTo>
                  <a:lnTo>
                    <a:pt x="2606" y="689"/>
                  </a:lnTo>
                  <a:lnTo>
                    <a:pt x="2597" y="701"/>
                  </a:lnTo>
                  <a:lnTo>
                    <a:pt x="2606" y="690"/>
                  </a:lnTo>
                  <a:lnTo>
                    <a:pt x="2617" y="680"/>
                  </a:lnTo>
                  <a:lnTo>
                    <a:pt x="2628" y="670"/>
                  </a:lnTo>
                  <a:lnTo>
                    <a:pt x="2639" y="663"/>
                  </a:lnTo>
                  <a:lnTo>
                    <a:pt x="2650" y="655"/>
                  </a:lnTo>
                  <a:lnTo>
                    <a:pt x="2661" y="648"/>
                  </a:lnTo>
                  <a:lnTo>
                    <a:pt x="2673" y="643"/>
                  </a:lnTo>
                  <a:lnTo>
                    <a:pt x="2685" y="639"/>
                  </a:lnTo>
                  <a:lnTo>
                    <a:pt x="2697" y="636"/>
                  </a:lnTo>
                  <a:lnTo>
                    <a:pt x="2708" y="633"/>
                  </a:lnTo>
                  <a:lnTo>
                    <a:pt x="2720" y="632"/>
                  </a:lnTo>
                  <a:lnTo>
                    <a:pt x="2732" y="630"/>
                  </a:lnTo>
                  <a:lnTo>
                    <a:pt x="2744" y="630"/>
                  </a:lnTo>
                  <a:lnTo>
                    <a:pt x="2755" y="632"/>
                  </a:lnTo>
                  <a:lnTo>
                    <a:pt x="2765" y="635"/>
                  </a:lnTo>
                  <a:lnTo>
                    <a:pt x="2777" y="638"/>
                  </a:lnTo>
                  <a:close/>
                  <a:moveTo>
                    <a:pt x="1168" y="1180"/>
                  </a:moveTo>
                  <a:lnTo>
                    <a:pt x="1169" y="1180"/>
                  </a:lnTo>
                  <a:lnTo>
                    <a:pt x="1175" y="1183"/>
                  </a:lnTo>
                  <a:lnTo>
                    <a:pt x="1183" y="1187"/>
                  </a:lnTo>
                  <a:lnTo>
                    <a:pt x="1188" y="1192"/>
                  </a:lnTo>
                  <a:lnTo>
                    <a:pt x="1194" y="1197"/>
                  </a:lnTo>
                  <a:lnTo>
                    <a:pt x="1199" y="1203"/>
                  </a:lnTo>
                  <a:lnTo>
                    <a:pt x="1202" y="1209"/>
                  </a:lnTo>
                  <a:lnTo>
                    <a:pt x="1205" y="1217"/>
                  </a:lnTo>
                  <a:lnTo>
                    <a:pt x="1205" y="1225"/>
                  </a:lnTo>
                  <a:lnTo>
                    <a:pt x="1205" y="1233"/>
                  </a:lnTo>
                  <a:lnTo>
                    <a:pt x="1203" y="1241"/>
                  </a:lnTo>
                  <a:lnTo>
                    <a:pt x="1199" y="1252"/>
                  </a:lnTo>
                  <a:lnTo>
                    <a:pt x="1193" y="1261"/>
                  </a:lnTo>
                  <a:lnTo>
                    <a:pt x="1186" y="1271"/>
                  </a:lnTo>
                  <a:lnTo>
                    <a:pt x="1175" y="1281"/>
                  </a:lnTo>
                  <a:lnTo>
                    <a:pt x="1164" y="1293"/>
                  </a:lnTo>
                  <a:lnTo>
                    <a:pt x="1149" y="1303"/>
                  </a:lnTo>
                  <a:lnTo>
                    <a:pt x="1147" y="1307"/>
                  </a:lnTo>
                  <a:lnTo>
                    <a:pt x="1134" y="1288"/>
                  </a:lnTo>
                  <a:lnTo>
                    <a:pt x="1123" y="1266"/>
                  </a:lnTo>
                  <a:lnTo>
                    <a:pt x="1112" y="1244"/>
                  </a:lnTo>
                  <a:lnTo>
                    <a:pt x="1109" y="1236"/>
                  </a:lnTo>
                  <a:lnTo>
                    <a:pt x="1108" y="1227"/>
                  </a:lnTo>
                  <a:lnTo>
                    <a:pt x="1109" y="1212"/>
                  </a:lnTo>
                  <a:lnTo>
                    <a:pt x="1112" y="1199"/>
                  </a:lnTo>
                  <a:lnTo>
                    <a:pt x="1118" y="1190"/>
                  </a:lnTo>
                  <a:lnTo>
                    <a:pt x="1125" y="1184"/>
                  </a:lnTo>
                  <a:lnTo>
                    <a:pt x="1134" y="1180"/>
                  </a:lnTo>
                  <a:lnTo>
                    <a:pt x="1143" y="1177"/>
                  </a:lnTo>
                  <a:lnTo>
                    <a:pt x="1155" y="1177"/>
                  </a:lnTo>
                  <a:lnTo>
                    <a:pt x="1165" y="1178"/>
                  </a:lnTo>
                  <a:lnTo>
                    <a:pt x="1158" y="1187"/>
                  </a:lnTo>
                  <a:lnTo>
                    <a:pt x="1153" y="1197"/>
                  </a:lnTo>
                  <a:lnTo>
                    <a:pt x="1149" y="1208"/>
                  </a:lnTo>
                  <a:lnTo>
                    <a:pt x="1147" y="1219"/>
                  </a:lnTo>
                  <a:lnTo>
                    <a:pt x="1146" y="1231"/>
                  </a:lnTo>
                  <a:lnTo>
                    <a:pt x="1146" y="1244"/>
                  </a:lnTo>
                  <a:lnTo>
                    <a:pt x="1147" y="1258"/>
                  </a:lnTo>
                  <a:lnTo>
                    <a:pt x="1150" y="1271"/>
                  </a:lnTo>
                  <a:lnTo>
                    <a:pt x="1147" y="1258"/>
                  </a:lnTo>
                  <a:lnTo>
                    <a:pt x="1146" y="1244"/>
                  </a:lnTo>
                  <a:lnTo>
                    <a:pt x="1147" y="1231"/>
                  </a:lnTo>
                  <a:lnTo>
                    <a:pt x="1149" y="1219"/>
                  </a:lnTo>
                  <a:lnTo>
                    <a:pt x="1152" y="1209"/>
                  </a:lnTo>
                  <a:lnTo>
                    <a:pt x="1156" y="1199"/>
                  </a:lnTo>
                  <a:lnTo>
                    <a:pt x="1162" y="1189"/>
                  </a:lnTo>
                  <a:lnTo>
                    <a:pt x="1168" y="1180"/>
                  </a:lnTo>
                  <a:close/>
                  <a:moveTo>
                    <a:pt x="1838" y="853"/>
                  </a:moveTo>
                  <a:lnTo>
                    <a:pt x="1838" y="853"/>
                  </a:lnTo>
                  <a:lnTo>
                    <a:pt x="1829" y="862"/>
                  </a:lnTo>
                  <a:lnTo>
                    <a:pt x="1819" y="869"/>
                  </a:lnTo>
                  <a:lnTo>
                    <a:pt x="1804" y="874"/>
                  </a:lnTo>
                  <a:lnTo>
                    <a:pt x="1789" y="877"/>
                  </a:lnTo>
                  <a:lnTo>
                    <a:pt x="1782" y="875"/>
                  </a:lnTo>
                  <a:lnTo>
                    <a:pt x="1773" y="875"/>
                  </a:lnTo>
                  <a:lnTo>
                    <a:pt x="1766" y="872"/>
                  </a:lnTo>
                  <a:lnTo>
                    <a:pt x="1757" y="869"/>
                  </a:lnTo>
                  <a:lnTo>
                    <a:pt x="1748" y="865"/>
                  </a:lnTo>
                  <a:lnTo>
                    <a:pt x="1740" y="859"/>
                  </a:lnTo>
                  <a:lnTo>
                    <a:pt x="1731" y="852"/>
                  </a:lnTo>
                  <a:lnTo>
                    <a:pt x="1722" y="844"/>
                  </a:lnTo>
                  <a:lnTo>
                    <a:pt x="1713" y="834"/>
                  </a:lnTo>
                  <a:lnTo>
                    <a:pt x="1704" y="822"/>
                  </a:lnTo>
                  <a:lnTo>
                    <a:pt x="1697" y="808"/>
                  </a:lnTo>
                  <a:lnTo>
                    <a:pt x="1690" y="793"/>
                  </a:lnTo>
                  <a:lnTo>
                    <a:pt x="1677" y="762"/>
                  </a:lnTo>
                  <a:lnTo>
                    <a:pt x="1668" y="734"/>
                  </a:lnTo>
                  <a:lnTo>
                    <a:pt x="1675" y="737"/>
                  </a:lnTo>
                  <a:lnTo>
                    <a:pt x="1703" y="739"/>
                  </a:lnTo>
                  <a:lnTo>
                    <a:pt x="1729" y="740"/>
                  </a:lnTo>
                  <a:lnTo>
                    <a:pt x="1751" y="745"/>
                  </a:lnTo>
                  <a:lnTo>
                    <a:pt x="1772" y="749"/>
                  </a:lnTo>
                  <a:lnTo>
                    <a:pt x="1789" y="755"/>
                  </a:lnTo>
                  <a:lnTo>
                    <a:pt x="1804" y="762"/>
                  </a:lnTo>
                  <a:lnTo>
                    <a:pt x="1817" y="770"/>
                  </a:lnTo>
                  <a:lnTo>
                    <a:pt x="1827" y="778"/>
                  </a:lnTo>
                  <a:lnTo>
                    <a:pt x="1836" y="786"/>
                  </a:lnTo>
                  <a:lnTo>
                    <a:pt x="1842" y="796"/>
                  </a:lnTo>
                  <a:lnTo>
                    <a:pt x="1847" y="805"/>
                  </a:lnTo>
                  <a:lnTo>
                    <a:pt x="1848" y="813"/>
                  </a:lnTo>
                  <a:lnTo>
                    <a:pt x="1849" y="822"/>
                  </a:lnTo>
                  <a:lnTo>
                    <a:pt x="1848" y="831"/>
                  </a:lnTo>
                  <a:lnTo>
                    <a:pt x="1845" y="840"/>
                  </a:lnTo>
                  <a:lnTo>
                    <a:pt x="1841" y="849"/>
                  </a:lnTo>
                  <a:lnTo>
                    <a:pt x="1823" y="844"/>
                  </a:lnTo>
                  <a:lnTo>
                    <a:pt x="1807" y="838"/>
                  </a:lnTo>
                  <a:lnTo>
                    <a:pt x="1789" y="831"/>
                  </a:lnTo>
                  <a:lnTo>
                    <a:pt x="1773" y="822"/>
                  </a:lnTo>
                  <a:lnTo>
                    <a:pt x="1757" y="812"/>
                  </a:lnTo>
                  <a:lnTo>
                    <a:pt x="1741" y="799"/>
                  </a:lnTo>
                  <a:lnTo>
                    <a:pt x="1726" y="784"/>
                  </a:lnTo>
                  <a:lnTo>
                    <a:pt x="1713" y="770"/>
                  </a:lnTo>
                  <a:lnTo>
                    <a:pt x="1726" y="786"/>
                  </a:lnTo>
                  <a:lnTo>
                    <a:pt x="1740" y="799"/>
                  </a:lnTo>
                  <a:lnTo>
                    <a:pt x="1754" y="812"/>
                  </a:lnTo>
                  <a:lnTo>
                    <a:pt x="1770" y="824"/>
                  </a:lnTo>
                  <a:lnTo>
                    <a:pt x="1786" y="834"/>
                  </a:lnTo>
                  <a:lnTo>
                    <a:pt x="1804" y="841"/>
                  </a:lnTo>
                  <a:lnTo>
                    <a:pt x="1822" y="849"/>
                  </a:lnTo>
                  <a:lnTo>
                    <a:pt x="1838" y="853"/>
                  </a:lnTo>
                  <a:close/>
                  <a:moveTo>
                    <a:pt x="2358" y="224"/>
                  </a:moveTo>
                  <a:lnTo>
                    <a:pt x="2358" y="224"/>
                  </a:lnTo>
                  <a:lnTo>
                    <a:pt x="2335" y="230"/>
                  </a:lnTo>
                  <a:lnTo>
                    <a:pt x="2308" y="235"/>
                  </a:lnTo>
                  <a:lnTo>
                    <a:pt x="2295" y="236"/>
                  </a:lnTo>
                  <a:lnTo>
                    <a:pt x="2282" y="236"/>
                  </a:lnTo>
                  <a:lnTo>
                    <a:pt x="2267" y="235"/>
                  </a:lnTo>
                  <a:lnTo>
                    <a:pt x="2254" y="232"/>
                  </a:lnTo>
                  <a:lnTo>
                    <a:pt x="2241" y="229"/>
                  </a:lnTo>
                  <a:lnTo>
                    <a:pt x="2226" y="224"/>
                  </a:lnTo>
                  <a:lnTo>
                    <a:pt x="2213" y="218"/>
                  </a:lnTo>
                  <a:lnTo>
                    <a:pt x="2200" y="211"/>
                  </a:lnTo>
                  <a:lnTo>
                    <a:pt x="2187" y="202"/>
                  </a:lnTo>
                  <a:lnTo>
                    <a:pt x="2175" y="194"/>
                  </a:lnTo>
                  <a:lnTo>
                    <a:pt x="2162" y="182"/>
                  </a:lnTo>
                  <a:lnTo>
                    <a:pt x="2151" y="169"/>
                  </a:lnTo>
                  <a:lnTo>
                    <a:pt x="2141" y="152"/>
                  </a:lnTo>
                  <a:lnTo>
                    <a:pt x="2132" y="133"/>
                  </a:lnTo>
                  <a:lnTo>
                    <a:pt x="2126" y="111"/>
                  </a:lnTo>
                  <a:lnTo>
                    <a:pt x="2122" y="89"/>
                  </a:lnTo>
                  <a:lnTo>
                    <a:pt x="2119" y="66"/>
                  </a:lnTo>
                  <a:lnTo>
                    <a:pt x="2118" y="43"/>
                  </a:lnTo>
                  <a:lnTo>
                    <a:pt x="2119" y="21"/>
                  </a:lnTo>
                  <a:lnTo>
                    <a:pt x="2122" y="0"/>
                  </a:lnTo>
                  <a:lnTo>
                    <a:pt x="2134" y="6"/>
                  </a:lnTo>
                  <a:lnTo>
                    <a:pt x="2165" y="9"/>
                  </a:lnTo>
                  <a:lnTo>
                    <a:pt x="2195" y="13"/>
                  </a:lnTo>
                  <a:lnTo>
                    <a:pt x="2223" y="18"/>
                  </a:lnTo>
                  <a:lnTo>
                    <a:pt x="2248" y="24"/>
                  </a:lnTo>
                  <a:lnTo>
                    <a:pt x="2272" y="31"/>
                  </a:lnTo>
                  <a:lnTo>
                    <a:pt x="2294" y="38"/>
                  </a:lnTo>
                  <a:lnTo>
                    <a:pt x="2314" y="45"/>
                  </a:lnTo>
                  <a:lnTo>
                    <a:pt x="2332" y="54"/>
                  </a:lnTo>
                  <a:lnTo>
                    <a:pt x="2348" y="62"/>
                  </a:lnTo>
                  <a:lnTo>
                    <a:pt x="2362" y="70"/>
                  </a:lnTo>
                  <a:lnTo>
                    <a:pt x="2374" y="81"/>
                  </a:lnTo>
                  <a:lnTo>
                    <a:pt x="2386" y="89"/>
                  </a:lnTo>
                  <a:lnTo>
                    <a:pt x="2395" y="98"/>
                  </a:lnTo>
                  <a:lnTo>
                    <a:pt x="2402" y="107"/>
                  </a:lnTo>
                  <a:lnTo>
                    <a:pt x="2409" y="116"/>
                  </a:lnTo>
                  <a:lnTo>
                    <a:pt x="2414" y="123"/>
                  </a:lnTo>
                  <a:lnTo>
                    <a:pt x="2417" y="132"/>
                  </a:lnTo>
                  <a:lnTo>
                    <a:pt x="2420" y="139"/>
                  </a:lnTo>
                  <a:lnTo>
                    <a:pt x="2421" y="147"/>
                  </a:lnTo>
                  <a:lnTo>
                    <a:pt x="2421" y="155"/>
                  </a:lnTo>
                  <a:lnTo>
                    <a:pt x="2421" y="161"/>
                  </a:lnTo>
                  <a:lnTo>
                    <a:pt x="2420" y="169"/>
                  </a:lnTo>
                  <a:lnTo>
                    <a:pt x="2414" y="182"/>
                  </a:lnTo>
                  <a:lnTo>
                    <a:pt x="2405" y="194"/>
                  </a:lnTo>
                  <a:lnTo>
                    <a:pt x="2395" y="204"/>
                  </a:lnTo>
                  <a:lnTo>
                    <a:pt x="2381" y="213"/>
                  </a:lnTo>
                  <a:lnTo>
                    <a:pt x="2367" y="220"/>
                  </a:lnTo>
                  <a:lnTo>
                    <a:pt x="2339" y="205"/>
                  </a:lnTo>
                  <a:lnTo>
                    <a:pt x="2313" y="189"/>
                  </a:lnTo>
                  <a:lnTo>
                    <a:pt x="2288" y="172"/>
                  </a:lnTo>
                  <a:lnTo>
                    <a:pt x="2263" y="152"/>
                  </a:lnTo>
                  <a:lnTo>
                    <a:pt x="2241" y="132"/>
                  </a:lnTo>
                  <a:lnTo>
                    <a:pt x="2222" y="109"/>
                  </a:lnTo>
                  <a:lnTo>
                    <a:pt x="2204" y="85"/>
                  </a:lnTo>
                  <a:lnTo>
                    <a:pt x="2197" y="72"/>
                  </a:lnTo>
                  <a:lnTo>
                    <a:pt x="2189" y="59"/>
                  </a:lnTo>
                  <a:lnTo>
                    <a:pt x="2195" y="72"/>
                  </a:lnTo>
                  <a:lnTo>
                    <a:pt x="2203" y="85"/>
                  </a:lnTo>
                  <a:lnTo>
                    <a:pt x="2219" y="110"/>
                  </a:lnTo>
                  <a:lnTo>
                    <a:pt x="2238" y="132"/>
                  </a:lnTo>
                  <a:lnTo>
                    <a:pt x="2258" y="154"/>
                  </a:lnTo>
                  <a:lnTo>
                    <a:pt x="2282" y="173"/>
                  </a:lnTo>
                  <a:lnTo>
                    <a:pt x="2307" y="192"/>
                  </a:lnTo>
                  <a:lnTo>
                    <a:pt x="2332" y="208"/>
                  </a:lnTo>
                  <a:lnTo>
                    <a:pt x="2358" y="224"/>
                  </a:lnTo>
                  <a:close/>
                  <a:moveTo>
                    <a:pt x="3171" y="890"/>
                  </a:moveTo>
                  <a:lnTo>
                    <a:pt x="3171" y="890"/>
                  </a:lnTo>
                  <a:lnTo>
                    <a:pt x="3158" y="888"/>
                  </a:lnTo>
                  <a:lnTo>
                    <a:pt x="3147" y="884"/>
                  </a:lnTo>
                  <a:lnTo>
                    <a:pt x="3133" y="879"/>
                  </a:lnTo>
                  <a:lnTo>
                    <a:pt x="3123" y="872"/>
                  </a:lnTo>
                  <a:lnTo>
                    <a:pt x="3111" y="863"/>
                  </a:lnTo>
                  <a:lnTo>
                    <a:pt x="3101" y="855"/>
                  </a:lnTo>
                  <a:lnTo>
                    <a:pt x="3092" y="843"/>
                  </a:lnTo>
                  <a:lnTo>
                    <a:pt x="3085" y="830"/>
                  </a:lnTo>
                  <a:lnTo>
                    <a:pt x="3078" y="816"/>
                  </a:lnTo>
                  <a:lnTo>
                    <a:pt x="3072" y="802"/>
                  </a:lnTo>
                  <a:lnTo>
                    <a:pt x="3069" y="784"/>
                  </a:lnTo>
                  <a:lnTo>
                    <a:pt x="3066" y="767"/>
                  </a:lnTo>
                  <a:lnTo>
                    <a:pt x="3066" y="748"/>
                  </a:lnTo>
                  <a:lnTo>
                    <a:pt x="3066" y="728"/>
                  </a:lnTo>
                  <a:lnTo>
                    <a:pt x="3070" y="706"/>
                  </a:lnTo>
                  <a:lnTo>
                    <a:pt x="3076" y="685"/>
                  </a:lnTo>
                  <a:lnTo>
                    <a:pt x="3085" y="660"/>
                  </a:lnTo>
                  <a:lnTo>
                    <a:pt x="3098" y="635"/>
                  </a:lnTo>
                  <a:lnTo>
                    <a:pt x="3113" y="608"/>
                  </a:lnTo>
                  <a:lnTo>
                    <a:pt x="3132" y="582"/>
                  </a:lnTo>
                  <a:lnTo>
                    <a:pt x="3149" y="557"/>
                  </a:lnTo>
                  <a:lnTo>
                    <a:pt x="3170" y="534"/>
                  </a:lnTo>
                  <a:lnTo>
                    <a:pt x="3189" y="512"/>
                  </a:lnTo>
                  <a:lnTo>
                    <a:pt x="3208" y="493"/>
                  </a:lnTo>
                  <a:lnTo>
                    <a:pt x="3208" y="506"/>
                  </a:lnTo>
                  <a:lnTo>
                    <a:pt x="3227" y="553"/>
                  </a:lnTo>
                  <a:lnTo>
                    <a:pt x="3243" y="597"/>
                  </a:lnTo>
                  <a:lnTo>
                    <a:pt x="3255" y="636"/>
                  </a:lnTo>
                  <a:lnTo>
                    <a:pt x="3265" y="674"/>
                  </a:lnTo>
                  <a:lnTo>
                    <a:pt x="3271" y="708"/>
                  </a:lnTo>
                  <a:lnTo>
                    <a:pt x="3276" y="739"/>
                  </a:lnTo>
                  <a:lnTo>
                    <a:pt x="3276" y="767"/>
                  </a:lnTo>
                  <a:lnTo>
                    <a:pt x="3274" y="793"/>
                  </a:lnTo>
                  <a:lnTo>
                    <a:pt x="3271" y="815"/>
                  </a:lnTo>
                  <a:lnTo>
                    <a:pt x="3264" y="835"/>
                  </a:lnTo>
                  <a:lnTo>
                    <a:pt x="3255" y="852"/>
                  </a:lnTo>
                  <a:lnTo>
                    <a:pt x="3243" y="866"/>
                  </a:lnTo>
                  <a:lnTo>
                    <a:pt x="3230" y="877"/>
                  </a:lnTo>
                  <a:lnTo>
                    <a:pt x="3214" y="885"/>
                  </a:lnTo>
                  <a:lnTo>
                    <a:pt x="3198" y="890"/>
                  </a:lnTo>
                  <a:lnTo>
                    <a:pt x="3182" y="891"/>
                  </a:lnTo>
                  <a:lnTo>
                    <a:pt x="3180" y="890"/>
                  </a:lnTo>
                  <a:lnTo>
                    <a:pt x="3174" y="874"/>
                  </a:lnTo>
                  <a:lnTo>
                    <a:pt x="3169" y="857"/>
                  </a:lnTo>
                  <a:lnTo>
                    <a:pt x="3164" y="840"/>
                  </a:lnTo>
                  <a:lnTo>
                    <a:pt x="3160" y="822"/>
                  </a:lnTo>
                  <a:lnTo>
                    <a:pt x="3157" y="805"/>
                  </a:lnTo>
                  <a:lnTo>
                    <a:pt x="3155" y="787"/>
                  </a:lnTo>
                  <a:lnTo>
                    <a:pt x="3154" y="770"/>
                  </a:lnTo>
                  <a:lnTo>
                    <a:pt x="3154" y="750"/>
                  </a:lnTo>
                  <a:lnTo>
                    <a:pt x="3155" y="731"/>
                  </a:lnTo>
                  <a:lnTo>
                    <a:pt x="3157" y="712"/>
                  </a:lnTo>
                  <a:lnTo>
                    <a:pt x="3160" y="693"/>
                  </a:lnTo>
                  <a:lnTo>
                    <a:pt x="3164" y="676"/>
                  </a:lnTo>
                  <a:lnTo>
                    <a:pt x="3169" y="657"/>
                  </a:lnTo>
                  <a:lnTo>
                    <a:pt x="3174" y="638"/>
                  </a:lnTo>
                  <a:lnTo>
                    <a:pt x="3180" y="619"/>
                  </a:lnTo>
                  <a:lnTo>
                    <a:pt x="3189" y="600"/>
                  </a:lnTo>
                  <a:lnTo>
                    <a:pt x="3180" y="619"/>
                  </a:lnTo>
                  <a:lnTo>
                    <a:pt x="3173" y="636"/>
                  </a:lnTo>
                  <a:lnTo>
                    <a:pt x="3167" y="655"/>
                  </a:lnTo>
                  <a:lnTo>
                    <a:pt x="3163" y="673"/>
                  </a:lnTo>
                  <a:lnTo>
                    <a:pt x="3158" y="692"/>
                  </a:lnTo>
                  <a:lnTo>
                    <a:pt x="3154" y="711"/>
                  </a:lnTo>
                  <a:lnTo>
                    <a:pt x="3152" y="730"/>
                  </a:lnTo>
                  <a:lnTo>
                    <a:pt x="3151" y="749"/>
                  </a:lnTo>
                  <a:lnTo>
                    <a:pt x="3149" y="767"/>
                  </a:lnTo>
                  <a:lnTo>
                    <a:pt x="3149" y="786"/>
                  </a:lnTo>
                  <a:lnTo>
                    <a:pt x="3151" y="803"/>
                  </a:lnTo>
                  <a:lnTo>
                    <a:pt x="3152" y="821"/>
                  </a:lnTo>
                  <a:lnTo>
                    <a:pt x="3157" y="840"/>
                  </a:lnTo>
                  <a:lnTo>
                    <a:pt x="3160" y="856"/>
                  </a:lnTo>
                  <a:lnTo>
                    <a:pt x="3166" y="874"/>
                  </a:lnTo>
                  <a:lnTo>
                    <a:pt x="3171" y="890"/>
                  </a:lnTo>
                  <a:close/>
                  <a:moveTo>
                    <a:pt x="734" y="1253"/>
                  </a:moveTo>
                  <a:lnTo>
                    <a:pt x="734" y="1253"/>
                  </a:lnTo>
                  <a:lnTo>
                    <a:pt x="730" y="1261"/>
                  </a:lnTo>
                  <a:lnTo>
                    <a:pt x="724" y="1265"/>
                  </a:lnTo>
                  <a:lnTo>
                    <a:pt x="719" y="1265"/>
                  </a:lnTo>
                  <a:lnTo>
                    <a:pt x="715" y="1262"/>
                  </a:lnTo>
                  <a:lnTo>
                    <a:pt x="711" y="1258"/>
                  </a:lnTo>
                  <a:lnTo>
                    <a:pt x="705" y="1250"/>
                  </a:lnTo>
                  <a:lnTo>
                    <a:pt x="690" y="1230"/>
                  </a:lnTo>
                  <a:lnTo>
                    <a:pt x="670" y="1197"/>
                  </a:lnTo>
                  <a:lnTo>
                    <a:pt x="658" y="1181"/>
                  </a:lnTo>
                  <a:lnTo>
                    <a:pt x="648" y="1168"/>
                  </a:lnTo>
                  <a:lnTo>
                    <a:pt x="649" y="1171"/>
                  </a:lnTo>
                  <a:lnTo>
                    <a:pt x="652" y="1183"/>
                  </a:lnTo>
                  <a:lnTo>
                    <a:pt x="656" y="1193"/>
                  </a:lnTo>
                  <a:lnTo>
                    <a:pt x="671" y="1193"/>
                  </a:lnTo>
                  <a:lnTo>
                    <a:pt x="683" y="1196"/>
                  </a:lnTo>
                  <a:lnTo>
                    <a:pt x="695" y="1199"/>
                  </a:lnTo>
                  <a:lnTo>
                    <a:pt x="705" y="1202"/>
                  </a:lnTo>
                  <a:lnTo>
                    <a:pt x="714" y="1206"/>
                  </a:lnTo>
                  <a:lnTo>
                    <a:pt x="719" y="1211"/>
                  </a:lnTo>
                  <a:lnTo>
                    <a:pt x="725" y="1215"/>
                  </a:lnTo>
                  <a:lnTo>
                    <a:pt x="731" y="1219"/>
                  </a:lnTo>
                  <a:lnTo>
                    <a:pt x="734" y="1225"/>
                  </a:lnTo>
                  <a:lnTo>
                    <a:pt x="737" y="1231"/>
                  </a:lnTo>
                  <a:lnTo>
                    <a:pt x="739" y="1236"/>
                  </a:lnTo>
                  <a:lnTo>
                    <a:pt x="739" y="1241"/>
                  </a:lnTo>
                  <a:lnTo>
                    <a:pt x="737" y="1246"/>
                  </a:lnTo>
                  <a:lnTo>
                    <a:pt x="736" y="1252"/>
                  </a:lnTo>
                  <a:lnTo>
                    <a:pt x="725" y="1249"/>
                  </a:lnTo>
                  <a:lnTo>
                    <a:pt x="714" y="1247"/>
                  </a:lnTo>
                  <a:lnTo>
                    <a:pt x="703" y="1243"/>
                  </a:lnTo>
                  <a:lnTo>
                    <a:pt x="699" y="1240"/>
                  </a:lnTo>
                  <a:lnTo>
                    <a:pt x="695" y="1236"/>
                  </a:lnTo>
                  <a:lnTo>
                    <a:pt x="680" y="1218"/>
                  </a:lnTo>
                  <a:lnTo>
                    <a:pt x="665" y="1197"/>
                  </a:lnTo>
                  <a:lnTo>
                    <a:pt x="680" y="1218"/>
                  </a:lnTo>
                  <a:lnTo>
                    <a:pt x="687" y="1227"/>
                  </a:lnTo>
                  <a:lnTo>
                    <a:pt x="695" y="1236"/>
                  </a:lnTo>
                  <a:lnTo>
                    <a:pt x="703" y="1243"/>
                  </a:lnTo>
                  <a:lnTo>
                    <a:pt x="712" y="1249"/>
                  </a:lnTo>
                  <a:lnTo>
                    <a:pt x="722" y="1253"/>
                  </a:lnTo>
                  <a:lnTo>
                    <a:pt x="734" y="1253"/>
                  </a:lnTo>
                  <a:close/>
                  <a:moveTo>
                    <a:pt x="1348" y="1079"/>
                  </a:moveTo>
                  <a:lnTo>
                    <a:pt x="1348" y="1079"/>
                  </a:lnTo>
                  <a:lnTo>
                    <a:pt x="1338" y="1079"/>
                  </a:lnTo>
                  <a:lnTo>
                    <a:pt x="1326" y="1076"/>
                  </a:lnTo>
                  <a:lnTo>
                    <a:pt x="1313" y="1071"/>
                  </a:lnTo>
                  <a:lnTo>
                    <a:pt x="1300" y="1066"/>
                  </a:lnTo>
                  <a:lnTo>
                    <a:pt x="1287" y="1057"/>
                  </a:lnTo>
                  <a:lnTo>
                    <a:pt x="1275" y="1047"/>
                  </a:lnTo>
                  <a:lnTo>
                    <a:pt x="1263" y="1035"/>
                  </a:lnTo>
                  <a:lnTo>
                    <a:pt x="1253" y="1019"/>
                  </a:lnTo>
                  <a:lnTo>
                    <a:pt x="1250" y="1010"/>
                  </a:lnTo>
                  <a:lnTo>
                    <a:pt x="1247" y="1001"/>
                  </a:lnTo>
                  <a:lnTo>
                    <a:pt x="1244" y="991"/>
                  </a:lnTo>
                  <a:lnTo>
                    <a:pt x="1243" y="981"/>
                  </a:lnTo>
                  <a:lnTo>
                    <a:pt x="1244" y="960"/>
                  </a:lnTo>
                  <a:lnTo>
                    <a:pt x="1246" y="942"/>
                  </a:lnTo>
                  <a:lnTo>
                    <a:pt x="1250" y="947"/>
                  </a:lnTo>
                  <a:lnTo>
                    <a:pt x="1275" y="962"/>
                  </a:lnTo>
                  <a:lnTo>
                    <a:pt x="1295" y="975"/>
                  </a:lnTo>
                  <a:lnTo>
                    <a:pt x="1313" y="988"/>
                  </a:lnTo>
                  <a:lnTo>
                    <a:pt x="1328" y="1000"/>
                  </a:lnTo>
                  <a:lnTo>
                    <a:pt x="1341" y="1010"/>
                  </a:lnTo>
                  <a:lnTo>
                    <a:pt x="1351" y="1022"/>
                  </a:lnTo>
                  <a:lnTo>
                    <a:pt x="1358" y="1030"/>
                  </a:lnTo>
                  <a:lnTo>
                    <a:pt x="1364" y="1039"/>
                  </a:lnTo>
                  <a:lnTo>
                    <a:pt x="1369" y="1048"/>
                  </a:lnTo>
                  <a:lnTo>
                    <a:pt x="1370" y="1054"/>
                  </a:lnTo>
                  <a:lnTo>
                    <a:pt x="1370" y="1061"/>
                  </a:lnTo>
                  <a:lnTo>
                    <a:pt x="1370" y="1066"/>
                  </a:lnTo>
                  <a:lnTo>
                    <a:pt x="1367" y="1070"/>
                  </a:lnTo>
                  <a:lnTo>
                    <a:pt x="1363" y="1074"/>
                  </a:lnTo>
                  <a:lnTo>
                    <a:pt x="1358" y="1076"/>
                  </a:lnTo>
                  <a:lnTo>
                    <a:pt x="1353" y="1077"/>
                  </a:lnTo>
                  <a:lnTo>
                    <a:pt x="1351" y="1077"/>
                  </a:lnTo>
                  <a:lnTo>
                    <a:pt x="1339" y="1067"/>
                  </a:lnTo>
                  <a:lnTo>
                    <a:pt x="1326" y="1057"/>
                  </a:lnTo>
                  <a:lnTo>
                    <a:pt x="1315" y="1045"/>
                  </a:lnTo>
                  <a:lnTo>
                    <a:pt x="1304" y="1033"/>
                  </a:lnTo>
                  <a:lnTo>
                    <a:pt x="1294" y="1020"/>
                  </a:lnTo>
                  <a:lnTo>
                    <a:pt x="1285" y="1007"/>
                  </a:lnTo>
                  <a:lnTo>
                    <a:pt x="1278" y="994"/>
                  </a:lnTo>
                  <a:lnTo>
                    <a:pt x="1272" y="981"/>
                  </a:lnTo>
                  <a:lnTo>
                    <a:pt x="1278" y="994"/>
                  </a:lnTo>
                  <a:lnTo>
                    <a:pt x="1284" y="1007"/>
                  </a:lnTo>
                  <a:lnTo>
                    <a:pt x="1293" y="1020"/>
                  </a:lnTo>
                  <a:lnTo>
                    <a:pt x="1301" y="1033"/>
                  </a:lnTo>
                  <a:lnTo>
                    <a:pt x="1312" y="1045"/>
                  </a:lnTo>
                  <a:lnTo>
                    <a:pt x="1323" y="1057"/>
                  </a:lnTo>
                  <a:lnTo>
                    <a:pt x="1335" y="1069"/>
                  </a:lnTo>
                  <a:lnTo>
                    <a:pt x="1348" y="1079"/>
                  </a:lnTo>
                  <a:close/>
                  <a:moveTo>
                    <a:pt x="649" y="1602"/>
                  </a:moveTo>
                  <a:lnTo>
                    <a:pt x="651" y="1602"/>
                  </a:lnTo>
                  <a:lnTo>
                    <a:pt x="658" y="1599"/>
                  </a:lnTo>
                  <a:lnTo>
                    <a:pt x="661" y="1599"/>
                  </a:lnTo>
                  <a:lnTo>
                    <a:pt x="665" y="1601"/>
                  </a:lnTo>
                  <a:lnTo>
                    <a:pt x="668" y="1602"/>
                  </a:lnTo>
                  <a:lnTo>
                    <a:pt x="671" y="1605"/>
                  </a:lnTo>
                  <a:lnTo>
                    <a:pt x="673" y="1609"/>
                  </a:lnTo>
                  <a:lnTo>
                    <a:pt x="675" y="1614"/>
                  </a:lnTo>
                  <a:lnTo>
                    <a:pt x="677" y="1620"/>
                  </a:lnTo>
                  <a:lnTo>
                    <a:pt x="677" y="1627"/>
                  </a:lnTo>
                  <a:lnTo>
                    <a:pt x="675" y="1636"/>
                  </a:lnTo>
                  <a:lnTo>
                    <a:pt x="674" y="1646"/>
                  </a:lnTo>
                  <a:lnTo>
                    <a:pt x="668" y="1671"/>
                  </a:lnTo>
                  <a:lnTo>
                    <a:pt x="656" y="1702"/>
                  </a:lnTo>
                  <a:lnTo>
                    <a:pt x="656" y="1705"/>
                  </a:lnTo>
                  <a:lnTo>
                    <a:pt x="646" y="1699"/>
                  </a:lnTo>
                  <a:lnTo>
                    <a:pt x="636" y="1690"/>
                  </a:lnTo>
                  <a:lnTo>
                    <a:pt x="627" y="1680"/>
                  </a:lnTo>
                  <a:lnTo>
                    <a:pt x="624" y="1674"/>
                  </a:lnTo>
                  <a:lnTo>
                    <a:pt x="623" y="1668"/>
                  </a:lnTo>
                  <a:lnTo>
                    <a:pt x="621" y="1658"/>
                  </a:lnTo>
                  <a:lnTo>
                    <a:pt x="621" y="1647"/>
                  </a:lnTo>
                  <a:lnTo>
                    <a:pt x="623" y="1637"/>
                  </a:lnTo>
                  <a:lnTo>
                    <a:pt x="627" y="1628"/>
                  </a:lnTo>
                  <a:lnTo>
                    <a:pt x="632" y="1621"/>
                  </a:lnTo>
                  <a:lnTo>
                    <a:pt x="636" y="1614"/>
                  </a:lnTo>
                  <a:lnTo>
                    <a:pt x="642" y="1608"/>
                  </a:lnTo>
                  <a:lnTo>
                    <a:pt x="648" y="1603"/>
                  </a:lnTo>
                  <a:lnTo>
                    <a:pt x="643" y="1623"/>
                  </a:lnTo>
                  <a:lnTo>
                    <a:pt x="643" y="1643"/>
                  </a:lnTo>
                  <a:lnTo>
                    <a:pt x="645" y="1652"/>
                  </a:lnTo>
                  <a:lnTo>
                    <a:pt x="646" y="1661"/>
                  </a:lnTo>
                  <a:lnTo>
                    <a:pt x="649" y="1669"/>
                  </a:lnTo>
                  <a:lnTo>
                    <a:pt x="652" y="1678"/>
                  </a:lnTo>
                  <a:lnTo>
                    <a:pt x="649" y="1669"/>
                  </a:lnTo>
                  <a:lnTo>
                    <a:pt x="646" y="1661"/>
                  </a:lnTo>
                  <a:lnTo>
                    <a:pt x="645" y="1652"/>
                  </a:lnTo>
                  <a:lnTo>
                    <a:pt x="645" y="1642"/>
                  </a:lnTo>
                  <a:lnTo>
                    <a:pt x="646" y="1623"/>
                  </a:lnTo>
                  <a:lnTo>
                    <a:pt x="649" y="1602"/>
                  </a:lnTo>
                  <a:close/>
                  <a:moveTo>
                    <a:pt x="183" y="1581"/>
                  </a:moveTo>
                  <a:lnTo>
                    <a:pt x="183" y="1581"/>
                  </a:lnTo>
                  <a:lnTo>
                    <a:pt x="187" y="1571"/>
                  </a:lnTo>
                  <a:lnTo>
                    <a:pt x="196" y="1561"/>
                  </a:lnTo>
                  <a:lnTo>
                    <a:pt x="205" y="1552"/>
                  </a:lnTo>
                  <a:lnTo>
                    <a:pt x="214" y="1545"/>
                  </a:lnTo>
                  <a:lnTo>
                    <a:pt x="214" y="1548"/>
                  </a:lnTo>
                  <a:lnTo>
                    <a:pt x="224" y="1570"/>
                  </a:lnTo>
                  <a:lnTo>
                    <a:pt x="231" y="1589"/>
                  </a:lnTo>
                  <a:lnTo>
                    <a:pt x="233" y="1605"/>
                  </a:lnTo>
                  <a:lnTo>
                    <a:pt x="233" y="1617"/>
                  </a:lnTo>
                  <a:lnTo>
                    <a:pt x="228" y="1625"/>
                  </a:lnTo>
                  <a:lnTo>
                    <a:pt x="226" y="1628"/>
                  </a:lnTo>
                  <a:lnTo>
                    <a:pt x="223" y="1630"/>
                  </a:lnTo>
                  <a:lnTo>
                    <a:pt x="217" y="1633"/>
                  </a:lnTo>
                  <a:lnTo>
                    <a:pt x="208" y="1631"/>
                  </a:lnTo>
                  <a:lnTo>
                    <a:pt x="204" y="1615"/>
                  </a:lnTo>
                  <a:lnTo>
                    <a:pt x="202" y="1599"/>
                  </a:lnTo>
                  <a:lnTo>
                    <a:pt x="204" y="1592"/>
                  </a:lnTo>
                  <a:lnTo>
                    <a:pt x="205" y="1583"/>
                  </a:lnTo>
                  <a:lnTo>
                    <a:pt x="206" y="1576"/>
                  </a:lnTo>
                  <a:lnTo>
                    <a:pt x="211" y="1568"/>
                  </a:lnTo>
                  <a:lnTo>
                    <a:pt x="206" y="1576"/>
                  </a:lnTo>
                  <a:lnTo>
                    <a:pt x="204" y="1583"/>
                  </a:lnTo>
                  <a:lnTo>
                    <a:pt x="202" y="1599"/>
                  </a:lnTo>
                  <a:lnTo>
                    <a:pt x="202" y="1615"/>
                  </a:lnTo>
                  <a:lnTo>
                    <a:pt x="205" y="1631"/>
                  </a:lnTo>
                  <a:lnTo>
                    <a:pt x="199" y="1628"/>
                  </a:lnTo>
                  <a:lnTo>
                    <a:pt x="195" y="1625"/>
                  </a:lnTo>
                  <a:lnTo>
                    <a:pt x="189" y="1620"/>
                  </a:lnTo>
                  <a:lnTo>
                    <a:pt x="186" y="1614"/>
                  </a:lnTo>
                  <a:lnTo>
                    <a:pt x="183" y="1606"/>
                  </a:lnTo>
                  <a:lnTo>
                    <a:pt x="180" y="1599"/>
                  </a:lnTo>
                  <a:lnTo>
                    <a:pt x="182" y="1590"/>
                  </a:lnTo>
                  <a:lnTo>
                    <a:pt x="183" y="1581"/>
                  </a:lnTo>
                  <a:close/>
                  <a:moveTo>
                    <a:pt x="205" y="1631"/>
                  </a:moveTo>
                  <a:lnTo>
                    <a:pt x="208" y="1631"/>
                  </a:lnTo>
                  <a:lnTo>
                    <a:pt x="215" y="1646"/>
                  </a:lnTo>
                  <a:lnTo>
                    <a:pt x="224" y="1659"/>
                  </a:lnTo>
                  <a:lnTo>
                    <a:pt x="234" y="1671"/>
                  </a:lnTo>
                  <a:lnTo>
                    <a:pt x="246" y="1681"/>
                  </a:lnTo>
                  <a:lnTo>
                    <a:pt x="262" y="1687"/>
                  </a:lnTo>
                  <a:lnTo>
                    <a:pt x="280" y="1693"/>
                  </a:lnTo>
                  <a:lnTo>
                    <a:pt x="296" y="1696"/>
                  </a:lnTo>
                  <a:lnTo>
                    <a:pt x="313" y="1700"/>
                  </a:lnTo>
                  <a:lnTo>
                    <a:pt x="331" y="1702"/>
                  </a:lnTo>
                  <a:lnTo>
                    <a:pt x="349" y="1703"/>
                  </a:lnTo>
                  <a:lnTo>
                    <a:pt x="366" y="1703"/>
                  </a:lnTo>
                  <a:lnTo>
                    <a:pt x="384" y="1703"/>
                  </a:lnTo>
                  <a:lnTo>
                    <a:pt x="401" y="1702"/>
                  </a:lnTo>
                  <a:lnTo>
                    <a:pt x="419" y="1700"/>
                  </a:lnTo>
                  <a:lnTo>
                    <a:pt x="437" y="1696"/>
                  </a:lnTo>
                  <a:lnTo>
                    <a:pt x="454" y="1691"/>
                  </a:lnTo>
                  <a:lnTo>
                    <a:pt x="472" y="1687"/>
                  </a:lnTo>
                  <a:lnTo>
                    <a:pt x="488" y="1680"/>
                  </a:lnTo>
                  <a:lnTo>
                    <a:pt x="504" y="1672"/>
                  </a:lnTo>
                  <a:lnTo>
                    <a:pt x="520" y="1665"/>
                  </a:lnTo>
                  <a:lnTo>
                    <a:pt x="541" y="1653"/>
                  </a:lnTo>
                  <a:lnTo>
                    <a:pt x="561" y="1640"/>
                  </a:lnTo>
                  <a:lnTo>
                    <a:pt x="580" y="1627"/>
                  </a:lnTo>
                  <a:lnTo>
                    <a:pt x="598" y="1612"/>
                  </a:lnTo>
                  <a:lnTo>
                    <a:pt x="615" y="1596"/>
                  </a:lnTo>
                  <a:lnTo>
                    <a:pt x="633" y="1580"/>
                  </a:lnTo>
                  <a:lnTo>
                    <a:pt x="649" y="1564"/>
                  </a:lnTo>
                  <a:lnTo>
                    <a:pt x="664" y="1546"/>
                  </a:lnTo>
                  <a:lnTo>
                    <a:pt x="677" y="1529"/>
                  </a:lnTo>
                  <a:lnTo>
                    <a:pt x="690" y="1511"/>
                  </a:lnTo>
                  <a:lnTo>
                    <a:pt x="702" y="1494"/>
                  </a:lnTo>
                  <a:lnTo>
                    <a:pt x="712" y="1475"/>
                  </a:lnTo>
                  <a:lnTo>
                    <a:pt x="722" y="1457"/>
                  </a:lnTo>
                  <a:lnTo>
                    <a:pt x="730" y="1439"/>
                  </a:lnTo>
                  <a:lnTo>
                    <a:pt x="737" y="1422"/>
                  </a:lnTo>
                  <a:lnTo>
                    <a:pt x="743" y="1404"/>
                  </a:lnTo>
                  <a:lnTo>
                    <a:pt x="749" y="1381"/>
                  </a:lnTo>
                  <a:lnTo>
                    <a:pt x="753" y="1359"/>
                  </a:lnTo>
                  <a:lnTo>
                    <a:pt x="756" y="1338"/>
                  </a:lnTo>
                  <a:lnTo>
                    <a:pt x="758" y="1322"/>
                  </a:lnTo>
                  <a:lnTo>
                    <a:pt x="758" y="1307"/>
                  </a:lnTo>
                  <a:lnTo>
                    <a:pt x="771" y="1285"/>
                  </a:lnTo>
                  <a:lnTo>
                    <a:pt x="784" y="1265"/>
                  </a:lnTo>
                  <a:lnTo>
                    <a:pt x="802" y="1246"/>
                  </a:lnTo>
                  <a:lnTo>
                    <a:pt x="787" y="1250"/>
                  </a:lnTo>
                  <a:lnTo>
                    <a:pt x="771" y="1255"/>
                  </a:lnTo>
                  <a:lnTo>
                    <a:pt x="753" y="1255"/>
                  </a:lnTo>
                  <a:lnTo>
                    <a:pt x="737" y="1255"/>
                  </a:lnTo>
                  <a:lnTo>
                    <a:pt x="734" y="1253"/>
                  </a:lnTo>
                  <a:lnTo>
                    <a:pt x="736" y="1252"/>
                  </a:lnTo>
                  <a:lnTo>
                    <a:pt x="746" y="1252"/>
                  </a:lnTo>
                  <a:lnTo>
                    <a:pt x="758" y="1252"/>
                  </a:lnTo>
                  <a:lnTo>
                    <a:pt x="766" y="1250"/>
                  </a:lnTo>
                  <a:lnTo>
                    <a:pt x="777" y="1249"/>
                  </a:lnTo>
                  <a:lnTo>
                    <a:pt x="785" y="1246"/>
                  </a:lnTo>
                  <a:lnTo>
                    <a:pt x="794" y="1241"/>
                  </a:lnTo>
                  <a:lnTo>
                    <a:pt x="803" y="1237"/>
                  </a:lnTo>
                  <a:lnTo>
                    <a:pt x="812" y="1233"/>
                  </a:lnTo>
                  <a:lnTo>
                    <a:pt x="813" y="1234"/>
                  </a:lnTo>
                  <a:lnTo>
                    <a:pt x="834" y="1217"/>
                  </a:lnTo>
                  <a:lnTo>
                    <a:pt x="847" y="1208"/>
                  </a:lnTo>
                  <a:lnTo>
                    <a:pt x="859" y="1200"/>
                  </a:lnTo>
                  <a:lnTo>
                    <a:pt x="889" y="1186"/>
                  </a:lnTo>
                  <a:lnTo>
                    <a:pt x="922" y="1173"/>
                  </a:lnTo>
                  <a:lnTo>
                    <a:pt x="957" y="1162"/>
                  </a:lnTo>
                  <a:lnTo>
                    <a:pt x="992" y="1154"/>
                  </a:lnTo>
                  <a:lnTo>
                    <a:pt x="1029" y="1148"/>
                  </a:lnTo>
                  <a:lnTo>
                    <a:pt x="1067" y="1142"/>
                  </a:lnTo>
                  <a:lnTo>
                    <a:pt x="1105" y="1139"/>
                  </a:lnTo>
                  <a:lnTo>
                    <a:pt x="1143" y="1136"/>
                  </a:lnTo>
                  <a:lnTo>
                    <a:pt x="1222" y="1134"/>
                  </a:lnTo>
                  <a:lnTo>
                    <a:pt x="1300" y="1134"/>
                  </a:lnTo>
                  <a:lnTo>
                    <a:pt x="1378" y="1136"/>
                  </a:lnTo>
                  <a:lnTo>
                    <a:pt x="1451" y="1134"/>
                  </a:lnTo>
                  <a:lnTo>
                    <a:pt x="1426" y="1124"/>
                  </a:lnTo>
                  <a:lnTo>
                    <a:pt x="1400" y="1111"/>
                  </a:lnTo>
                  <a:lnTo>
                    <a:pt x="1375" y="1096"/>
                  </a:lnTo>
                  <a:lnTo>
                    <a:pt x="1350" y="1080"/>
                  </a:lnTo>
                  <a:lnTo>
                    <a:pt x="1348" y="1079"/>
                  </a:lnTo>
                  <a:lnTo>
                    <a:pt x="1353" y="1077"/>
                  </a:lnTo>
                  <a:lnTo>
                    <a:pt x="1379" y="1095"/>
                  </a:lnTo>
                  <a:lnTo>
                    <a:pt x="1407" y="1111"/>
                  </a:lnTo>
                  <a:lnTo>
                    <a:pt x="1435" y="1123"/>
                  </a:lnTo>
                  <a:lnTo>
                    <a:pt x="1463" y="1132"/>
                  </a:lnTo>
                  <a:lnTo>
                    <a:pt x="1463" y="1134"/>
                  </a:lnTo>
                  <a:lnTo>
                    <a:pt x="1483" y="1133"/>
                  </a:lnTo>
                  <a:lnTo>
                    <a:pt x="1520" y="1130"/>
                  </a:lnTo>
                  <a:lnTo>
                    <a:pt x="1555" y="1126"/>
                  </a:lnTo>
                  <a:lnTo>
                    <a:pt x="1587" y="1120"/>
                  </a:lnTo>
                  <a:lnTo>
                    <a:pt x="1619" y="1112"/>
                  </a:lnTo>
                  <a:lnTo>
                    <a:pt x="1649" y="1104"/>
                  </a:lnTo>
                  <a:lnTo>
                    <a:pt x="1677" y="1093"/>
                  </a:lnTo>
                  <a:lnTo>
                    <a:pt x="1703" y="1082"/>
                  </a:lnTo>
                  <a:lnTo>
                    <a:pt x="1728" y="1069"/>
                  </a:lnTo>
                  <a:lnTo>
                    <a:pt x="1757" y="1052"/>
                  </a:lnTo>
                  <a:lnTo>
                    <a:pt x="1786" y="1032"/>
                  </a:lnTo>
                  <a:lnTo>
                    <a:pt x="1816" y="1010"/>
                  </a:lnTo>
                  <a:lnTo>
                    <a:pt x="1845" y="985"/>
                  </a:lnTo>
                  <a:lnTo>
                    <a:pt x="1871" y="959"/>
                  </a:lnTo>
                  <a:lnTo>
                    <a:pt x="1898" y="931"/>
                  </a:lnTo>
                  <a:lnTo>
                    <a:pt x="1920" y="901"/>
                  </a:lnTo>
                  <a:lnTo>
                    <a:pt x="1942" y="872"/>
                  </a:lnTo>
                  <a:lnTo>
                    <a:pt x="1959" y="844"/>
                  </a:lnTo>
                  <a:lnTo>
                    <a:pt x="1946" y="849"/>
                  </a:lnTo>
                  <a:lnTo>
                    <a:pt x="1932" y="853"/>
                  </a:lnTo>
                  <a:lnTo>
                    <a:pt x="1917" y="856"/>
                  </a:lnTo>
                  <a:lnTo>
                    <a:pt x="1902" y="857"/>
                  </a:lnTo>
                  <a:lnTo>
                    <a:pt x="1888" y="857"/>
                  </a:lnTo>
                  <a:lnTo>
                    <a:pt x="1873" y="857"/>
                  </a:lnTo>
                  <a:lnTo>
                    <a:pt x="1857" y="856"/>
                  </a:lnTo>
                  <a:lnTo>
                    <a:pt x="1841" y="853"/>
                  </a:lnTo>
                  <a:lnTo>
                    <a:pt x="1838" y="853"/>
                  </a:lnTo>
                  <a:lnTo>
                    <a:pt x="1841" y="849"/>
                  </a:lnTo>
                  <a:lnTo>
                    <a:pt x="1858" y="850"/>
                  </a:lnTo>
                  <a:lnTo>
                    <a:pt x="1876" y="852"/>
                  </a:lnTo>
                  <a:lnTo>
                    <a:pt x="1892" y="850"/>
                  </a:lnTo>
                  <a:lnTo>
                    <a:pt x="1908" y="849"/>
                  </a:lnTo>
                  <a:lnTo>
                    <a:pt x="1924" y="846"/>
                  </a:lnTo>
                  <a:lnTo>
                    <a:pt x="1939" y="841"/>
                  </a:lnTo>
                  <a:lnTo>
                    <a:pt x="1954" y="835"/>
                  </a:lnTo>
                  <a:lnTo>
                    <a:pt x="1968" y="828"/>
                  </a:lnTo>
                  <a:lnTo>
                    <a:pt x="1968" y="830"/>
                  </a:lnTo>
                  <a:lnTo>
                    <a:pt x="1984" y="799"/>
                  </a:lnTo>
                  <a:lnTo>
                    <a:pt x="1999" y="768"/>
                  </a:lnTo>
                  <a:lnTo>
                    <a:pt x="2028" y="702"/>
                  </a:lnTo>
                  <a:lnTo>
                    <a:pt x="2056" y="635"/>
                  </a:lnTo>
                  <a:lnTo>
                    <a:pt x="2071" y="600"/>
                  </a:lnTo>
                  <a:lnTo>
                    <a:pt x="2087" y="566"/>
                  </a:lnTo>
                  <a:lnTo>
                    <a:pt x="2103" y="532"/>
                  </a:lnTo>
                  <a:lnTo>
                    <a:pt x="2122" y="500"/>
                  </a:lnTo>
                  <a:lnTo>
                    <a:pt x="2143" y="468"/>
                  </a:lnTo>
                  <a:lnTo>
                    <a:pt x="2166" y="437"/>
                  </a:lnTo>
                  <a:lnTo>
                    <a:pt x="2191" y="408"/>
                  </a:lnTo>
                  <a:lnTo>
                    <a:pt x="2220" y="380"/>
                  </a:lnTo>
                  <a:lnTo>
                    <a:pt x="2235" y="366"/>
                  </a:lnTo>
                  <a:lnTo>
                    <a:pt x="2251" y="353"/>
                  </a:lnTo>
                  <a:lnTo>
                    <a:pt x="2269" y="340"/>
                  </a:lnTo>
                  <a:lnTo>
                    <a:pt x="2288" y="328"/>
                  </a:lnTo>
                  <a:lnTo>
                    <a:pt x="2308" y="317"/>
                  </a:lnTo>
                  <a:lnTo>
                    <a:pt x="2330" y="306"/>
                  </a:lnTo>
                  <a:lnTo>
                    <a:pt x="2352" y="298"/>
                  </a:lnTo>
                  <a:lnTo>
                    <a:pt x="2376" y="290"/>
                  </a:lnTo>
                  <a:lnTo>
                    <a:pt x="2399" y="286"/>
                  </a:lnTo>
                  <a:lnTo>
                    <a:pt x="2424" y="281"/>
                  </a:lnTo>
                  <a:lnTo>
                    <a:pt x="2449" y="279"/>
                  </a:lnTo>
                  <a:lnTo>
                    <a:pt x="2474" y="277"/>
                  </a:lnTo>
                  <a:lnTo>
                    <a:pt x="2446" y="267"/>
                  </a:lnTo>
                  <a:lnTo>
                    <a:pt x="2418" y="254"/>
                  </a:lnTo>
                  <a:lnTo>
                    <a:pt x="2390" y="240"/>
                  </a:lnTo>
                  <a:lnTo>
                    <a:pt x="2362" y="226"/>
                  </a:lnTo>
                  <a:lnTo>
                    <a:pt x="2358" y="224"/>
                  </a:lnTo>
                  <a:lnTo>
                    <a:pt x="2367" y="220"/>
                  </a:lnTo>
                  <a:lnTo>
                    <a:pt x="2405" y="237"/>
                  </a:lnTo>
                  <a:lnTo>
                    <a:pt x="2442" y="254"/>
                  </a:lnTo>
                  <a:lnTo>
                    <a:pt x="2480" y="267"/>
                  </a:lnTo>
                  <a:lnTo>
                    <a:pt x="2516" y="280"/>
                  </a:lnTo>
                  <a:lnTo>
                    <a:pt x="2553" y="286"/>
                  </a:lnTo>
                  <a:lnTo>
                    <a:pt x="2572" y="290"/>
                  </a:lnTo>
                  <a:lnTo>
                    <a:pt x="2590" y="296"/>
                  </a:lnTo>
                  <a:lnTo>
                    <a:pt x="2607" y="302"/>
                  </a:lnTo>
                  <a:lnTo>
                    <a:pt x="2623" y="308"/>
                  </a:lnTo>
                  <a:lnTo>
                    <a:pt x="2641" y="317"/>
                  </a:lnTo>
                  <a:lnTo>
                    <a:pt x="2656" y="325"/>
                  </a:lnTo>
                  <a:lnTo>
                    <a:pt x="2676" y="337"/>
                  </a:lnTo>
                  <a:lnTo>
                    <a:pt x="2695" y="350"/>
                  </a:lnTo>
                  <a:lnTo>
                    <a:pt x="2713" y="364"/>
                  </a:lnTo>
                  <a:lnTo>
                    <a:pt x="2730" y="378"/>
                  </a:lnTo>
                  <a:lnTo>
                    <a:pt x="2746" y="393"/>
                  </a:lnTo>
                  <a:lnTo>
                    <a:pt x="2761" y="409"/>
                  </a:lnTo>
                  <a:lnTo>
                    <a:pt x="2776" y="425"/>
                  </a:lnTo>
                  <a:lnTo>
                    <a:pt x="2789" y="443"/>
                  </a:lnTo>
                  <a:lnTo>
                    <a:pt x="2814" y="478"/>
                  </a:lnTo>
                  <a:lnTo>
                    <a:pt x="2836" y="514"/>
                  </a:lnTo>
                  <a:lnTo>
                    <a:pt x="2855" y="551"/>
                  </a:lnTo>
                  <a:lnTo>
                    <a:pt x="2871" y="588"/>
                  </a:lnTo>
                  <a:lnTo>
                    <a:pt x="2900" y="661"/>
                  </a:lnTo>
                  <a:lnTo>
                    <a:pt x="2916" y="699"/>
                  </a:lnTo>
                  <a:lnTo>
                    <a:pt x="2933" y="734"/>
                  </a:lnTo>
                  <a:lnTo>
                    <a:pt x="2949" y="771"/>
                  </a:lnTo>
                  <a:lnTo>
                    <a:pt x="2968" y="806"/>
                  </a:lnTo>
                  <a:lnTo>
                    <a:pt x="2987" y="840"/>
                  </a:lnTo>
                  <a:lnTo>
                    <a:pt x="3009" y="872"/>
                  </a:lnTo>
                  <a:lnTo>
                    <a:pt x="3032" y="904"/>
                  </a:lnTo>
                  <a:lnTo>
                    <a:pt x="3059" y="934"/>
                  </a:lnTo>
                  <a:lnTo>
                    <a:pt x="3086" y="962"/>
                  </a:lnTo>
                  <a:lnTo>
                    <a:pt x="3101" y="973"/>
                  </a:lnTo>
                  <a:lnTo>
                    <a:pt x="3117" y="986"/>
                  </a:lnTo>
                  <a:lnTo>
                    <a:pt x="3133" y="998"/>
                  </a:lnTo>
                  <a:lnTo>
                    <a:pt x="3151" y="1008"/>
                  </a:lnTo>
                  <a:lnTo>
                    <a:pt x="3169" y="1019"/>
                  </a:lnTo>
                  <a:lnTo>
                    <a:pt x="3186" y="1027"/>
                  </a:lnTo>
                  <a:lnTo>
                    <a:pt x="3205" y="1035"/>
                  </a:lnTo>
                  <a:lnTo>
                    <a:pt x="3226" y="1042"/>
                  </a:lnTo>
                  <a:lnTo>
                    <a:pt x="3245" y="1048"/>
                  </a:lnTo>
                  <a:lnTo>
                    <a:pt x="3267" y="1054"/>
                  </a:lnTo>
                  <a:lnTo>
                    <a:pt x="3295" y="1060"/>
                  </a:lnTo>
                  <a:lnTo>
                    <a:pt x="3322" y="1063"/>
                  </a:lnTo>
                  <a:lnTo>
                    <a:pt x="3299" y="1048"/>
                  </a:lnTo>
                  <a:lnTo>
                    <a:pt x="3276" y="1030"/>
                  </a:lnTo>
                  <a:lnTo>
                    <a:pt x="3254" y="1013"/>
                  </a:lnTo>
                  <a:lnTo>
                    <a:pt x="3233" y="992"/>
                  </a:lnTo>
                  <a:lnTo>
                    <a:pt x="3215" y="969"/>
                  </a:lnTo>
                  <a:lnTo>
                    <a:pt x="3198" y="945"/>
                  </a:lnTo>
                  <a:lnTo>
                    <a:pt x="3185" y="920"/>
                  </a:lnTo>
                  <a:lnTo>
                    <a:pt x="3173" y="896"/>
                  </a:lnTo>
                  <a:lnTo>
                    <a:pt x="3171" y="890"/>
                  </a:lnTo>
                  <a:lnTo>
                    <a:pt x="3182" y="891"/>
                  </a:lnTo>
                  <a:lnTo>
                    <a:pt x="3188" y="906"/>
                  </a:lnTo>
                  <a:lnTo>
                    <a:pt x="3196" y="920"/>
                  </a:lnTo>
                  <a:lnTo>
                    <a:pt x="3205" y="935"/>
                  </a:lnTo>
                  <a:lnTo>
                    <a:pt x="3214" y="948"/>
                  </a:lnTo>
                  <a:lnTo>
                    <a:pt x="3224" y="962"/>
                  </a:lnTo>
                  <a:lnTo>
                    <a:pt x="3236" y="975"/>
                  </a:lnTo>
                  <a:lnTo>
                    <a:pt x="3259" y="998"/>
                  </a:lnTo>
                  <a:lnTo>
                    <a:pt x="3286" y="1019"/>
                  </a:lnTo>
                  <a:lnTo>
                    <a:pt x="3314" y="1036"/>
                  </a:lnTo>
                  <a:lnTo>
                    <a:pt x="3341" y="1052"/>
                  </a:lnTo>
                  <a:lnTo>
                    <a:pt x="3369" y="1064"/>
                  </a:lnTo>
                  <a:lnTo>
                    <a:pt x="3400" y="1063"/>
                  </a:lnTo>
                  <a:lnTo>
                    <a:pt x="3431" y="1058"/>
                  </a:lnTo>
                  <a:lnTo>
                    <a:pt x="3460" y="1054"/>
                  </a:lnTo>
                  <a:lnTo>
                    <a:pt x="3488" y="1045"/>
                  </a:lnTo>
                  <a:lnTo>
                    <a:pt x="3517" y="1038"/>
                  </a:lnTo>
                  <a:lnTo>
                    <a:pt x="3545" y="1027"/>
                  </a:lnTo>
                  <a:lnTo>
                    <a:pt x="3604" y="1005"/>
                  </a:lnTo>
                  <a:lnTo>
                    <a:pt x="3667" y="984"/>
                  </a:lnTo>
                  <a:lnTo>
                    <a:pt x="3699" y="973"/>
                  </a:lnTo>
                  <a:lnTo>
                    <a:pt x="3733" y="964"/>
                  </a:lnTo>
                  <a:lnTo>
                    <a:pt x="3768" y="956"/>
                  </a:lnTo>
                  <a:lnTo>
                    <a:pt x="3806" y="948"/>
                  </a:lnTo>
                  <a:lnTo>
                    <a:pt x="3846" y="942"/>
                  </a:lnTo>
                  <a:lnTo>
                    <a:pt x="3888" y="940"/>
                  </a:lnTo>
                  <a:lnTo>
                    <a:pt x="3884" y="984"/>
                  </a:lnTo>
                  <a:lnTo>
                    <a:pt x="3859" y="985"/>
                  </a:lnTo>
                  <a:lnTo>
                    <a:pt x="3834" y="986"/>
                  </a:lnTo>
                  <a:lnTo>
                    <a:pt x="3787" y="992"/>
                  </a:lnTo>
                  <a:lnTo>
                    <a:pt x="3743" y="1001"/>
                  </a:lnTo>
                  <a:lnTo>
                    <a:pt x="3702" y="1013"/>
                  </a:lnTo>
                  <a:lnTo>
                    <a:pt x="3664" y="1025"/>
                  </a:lnTo>
                  <a:lnTo>
                    <a:pt x="3626" y="1038"/>
                  </a:lnTo>
                  <a:lnTo>
                    <a:pt x="3555" y="1064"/>
                  </a:lnTo>
                  <a:lnTo>
                    <a:pt x="3522" y="1076"/>
                  </a:lnTo>
                  <a:lnTo>
                    <a:pt x="3487" y="1086"/>
                  </a:lnTo>
                  <a:lnTo>
                    <a:pt x="3453" y="1095"/>
                  </a:lnTo>
                  <a:lnTo>
                    <a:pt x="3416" y="1102"/>
                  </a:lnTo>
                  <a:lnTo>
                    <a:pt x="3380" y="1105"/>
                  </a:lnTo>
                  <a:lnTo>
                    <a:pt x="3361" y="1105"/>
                  </a:lnTo>
                  <a:lnTo>
                    <a:pt x="3341" y="1105"/>
                  </a:lnTo>
                  <a:lnTo>
                    <a:pt x="3321" y="1104"/>
                  </a:lnTo>
                  <a:lnTo>
                    <a:pt x="3300" y="1101"/>
                  </a:lnTo>
                  <a:lnTo>
                    <a:pt x="3278" y="1098"/>
                  </a:lnTo>
                  <a:lnTo>
                    <a:pt x="3256" y="1093"/>
                  </a:lnTo>
                  <a:lnTo>
                    <a:pt x="3220" y="1083"/>
                  </a:lnTo>
                  <a:lnTo>
                    <a:pt x="3186" y="1070"/>
                  </a:lnTo>
                  <a:lnTo>
                    <a:pt x="3155" y="1055"/>
                  </a:lnTo>
                  <a:lnTo>
                    <a:pt x="3126" y="1039"/>
                  </a:lnTo>
                  <a:lnTo>
                    <a:pt x="3098" y="1020"/>
                  </a:lnTo>
                  <a:lnTo>
                    <a:pt x="3072" y="1000"/>
                  </a:lnTo>
                  <a:lnTo>
                    <a:pt x="3048" y="978"/>
                  </a:lnTo>
                  <a:lnTo>
                    <a:pt x="3026" y="953"/>
                  </a:lnTo>
                  <a:lnTo>
                    <a:pt x="3004" y="928"/>
                  </a:lnTo>
                  <a:lnTo>
                    <a:pt x="2985" y="901"/>
                  </a:lnTo>
                  <a:lnTo>
                    <a:pt x="2968" y="875"/>
                  </a:lnTo>
                  <a:lnTo>
                    <a:pt x="2952" y="847"/>
                  </a:lnTo>
                  <a:lnTo>
                    <a:pt x="2936" y="819"/>
                  </a:lnTo>
                  <a:lnTo>
                    <a:pt x="2921" y="790"/>
                  </a:lnTo>
                  <a:lnTo>
                    <a:pt x="2894" y="731"/>
                  </a:lnTo>
                  <a:lnTo>
                    <a:pt x="2884" y="715"/>
                  </a:lnTo>
                  <a:lnTo>
                    <a:pt x="2871" y="701"/>
                  </a:lnTo>
                  <a:lnTo>
                    <a:pt x="2858" y="686"/>
                  </a:lnTo>
                  <a:lnTo>
                    <a:pt x="2843" y="673"/>
                  </a:lnTo>
                  <a:lnTo>
                    <a:pt x="2829" y="661"/>
                  </a:lnTo>
                  <a:lnTo>
                    <a:pt x="2812" y="652"/>
                  </a:lnTo>
                  <a:lnTo>
                    <a:pt x="2795" y="643"/>
                  </a:lnTo>
                  <a:lnTo>
                    <a:pt x="2777" y="638"/>
                  </a:lnTo>
                  <a:lnTo>
                    <a:pt x="2777" y="629"/>
                  </a:lnTo>
                  <a:lnTo>
                    <a:pt x="2780" y="629"/>
                  </a:lnTo>
                  <a:lnTo>
                    <a:pt x="2793" y="633"/>
                  </a:lnTo>
                  <a:lnTo>
                    <a:pt x="2807" y="638"/>
                  </a:lnTo>
                  <a:lnTo>
                    <a:pt x="2818" y="643"/>
                  </a:lnTo>
                  <a:lnTo>
                    <a:pt x="2831" y="649"/>
                  </a:lnTo>
                  <a:lnTo>
                    <a:pt x="2843" y="657"/>
                  </a:lnTo>
                  <a:lnTo>
                    <a:pt x="2853" y="665"/>
                  </a:lnTo>
                  <a:lnTo>
                    <a:pt x="2875" y="685"/>
                  </a:lnTo>
                  <a:lnTo>
                    <a:pt x="2846" y="610"/>
                  </a:lnTo>
                  <a:lnTo>
                    <a:pt x="2830" y="573"/>
                  </a:lnTo>
                  <a:lnTo>
                    <a:pt x="2812" y="536"/>
                  </a:lnTo>
                  <a:lnTo>
                    <a:pt x="2792" y="501"/>
                  </a:lnTo>
                  <a:lnTo>
                    <a:pt x="2768" y="466"/>
                  </a:lnTo>
                  <a:lnTo>
                    <a:pt x="2755" y="450"/>
                  </a:lnTo>
                  <a:lnTo>
                    <a:pt x="2742" y="434"/>
                  </a:lnTo>
                  <a:lnTo>
                    <a:pt x="2727" y="419"/>
                  </a:lnTo>
                  <a:lnTo>
                    <a:pt x="2713" y="405"/>
                  </a:lnTo>
                  <a:lnTo>
                    <a:pt x="2697" y="390"/>
                  </a:lnTo>
                  <a:lnTo>
                    <a:pt x="2679" y="377"/>
                  </a:lnTo>
                  <a:lnTo>
                    <a:pt x="2661" y="365"/>
                  </a:lnTo>
                  <a:lnTo>
                    <a:pt x="2642" y="353"/>
                  </a:lnTo>
                  <a:lnTo>
                    <a:pt x="2623" y="343"/>
                  </a:lnTo>
                  <a:lnTo>
                    <a:pt x="2603" y="333"/>
                  </a:lnTo>
                  <a:lnTo>
                    <a:pt x="2582" y="325"/>
                  </a:lnTo>
                  <a:lnTo>
                    <a:pt x="2560" y="320"/>
                  </a:lnTo>
                  <a:lnTo>
                    <a:pt x="2538" y="314"/>
                  </a:lnTo>
                  <a:lnTo>
                    <a:pt x="2516" y="311"/>
                  </a:lnTo>
                  <a:lnTo>
                    <a:pt x="2493" y="309"/>
                  </a:lnTo>
                  <a:lnTo>
                    <a:pt x="2471" y="308"/>
                  </a:lnTo>
                  <a:lnTo>
                    <a:pt x="2447" y="309"/>
                  </a:lnTo>
                  <a:lnTo>
                    <a:pt x="2425" y="311"/>
                  </a:lnTo>
                  <a:lnTo>
                    <a:pt x="2402" y="315"/>
                  </a:lnTo>
                  <a:lnTo>
                    <a:pt x="2380" y="320"/>
                  </a:lnTo>
                  <a:lnTo>
                    <a:pt x="2360" y="327"/>
                  </a:lnTo>
                  <a:lnTo>
                    <a:pt x="2338" y="334"/>
                  </a:lnTo>
                  <a:lnTo>
                    <a:pt x="2318" y="344"/>
                  </a:lnTo>
                  <a:lnTo>
                    <a:pt x="2298" y="355"/>
                  </a:lnTo>
                  <a:lnTo>
                    <a:pt x="2273" y="371"/>
                  </a:lnTo>
                  <a:lnTo>
                    <a:pt x="2250" y="388"/>
                  </a:lnTo>
                  <a:lnTo>
                    <a:pt x="2228" y="408"/>
                  </a:lnTo>
                  <a:lnTo>
                    <a:pt x="2207" y="427"/>
                  </a:lnTo>
                  <a:lnTo>
                    <a:pt x="2189" y="449"/>
                  </a:lnTo>
                  <a:lnTo>
                    <a:pt x="2172" y="471"/>
                  </a:lnTo>
                  <a:lnTo>
                    <a:pt x="2156" y="493"/>
                  </a:lnTo>
                  <a:lnTo>
                    <a:pt x="2140" y="516"/>
                  </a:lnTo>
                  <a:lnTo>
                    <a:pt x="2134" y="535"/>
                  </a:lnTo>
                  <a:lnTo>
                    <a:pt x="2129" y="554"/>
                  </a:lnTo>
                  <a:lnTo>
                    <a:pt x="2126" y="575"/>
                  </a:lnTo>
                  <a:lnTo>
                    <a:pt x="2124" y="595"/>
                  </a:lnTo>
                  <a:lnTo>
                    <a:pt x="2124" y="617"/>
                  </a:lnTo>
                  <a:lnTo>
                    <a:pt x="2124" y="639"/>
                  </a:lnTo>
                  <a:lnTo>
                    <a:pt x="2125" y="661"/>
                  </a:lnTo>
                  <a:lnTo>
                    <a:pt x="2128" y="683"/>
                  </a:lnTo>
                  <a:lnTo>
                    <a:pt x="2125" y="687"/>
                  </a:lnTo>
                  <a:lnTo>
                    <a:pt x="2124" y="683"/>
                  </a:lnTo>
                  <a:lnTo>
                    <a:pt x="2119" y="649"/>
                  </a:lnTo>
                  <a:lnTo>
                    <a:pt x="2116" y="616"/>
                  </a:lnTo>
                  <a:lnTo>
                    <a:pt x="2118" y="582"/>
                  </a:lnTo>
                  <a:lnTo>
                    <a:pt x="2121" y="551"/>
                  </a:lnTo>
                  <a:lnTo>
                    <a:pt x="2099" y="594"/>
                  </a:lnTo>
                  <a:lnTo>
                    <a:pt x="2080" y="638"/>
                  </a:lnTo>
                  <a:lnTo>
                    <a:pt x="2041" y="726"/>
                  </a:lnTo>
                  <a:lnTo>
                    <a:pt x="2022" y="768"/>
                  </a:lnTo>
                  <a:lnTo>
                    <a:pt x="2003" y="809"/>
                  </a:lnTo>
                  <a:lnTo>
                    <a:pt x="1981" y="850"/>
                  </a:lnTo>
                  <a:lnTo>
                    <a:pt x="1970" y="869"/>
                  </a:lnTo>
                  <a:lnTo>
                    <a:pt x="1956" y="888"/>
                  </a:lnTo>
                  <a:lnTo>
                    <a:pt x="1929" y="926"/>
                  </a:lnTo>
                  <a:lnTo>
                    <a:pt x="1898" y="962"/>
                  </a:lnTo>
                  <a:lnTo>
                    <a:pt x="1882" y="979"/>
                  </a:lnTo>
                  <a:lnTo>
                    <a:pt x="1866" y="995"/>
                  </a:lnTo>
                  <a:lnTo>
                    <a:pt x="1848" y="1011"/>
                  </a:lnTo>
                  <a:lnTo>
                    <a:pt x="1829" y="1026"/>
                  </a:lnTo>
                  <a:lnTo>
                    <a:pt x="1810" y="1041"/>
                  </a:lnTo>
                  <a:lnTo>
                    <a:pt x="1791" y="1055"/>
                  </a:lnTo>
                  <a:lnTo>
                    <a:pt x="1781" y="1061"/>
                  </a:lnTo>
                  <a:lnTo>
                    <a:pt x="1781" y="1063"/>
                  </a:lnTo>
                  <a:lnTo>
                    <a:pt x="1779" y="1063"/>
                  </a:lnTo>
                  <a:lnTo>
                    <a:pt x="1770" y="1067"/>
                  </a:lnTo>
                  <a:lnTo>
                    <a:pt x="1770" y="1069"/>
                  </a:lnTo>
                  <a:lnTo>
                    <a:pt x="1767" y="1069"/>
                  </a:lnTo>
                  <a:lnTo>
                    <a:pt x="1764" y="1071"/>
                  </a:lnTo>
                  <a:lnTo>
                    <a:pt x="1750" y="1080"/>
                  </a:lnTo>
                  <a:lnTo>
                    <a:pt x="1720" y="1095"/>
                  </a:lnTo>
                  <a:lnTo>
                    <a:pt x="1704" y="1104"/>
                  </a:lnTo>
                  <a:lnTo>
                    <a:pt x="1687" y="1110"/>
                  </a:lnTo>
                  <a:lnTo>
                    <a:pt x="1688" y="1110"/>
                  </a:lnTo>
                  <a:lnTo>
                    <a:pt x="1679" y="1118"/>
                  </a:lnTo>
                  <a:lnTo>
                    <a:pt x="1674" y="1127"/>
                  </a:lnTo>
                  <a:lnTo>
                    <a:pt x="1668" y="1139"/>
                  </a:lnTo>
                  <a:lnTo>
                    <a:pt x="1662" y="1149"/>
                  </a:lnTo>
                  <a:lnTo>
                    <a:pt x="1659" y="1162"/>
                  </a:lnTo>
                  <a:lnTo>
                    <a:pt x="1656" y="1176"/>
                  </a:lnTo>
                  <a:lnTo>
                    <a:pt x="1655" y="1190"/>
                  </a:lnTo>
                  <a:lnTo>
                    <a:pt x="1653" y="1205"/>
                  </a:lnTo>
                  <a:lnTo>
                    <a:pt x="1650" y="1205"/>
                  </a:lnTo>
                  <a:lnTo>
                    <a:pt x="1650" y="1203"/>
                  </a:lnTo>
                  <a:lnTo>
                    <a:pt x="1650" y="1177"/>
                  </a:lnTo>
                  <a:lnTo>
                    <a:pt x="1655" y="1155"/>
                  </a:lnTo>
                  <a:lnTo>
                    <a:pt x="1657" y="1143"/>
                  </a:lnTo>
                  <a:lnTo>
                    <a:pt x="1660" y="1134"/>
                  </a:lnTo>
                  <a:lnTo>
                    <a:pt x="1665" y="1124"/>
                  </a:lnTo>
                  <a:lnTo>
                    <a:pt x="1671" y="1115"/>
                  </a:lnTo>
                  <a:lnTo>
                    <a:pt x="1631" y="1129"/>
                  </a:lnTo>
                  <a:lnTo>
                    <a:pt x="1587" y="1137"/>
                  </a:lnTo>
                  <a:lnTo>
                    <a:pt x="1564" y="1142"/>
                  </a:lnTo>
                  <a:lnTo>
                    <a:pt x="1540" y="1145"/>
                  </a:lnTo>
                  <a:lnTo>
                    <a:pt x="1515" y="1146"/>
                  </a:lnTo>
                  <a:lnTo>
                    <a:pt x="1490" y="1148"/>
                  </a:lnTo>
                  <a:lnTo>
                    <a:pt x="1429" y="1149"/>
                  </a:lnTo>
                  <a:lnTo>
                    <a:pt x="1366" y="1149"/>
                  </a:lnTo>
                  <a:lnTo>
                    <a:pt x="1234" y="1148"/>
                  </a:lnTo>
                  <a:lnTo>
                    <a:pt x="1215" y="1152"/>
                  </a:lnTo>
                  <a:lnTo>
                    <a:pt x="1197" y="1159"/>
                  </a:lnTo>
                  <a:lnTo>
                    <a:pt x="1183" y="1168"/>
                  </a:lnTo>
                  <a:lnTo>
                    <a:pt x="1169" y="1180"/>
                  </a:lnTo>
                  <a:lnTo>
                    <a:pt x="1165" y="1178"/>
                  </a:lnTo>
                  <a:lnTo>
                    <a:pt x="1165" y="1177"/>
                  </a:lnTo>
                  <a:lnTo>
                    <a:pt x="1175" y="1168"/>
                  </a:lnTo>
                  <a:lnTo>
                    <a:pt x="1184" y="1159"/>
                  </a:lnTo>
                  <a:lnTo>
                    <a:pt x="1196" y="1154"/>
                  </a:lnTo>
                  <a:lnTo>
                    <a:pt x="1208" y="1148"/>
                  </a:lnTo>
                  <a:lnTo>
                    <a:pt x="1161" y="1148"/>
                  </a:lnTo>
                  <a:lnTo>
                    <a:pt x="1115" y="1151"/>
                  </a:lnTo>
                  <a:lnTo>
                    <a:pt x="1070" y="1154"/>
                  </a:lnTo>
                  <a:lnTo>
                    <a:pt x="1026" y="1159"/>
                  </a:lnTo>
                  <a:lnTo>
                    <a:pt x="983" y="1168"/>
                  </a:lnTo>
                  <a:lnTo>
                    <a:pt x="941" y="1178"/>
                  </a:lnTo>
                  <a:lnTo>
                    <a:pt x="922" y="1186"/>
                  </a:lnTo>
                  <a:lnTo>
                    <a:pt x="903" y="1193"/>
                  </a:lnTo>
                  <a:lnTo>
                    <a:pt x="884" y="1200"/>
                  </a:lnTo>
                  <a:lnTo>
                    <a:pt x="866" y="1209"/>
                  </a:lnTo>
                  <a:lnTo>
                    <a:pt x="851" y="1219"/>
                  </a:lnTo>
                  <a:lnTo>
                    <a:pt x="837" y="1228"/>
                  </a:lnTo>
                  <a:lnTo>
                    <a:pt x="824" y="1240"/>
                  </a:lnTo>
                  <a:lnTo>
                    <a:pt x="810" y="1250"/>
                  </a:lnTo>
                  <a:lnTo>
                    <a:pt x="799" y="1263"/>
                  </a:lnTo>
                  <a:lnTo>
                    <a:pt x="788" y="1277"/>
                  </a:lnTo>
                  <a:lnTo>
                    <a:pt x="780" y="1290"/>
                  </a:lnTo>
                  <a:lnTo>
                    <a:pt x="769" y="1304"/>
                  </a:lnTo>
                  <a:lnTo>
                    <a:pt x="766" y="1312"/>
                  </a:lnTo>
                  <a:lnTo>
                    <a:pt x="763" y="1318"/>
                  </a:lnTo>
                  <a:lnTo>
                    <a:pt x="762" y="1328"/>
                  </a:lnTo>
                  <a:lnTo>
                    <a:pt x="762" y="1338"/>
                  </a:lnTo>
                  <a:lnTo>
                    <a:pt x="760" y="1351"/>
                  </a:lnTo>
                  <a:lnTo>
                    <a:pt x="756" y="1379"/>
                  </a:lnTo>
                  <a:lnTo>
                    <a:pt x="752" y="1394"/>
                  </a:lnTo>
                  <a:lnTo>
                    <a:pt x="747" y="1411"/>
                  </a:lnTo>
                  <a:lnTo>
                    <a:pt x="736" y="1441"/>
                  </a:lnTo>
                  <a:lnTo>
                    <a:pt x="721" y="1473"/>
                  </a:lnTo>
                  <a:lnTo>
                    <a:pt x="702" y="1505"/>
                  </a:lnTo>
                  <a:lnTo>
                    <a:pt x="678" y="1536"/>
                  </a:lnTo>
                  <a:lnTo>
                    <a:pt x="671" y="1551"/>
                  </a:lnTo>
                  <a:lnTo>
                    <a:pt x="662" y="1568"/>
                  </a:lnTo>
                  <a:lnTo>
                    <a:pt x="655" y="1584"/>
                  </a:lnTo>
                  <a:lnTo>
                    <a:pt x="651" y="1602"/>
                  </a:lnTo>
                  <a:lnTo>
                    <a:pt x="648" y="1603"/>
                  </a:lnTo>
                  <a:lnTo>
                    <a:pt x="648" y="1602"/>
                  </a:lnTo>
                  <a:lnTo>
                    <a:pt x="656" y="1576"/>
                  </a:lnTo>
                  <a:lnTo>
                    <a:pt x="667" y="1552"/>
                  </a:lnTo>
                  <a:lnTo>
                    <a:pt x="652" y="1568"/>
                  </a:lnTo>
                  <a:lnTo>
                    <a:pt x="636" y="1586"/>
                  </a:lnTo>
                  <a:lnTo>
                    <a:pt x="620" y="1602"/>
                  </a:lnTo>
                  <a:lnTo>
                    <a:pt x="601" y="1617"/>
                  </a:lnTo>
                  <a:lnTo>
                    <a:pt x="583" y="1631"/>
                  </a:lnTo>
                  <a:lnTo>
                    <a:pt x="563" y="1646"/>
                  </a:lnTo>
                  <a:lnTo>
                    <a:pt x="544" y="1658"/>
                  </a:lnTo>
                  <a:lnTo>
                    <a:pt x="522" y="1669"/>
                  </a:lnTo>
                  <a:lnTo>
                    <a:pt x="505" y="1678"/>
                  </a:lnTo>
                  <a:lnTo>
                    <a:pt x="489" y="1686"/>
                  </a:lnTo>
                  <a:lnTo>
                    <a:pt x="472" y="1691"/>
                  </a:lnTo>
                  <a:lnTo>
                    <a:pt x="456" y="1697"/>
                  </a:lnTo>
                  <a:lnTo>
                    <a:pt x="438" y="1702"/>
                  </a:lnTo>
                  <a:lnTo>
                    <a:pt x="420" y="1705"/>
                  </a:lnTo>
                  <a:lnTo>
                    <a:pt x="401" y="1706"/>
                  </a:lnTo>
                  <a:lnTo>
                    <a:pt x="384" y="1708"/>
                  </a:lnTo>
                  <a:lnTo>
                    <a:pt x="366" y="1709"/>
                  </a:lnTo>
                  <a:lnTo>
                    <a:pt x="349" y="1708"/>
                  </a:lnTo>
                  <a:lnTo>
                    <a:pt x="331" y="1706"/>
                  </a:lnTo>
                  <a:lnTo>
                    <a:pt x="313" y="1703"/>
                  </a:lnTo>
                  <a:lnTo>
                    <a:pt x="296" y="1700"/>
                  </a:lnTo>
                  <a:lnTo>
                    <a:pt x="280" y="1696"/>
                  </a:lnTo>
                  <a:lnTo>
                    <a:pt x="262" y="1691"/>
                  </a:lnTo>
                  <a:lnTo>
                    <a:pt x="246" y="1684"/>
                  </a:lnTo>
                  <a:lnTo>
                    <a:pt x="246" y="1686"/>
                  </a:lnTo>
                  <a:lnTo>
                    <a:pt x="243" y="1683"/>
                  </a:lnTo>
                  <a:lnTo>
                    <a:pt x="223" y="1674"/>
                  </a:lnTo>
                  <a:lnTo>
                    <a:pt x="204" y="1664"/>
                  </a:lnTo>
                  <a:lnTo>
                    <a:pt x="184" y="1653"/>
                  </a:lnTo>
                  <a:lnTo>
                    <a:pt x="167" y="1640"/>
                  </a:lnTo>
                  <a:lnTo>
                    <a:pt x="149" y="1625"/>
                  </a:lnTo>
                  <a:lnTo>
                    <a:pt x="132" y="1609"/>
                  </a:lnTo>
                  <a:lnTo>
                    <a:pt x="116" y="1593"/>
                  </a:lnTo>
                  <a:lnTo>
                    <a:pt x="101" y="1576"/>
                  </a:lnTo>
                  <a:lnTo>
                    <a:pt x="86" y="1557"/>
                  </a:lnTo>
                  <a:lnTo>
                    <a:pt x="73" y="1538"/>
                  </a:lnTo>
                  <a:lnTo>
                    <a:pt x="60" y="1518"/>
                  </a:lnTo>
                  <a:lnTo>
                    <a:pt x="50" y="1498"/>
                  </a:lnTo>
                  <a:lnTo>
                    <a:pt x="39" y="1476"/>
                  </a:lnTo>
                  <a:lnTo>
                    <a:pt x="29" y="1454"/>
                  </a:lnTo>
                  <a:lnTo>
                    <a:pt x="22" y="1432"/>
                  </a:lnTo>
                  <a:lnTo>
                    <a:pt x="14" y="1409"/>
                  </a:lnTo>
                  <a:lnTo>
                    <a:pt x="9" y="1385"/>
                  </a:lnTo>
                  <a:lnTo>
                    <a:pt x="4" y="1362"/>
                  </a:lnTo>
                  <a:lnTo>
                    <a:pt x="1" y="1338"/>
                  </a:lnTo>
                  <a:lnTo>
                    <a:pt x="0" y="1313"/>
                  </a:lnTo>
                  <a:lnTo>
                    <a:pt x="1" y="1338"/>
                  </a:lnTo>
                  <a:lnTo>
                    <a:pt x="6" y="1362"/>
                  </a:lnTo>
                  <a:lnTo>
                    <a:pt x="10" y="1385"/>
                  </a:lnTo>
                  <a:lnTo>
                    <a:pt x="16" y="1409"/>
                  </a:lnTo>
                  <a:lnTo>
                    <a:pt x="23" y="1431"/>
                  </a:lnTo>
                  <a:lnTo>
                    <a:pt x="31" y="1454"/>
                  </a:lnTo>
                  <a:lnTo>
                    <a:pt x="39" y="1476"/>
                  </a:lnTo>
                  <a:lnTo>
                    <a:pt x="50" y="1496"/>
                  </a:lnTo>
                  <a:lnTo>
                    <a:pt x="61" y="1517"/>
                  </a:lnTo>
                  <a:lnTo>
                    <a:pt x="75" y="1538"/>
                  </a:lnTo>
                  <a:lnTo>
                    <a:pt x="88" y="1557"/>
                  </a:lnTo>
                  <a:lnTo>
                    <a:pt x="102" y="1574"/>
                  </a:lnTo>
                  <a:lnTo>
                    <a:pt x="117" y="1592"/>
                  </a:lnTo>
                  <a:lnTo>
                    <a:pt x="133" y="1608"/>
                  </a:lnTo>
                  <a:lnTo>
                    <a:pt x="151" y="1623"/>
                  </a:lnTo>
                  <a:lnTo>
                    <a:pt x="168" y="1637"/>
                  </a:lnTo>
                  <a:lnTo>
                    <a:pt x="184" y="1649"/>
                  </a:lnTo>
                  <a:lnTo>
                    <a:pt x="201" y="1659"/>
                  </a:lnTo>
                  <a:lnTo>
                    <a:pt x="217" y="1668"/>
                  </a:lnTo>
                  <a:lnTo>
                    <a:pt x="234" y="1675"/>
                  </a:lnTo>
                  <a:lnTo>
                    <a:pt x="226" y="1667"/>
                  </a:lnTo>
                  <a:lnTo>
                    <a:pt x="217" y="1656"/>
                  </a:lnTo>
                  <a:lnTo>
                    <a:pt x="211" y="1645"/>
                  </a:lnTo>
                  <a:lnTo>
                    <a:pt x="206" y="1633"/>
                  </a:lnTo>
                  <a:lnTo>
                    <a:pt x="205" y="1631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31"/>
            <p:cNvSpPr>
              <a:spLocks noEditPoints="1"/>
            </p:cNvSpPr>
            <p:nvPr/>
          </p:nvSpPr>
          <p:spPr bwMode="auto">
            <a:xfrm>
              <a:off x="0" y="0"/>
              <a:ext cx="2300288" cy="1111250"/>
            </a:xfrm>
            <a:custGeom>
              <a:avLst/>
              <a:gdLst>
                <a:gd name="T0" fmla="*/ 2042 w 4348"/>
                <a:gd name="T1" fmla="*/ 1591 h 2101"/>
                <a:gd name="T2" fmla="*/ 1959 w 4348"/>
                <a:gd name="T3" fmla="*/ 1405 h 2101"/>
                <a:gd name="T4" fmla="*/ 2536 w 4348"/>
                <a:gd name="T5" fmla="*/ 705 h 2101"/>
                <a:gd name="T6" fmla="*/ 2691 w 4348"/>
                <a:gd name="T7" fmla="*/ 947 h 2101"/>
                <a:gd name="T8" fmla="*/ 2514 w 4348"/>
                <a:gd name="T9" fmla="*/ 752 h 2101"/>
                <a:gd name="T10" fmla="*/ 2562 w 4348"/>
                <a:gd name="T11" fmla="*/ 779 h 2101"/>
                <a:gd name="T12" fmla="*/ 3132 w 4348"/>
                <a:gd name="T13" fmla="*/ 727 h 2101"/>
                <a:gd name="T14" fmla="*/ 3229 w 4348"/>
                <a:gd name="T15" fmla="*/ 530 h 2101"/>
                <a:gd name="T16" fmla="*/ 3222 w 4348"/>
                <a:gd name="T17" fmla="*/ 612 h 2101"/>
                <a:gd name="T18" fmla="*/ 3223 w 4348"/>
                <a:gd name="T19" fmla="*/ 616 h 2101"/>
                <a:gd name="T20" fmla="*/ 1435 w 4348"/>
                <a:gd name="T21" fmla="*/ 1528 h 2101"/>
                <a:gd name="T22" fmla="*/ 1352 w 4348"/>
                <a:gd name="T23" fmla="*/ 1481 h 2101"/>
                <a:gd name="T24" fmla="*/ 1385 w 4348"/>
                <a:gd name="T25" fmla="*/ 1494 h 2101"/>
                <a:gd name="T26" fmla="*/ 2030 w 4348"/>
                <a:gd name="T27" fmla="*/ 955 h 2101"/>
                <a:gd name="T28" fmla="*/ 2194 w 4348"/>
                <a:gd name="T29" fmla="*/ 906 h 2101"/>
                <a:gd name="T30" fmla="*/ 2126 w 4348"/>
                <a:gd name="T31" fmla="*/ 949 h 2101"/>
                <a:gd name="T32" fmla="*/ 2521 w 4348"/>
                <a:gd name="T33" fmla="*/ 168 h 2101"/>
                <a:gd name="T34" fmla="*/ 2737 w 4348"/>
                <a:gd name="T35" fmla="*/ 17 h 2101"/>
                <a:gd name="T36" fmla="*/ 2829 w 4348"/>
                <a:gd name="T37" fmla="*/ 157 h 2101"/>
                <a:gd name="T38" fmla="*/ 2599 w 4348"/>
                <a:gd name="T39" fmla="*/ 93 h 2101"/>
                <a:gd name="T40" fmla="*/ 3667 w 4348"/>
                <a:gd name="T41" fmla="*/ 896 h 2101"/>
                <a:gd name="T42" fmla="*/ 3861 w 4348"/>
                <a:gd name="T43" fmla="*/ 642 h 2101"/>
                <a:gd name="T44" fmla="*/ 3879 w 4348"/>
                <a:gd name="T45" fmla="*/ 993 h 2101"/>
                <a:gd name="T46" fmla="*/ 3779 w 4348"/>
                <a:gd name="T47" fmla="*/ 798 h 2101"/>
                <a:gd name="T48" fmla="*/ 900 w 4348"/>
                <a:gd name="T49" fmla="*/ 1572 h 2101"/>
                <a:gd name="T50" fmla="*/ 868 w 4348"/>
                <a:gd name="T51" fmla="*/ 1512 h 2101"/>
                <a:gd name="T52" fmla="*/ 826 w 4348"/>
                <a:gd name="T53" fmla="*/ 1531 h 2101"/>
                <a:gd name="T54" fmla="*/ 1526 w 4348"/>
                <a:gd name="T55" fmla="*/ 1298 h 2101"/>
                <a:gd name="T56" fmla="*/ 1646 w 4348"/>
                <a:gd name="T57" fmla="*/ 1300 h 2101"/>
                <a:gd name="T58" fmla="*/ 1569 w 4348"/>
                <a:gd name="T59" fmla="*/ 1289 h 2101"/>
                <a:gd name="T60" fmla="*/ 774 w 4348"/>
                <a:gd name="T61" fmla="*/ 2025 h 2101"/>
                <a:gd name="T62" fmla="*/ 736 w 4348"/>
                <a:gd name="T63" fmla="*/ 2004 h 2101"/>
                <a:gd name="T64" fmla="*/ 167 w 4348"/>
                <a:gd name="T65" fmla="*/ 1878 h 2101"/>
                <a:gd name="T66" fmla="*/ 163 w 4348"/>
                <a:gd name="T67" fmla="*/ 1932 h 2101"/>
                <a:gd name="T68" fmla="*/ 134 w 4348"/>
                <a:gd name="T69" fmla="*/ 1919 h 2101"/>
                <a:gd name="T70" fmla="*/ 468 w 4348"/>
                <a:gd name="T71" fmla="*/ 2093 h 2101"/>
                <a:gd name="T72" fmla="*/ 826 w 4348"/>
                <a:gd name="T73" fmla="*/ 1796 h 2101"/>
                <a:gd name="T74" fmla="*/ 960 w 4348"/>
                <a:gd name="T75" fmla="*/ 1563 h 2101"/>
                <a:gd name="T76" fmla="*/ 1690 w 4348"/>
                <a:gd name="T77" fmla="*/ 1381 h 2101"/>
                <a:gd name="T78" fmla="*/ 1859 w 4348"/>
                <a:gd name="T79" fmla="*/ 1336 h 2101"/>
                <a:gd name="T80" fmla="*/ 2278 w 4348"/>
                <a:gd name="T81" fmla="*/ 946 h 2101"/>
                <a:gd name="T82" fmla="*/ 2381 w 4348"/>
                <a:gd name="T83" fmla="*/ 830 h 2101"/>
                <a:gd name="T84" fmla="*/ 2753 w 4348"/>
                <a:gd name="T85" fmla="*/ 270 h 2101"/>
                <a:gd name="T86" fmla="*/ 3131 w 4348"/>
                <a:gd name="T87" fmla="*/ 266 h 2101"/>
                <a:gd name="T88" fmla="*/ 3563 w 4348"/>
                <a:gd name="T89" fmla="*/ 893 h 2101"/>
                <a:gd name="T90" fmla="*/ 3760 w 4348"/>
                <a:gd name="T91" fmla="*/ 1044 h 2101"/>
                <a:gd name="T92" fmla="*/ 4191 w 4348"/>
                <a:gd name="T93" fmla="*/ 1479 h 2101"/>
                <a:gd name="T94" fmla="*/ 3911 w 4348"/>
                <a:gd name="T95" fmla="*/ 1353 h 2101"/>
                <a:gd name="T96" fmla="*/ 3451 w 4348"/>
                <a:gd name="T97" fmla="*/ 739 h 2101"/>
                <a:gd name="T98" fmla="*/ 3401 w 4348"/>
                <a:gd name="T99" fmla="*/ 619 h 2101"/>
                <a:gd name="T100" fmla="*/ 2993 w 4348"/>
                <a:gd name="T101" fmla="*/ 260 h 2101"/>
                <a:gd name="T102" fmla="*/ 2540 w 4348"/>
                <a:gd name="T103" fmla="*/ 527 h 2101"/>
                <a:gd name="T104" fmla="*/ 2430 w 4348"/>
                <a:gd name="T105" fmla="*/ 773 h 2101"/>
                <a:gd name="T106" fmla="*/ 2005 w 4348"/>
                <a:gd name="T107" fmla="*/ 1298 h 2101"/>
                <a:gd name="T108" fmla="*/ 1951 w 4348"/>
                <a:gd name="T109" fmla="*/ 1314 h 2101"/>
                <a:gd name="T110" fmla="*/ 1410 w 4348"/>
                <a:gd name="T111" fmla="*/ 1459 h 2101"/>
                <a:gd name="T112" fmla="*/ 941 w 4348"/>
                <a:gd name="T113" fmla="*/ 1611 h 2101"/>
                <a:gd name="T114" fmla="*/ 743 w 4348"/>
                <a:gd name="T115" fmla="*/ 1947 h 2101"/>
                <a:gd name="T116" fmla="*/ 398 w 4348"/>
                <a:gd name="T117" fmla="*/ 2099 h 2101"/>
                <a:gd name="T118" fmla="*/ 22 w 4348"/>
                <a:gd name="T119" fmla="*/ 1802 h 2101"/>
                <a:gd name="T120" fmla="*/ 2 w 4348"/>
                <a:gd name="T121" fmla="*/ 1665 h 2101"/>
                <a:gd name="T122" fmla="*/ 167 w 4348"/>
                <a:gd name="T123" fmla="*/ 197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48" h="2101">
                  <a:moveTo>
                    <a:pt x="1975" y="1396"/>
                  </a:moveTo>
                  <a:lnTo>
                    <a:pt x="1975" y="1394"/>
                  </a:lnTo>
                  <a:lnTo>
                    <a:pt x="1983" y="1393"/>
                  </a:lnTo>
                  <a:lnTo>
                    <a:pt x="1992" y="1393"/>
                  </a:lnTo>
                  <a:lnTo>
                    <a:pt x="2001" y="1393"/>
                  </a:lnTo>
                  <a:lnTo>
                    <a:pt x="2010" y="1396"/>
                  </a:lnTo>
                  <a:lnTo>
                    <a:pt x="2017" y="1400"/>
                  </a:lnTo>
                  <a:lnTo>
                    <a:pt x="2026" y="1407"/>
                  </a:lnTo>
                  <a:lnTo>
                    <a:pt x="2032" y="1415"/>
                  </a:lnTo>
                  <a:lnTo>
                    <a:pt x="2039" y="1425"/>
                  </a:lnTo>
                  <a:lnTo>
                    <a:pt x="2044" y="1438"/>
                  </a:lnTo>
                  <a:lnTo>
                    <a:pt x="2048" y="1453"/>
                  </a:lnTo>
                  <a:lnTo>
                    <a:pt x="2051" y="1469"/>
                  </a:lnTo>
                  <a:lnTo>
                    <a:pt x="2052" y="1490"/>
                  </a:lnTo>
                  <a:lnTo>
                    <a:pt x="2052" y="1510"/>
                  </a:lnTo>
                  <a:lnTo>
                    <a:pt x="2051" y="1535"/>
                  </a:lnTo>
                  <a:lnTo>
                    <a:pt x="2048" y="1561"/>
                  </a:lnTo>
                  <a:lnTo>
                    <a:pt x="2042" y="1591"/>
                  </a:lnTo>
                  <a:lnTo>
                    <a:pt x="2042" y="1598"/>
                  </a:lnTo>
                  <a:lnTo>
                    <a:pt x="2017" y="1582"/>
                  </a:lnTo>
                  <a:lnTo>
                    <a:pt x="1991" y="1563"/>
                  </a:lnTo>
                  <a:lnTo>
                    <a:pt x="1979" y="1553"/>
                  </a:lnTo>
                  <a:lnTo>
                    <a:pt x="1967" y="1541"/>
                  </a:lnTo>
                  <a:lnTo>
                    <a:pt x="1957" y="1529"/>
                  </a:lnTo>
                  <a:lnTo>
                    <a:pt x="1950" y="1517"/>
                  </a:lnTo>
                  <a:lnTo>
                    <a:pt x="1944" y="1507"/>
                  </a:lnTo>
                  <a:lnTo>
                    <a:pt x="1939" y="1497"/>
                  </a:lnTo>
                  <a:lnTo>
                    <a:pt x="1937" y="1487"/>
                  </a:lnTo>
                  <a:lnTo>
                    <a:pt x="1935" y="1476"/>
                  </a:lnTo>
                  <a:lnTo>
                    <a:pt x="1934" y="1466"/>
                  </a:lnTo>
                  <a:lnTo>
                    <a:pt x="1934" y="1457"/>
                  </a:lnTo>
                  <a:lnTo>
                    <a:pt x="1935" y="1449"/>
                  </a:lnTo>
                  <a:lnTo>
                    <a:pt x="1937" y="1441"/>
                  </a:lnTo>
                  <a:lnTo>
                    <a:pt x="1941" y="1427"/>
                  </a:lnTo>
                  <a:lnTo>
                    <a:pt x="1948" y="1413"/>
                  </a:lnTo>
                  <a:lnTo>
                    <a:pt x="1959" y="1405"/>
                  </a:lnTo>
                  <a:lnTo>
                    <a:pt x="1970" y="1397"/>
                  </a:lnTo>
                  <a:lnTo>
                    <a:pt x="1970" y="1416"/>
                  </a:lnTo>
                  <a:lnTo>
                    <a:pt x="1972" y="1434"/>
                  </a:lnTo>
                  <a:lnTo>
                    <a:pt x="1976" y="1453"/>
                  </a:lnTo>
                  <a:lnTo>
                    <a:pt x="1982" y="1472"/>
                  </a:lnTo>
                  <a:lnTo>
                    <a:pt x="1988" y="1491"/>
                  </a:lnTo>
                  <a:lnTo>
                    <a:pt x="1998" y="1509"/>
                  </a:lnTo>
                  <a:lnTo>
                    <a:pt x="2008" y="1526"/>
                  </a:lnTo>
                  <a:lnTo>
                    <a:pt x="2020" y="1544"/>
                  </a:lnTo>
                  <a:lnTo>
                    <a:pt x="2008" y="1526"/>
                  </a:lnTo>
                  <a:lnTo>
                    <a:pt x="1998" y="1509"/>
                  </a:lnTo>
                  <a:lnTo>
                    <a:pt x="1989" y="1490"/>
                  </a:lnTo>
                  <a:lnTo>
                    <a:pt x="1983" y="1471"/>
                  </a:lnTo>
                  <a:lnTo>
                    <a:pt x="1978" y="1451"/>
                  </a:lnTo>
                  <a:lnTo>
                    <a:pt x="1975" y="1432"/>
                  </a:lnTo>
                  <a:lnTo>
                    <a:pt x="1975" y="1413"/>
                  </a:lnTo>
                  <a:lnTo>
                    <a:pt x="1975" y="1396"/>
                  </a:lnTo>
                  <a:close/>
                  <a:moveTo>
                    <a:pt x="2536" y="705"/>
                  </a:moveTo>
                  <a:lnTo>
                    <a:pt x="2535" y="704"/>
                  </a:lnTo>
                  <a:lnTo>
                    <a:pt x="2543" y="697"/>
                  </a:lnTo>
                  <a:lnTo>
                    <a:pt x="2554" y="692"/>
                  </a:lnTo>
                  <a:lnTo>
                    <a:pt x="2562" y="689"/>
                  </a:lnTo>
                  <a:lnTo>
                    <a:pt x="2573" y="689"/>
                  </a:lnTo>
                  <a:lnTo>
                    <a:pt x="2583" y="691"/>
                  </a:lnTo>
                  <a:lnTo>
                    <a:pt x="2595" y="697"/>
                  </a:lnTo>
                  <a:lnTo>
                    <a:pt x="2605" y="705"/>
                  </a:lnTo>
                  <a:lnTo>
                    <a:pt x="2615" y="716"/>
                  </a:lnTo>
                  <a:lnTo>
                    <a:pt x="2625" y="730"/>
                  </a:lnTo>
                  <a:lnTo>
                    <a:pt x="2636" y="749"/>
                  </a:lnTo>
                  <a:lnTo>
                    <a:pt x="2646" y="771"/>
                  </a:lnTo>
                  <a:lnTo>
                    <a:pt x="2655" y="796"/>
                  </a:lnTo>
                  <a:lnTo>
                    <a:pt x="2663" y="826"/>
                  </a:lnTo>
                  <a:lnTo>
                    <a:pt x="2672" y="859"/>
                  </a:lnTo>
                  <a:lnTo>
                    <a:pt x="2680" y="897"/>
                  </a:lnTo>
                  <a:lnTo>
                    <a:pt x="2687" y="938"/>
                  </a:lnTo>
                  <a:lnTo>
                    <a:pt x="2691" y="947"/>
                  </a:lnTo>
                  <a:lnTo>
                    <a:pt x="2659" y="937"/>
                  </a:lnTo>
                  <a:lnTo>
                    <a:pt x="2642" y="931"/>
                  </a:lnTo>
                  <a:lnTo>
                    <a:pt x="2624" y="922"/>
                  </a:lnTo>
                  <a:lnTo>
                    <a:pt x="2606" y="914"/>
                  </a:lnTo>
                  <a:lnTo>
                    <a:pt x="2590" y="905"/>
                  </a:lnTo>
                  <a:lnTo>
                    <a:pt x="2574" y="893"/>
                  </a:lnTo>
                  <a:lnTo>
                    <a:pt x="2561" y="881"/>
                  </a:lnTo>
                  <a:lnTo>
                    <a:pt x="2551" y="870"/>
                  </a:lnTo>
                  <a:lnTo>
                    <a:pt x="2542" y="858"/>
                  </a:lnTo>
                  <a:lnTo>
                    <a:pt x="2535" y="846"/>
                  </a:lnTo>
                  <a:lnTo>
                    <a:pt x="2527" y="833"/>
                  </a:lnTo>
                  <a:lnTo>
                    <a:pt x="2521" y="821"/>
                  </a:lnTo>
                  <a:lnTo>
                    <a:pt x="2518" y="809"/>
                  </a:lnTo>
                  <a:lnTo>
                    <a:pt x="2515" y="796"/>
                  </a:lnTo>
                  <a:lnTo>
                    <a:pt x="2513" y="785"/>
                  </a:lnTo>
                  <a:lnTo>
                    <a:pt x="2513" y="774"/>
                  </a:lnTo>
                  <a:lnTo>
                    <a:pt x="2513" y="763"/>
                  </a:lnTo>
                  <a:lnTo>
                    <a:pt x="2514" y="752"/>
                  </a:lnTo>
                  <a:lnTo>
                    <a:pt x="2515" y="742"/>
                  </a:lnTo>
                  <a:lnTo>
                    <a:pt x="2518" y="733"/>
                  </a:lnTo>
                  <a:lnTo>
                    <a:pt x="2521" y="724"/>
                  </a:lnTo>
                  <a:lnTo>
                    <a:pt x="2526" y="716"/>
                  </a:lnTo>
                  <a:lnTo>
                    <a:pt x="2530" y="710"/>
                  </a:lnTo>
                  <a:lnTo>
                    <a:pt x="2539" y="735"/>
                  </a:lnTo>
                  <a:lnTo>
                    <a:pt x="2549" y="758"/>
                  </a:lnTo>
                  <a:lnTo>
                    <a:pt x="2561" y="783"/>
                  </a:lnTo>
                  <a:lnTo>
                    <a:pt x="2574" y="807"/>
                  </a:lnTo>
                  <a:lnTo>
                    <a:pt x="2590" y="827"/>
                  </a:lnTo>
                  <a:lnTo>
                    <a:pt x="2608" y="848"/>
                  </a:lnTo>
                  <a:lnTo>
                    <a:pt x="2625" y="867"/>
                  </a:lnTo>
                  <a:lnTo>
                    <a:pt x="2646" y="884"/>
                  </a:lnTo>
                  <a:lnTo>
                    <a:pt x="2625" y="867"/>
                  </a:lnTo>
                  <a:lnTo>
                    <a:pt x="2608" y="846"/>
                  </a:lnTo>
                  <a:lnTo>
                    <a:pt x="2590" y="826"/>
                  </a:lnTo>
                  <a:lnTo>
                    <a:pt x="2576" y="802"/>
                  </a:lnTo>
                  <a:lnTo>
                    <a:pt x="2562" y="779"/>
                  </a:lnTo>
                  <a:lnTo>
                    <a:pt x="2552" y="755"/>
                  </a:lnTo>
                  <a:lnTo>
                    <a:pt x="2542" y="730"/>
                  </a:lnTo>
                  <a:lnTo>
                    <a:pt x="2536" y="705"/>
                  </a:lnTo>
                  <a:close/>
                  <a:moveTo>
                    <a:pt x="3322" y="635"/>
                  </a:moveTo>
                  <a:lnTo>
                    <a:pt x="3322" y="635"/>
                  </a:lnTo>
                  <a:lnTo>
                    <a:pt x="3322" y="653"/>
                  </a:lnTo>
                  <a:lnTo>
                    <a:pt x="3320" y="669"/>
                  </a:lnTo>
                  <a:lnTo>
                    <a:pt x="3314" y="683"/>
                  </a:lnTo>
                  <a:lnTo>
                    <a:pt x="3307" y="698"/>
                  </a:lnTo>
                  <a:lnTo>
                    <a:pt x="3298" y="710"/>
                  </a:lnTo>
                  <a:lnTo>
                    <a:pt x="3285" y="722"/>
                  </a:lnTo>
                  <a:lnTo>
                    <a:pt x="3270" y="730"/>
                  </a:lnTo>
                  <a:lnTo>
                    <a:pt x="3254" y="736"/>
                  </a:lnTo>
                  <a:lnTo>
                    <a:pt x="3234" y="741"/>
                  </a:lnTo>
                  <a:lnTo>
                    <a:pt x="3212" y="742"/>
                  </a:lnTo>
                  <a:lnTo>
                    <a:pt x="3187" y="739"/>
                  </a:lnTo>
                  <a:lnTo>
                    <a:pt x="3159" y="735"/>
                  </a:lnTo>
                  <a:lnTo>
                    <a:pt x="3132" y="727"/>
                  </a:lnTo>
                  <a:lnTo>
                    <a:pt x="3103" y="719"/>
                  </a:lnTo>
                  <a:lnTo>
                    <a:pt x="3074" y="708"/>
                  </a:lnTo>
                  <a:lnTo>
                    <a:pt x="3043" y="697"/>
                  </a:lnTo>
                  <a:lnTo>
                    <a:pt x="3034" y="698"/>
                  </a:lnTo>
                  <a:lnTo>
                    <a:pt x="3045" y="676"/>
                  </a:lnTo>
                  <a:lnTo>
                    <a:pt x="3056" y="654"/>
                  </a:lnTo>
                  <a:lnTo>
                    <a:pt x="3069" y="631"/>
                  </a:lnTo>
                  <a:lnTo>
                    <a:pt x="3084" y="609"/>
                  </a:lnTo>
                  <a:lnTo>
                    <a:pt x="3100" y="588"/>
                  </a:lnTo>
                  <a:lnTo>
                    <a:pt x="3116" y="569"/>
                  </a:lnTo>
                  <a:lnTo>
                    <a:pt x="3134" y="554"/>
                  </a:lnTo>
                  <a:lnTo>
                    <a:pt x="3143" y="547"/>
                  </a:lnTo>
                  <a:lnTo>
                    <a:pt x="3152" y="543"/>
                  </a:lnTo>
                  <a:lnTo>
                    <a:pt x="3168" y="535"/>
                  </a:lnTo>
                  <a:lnTo>
                    <a:pt x="3184" y="531"/>
                  </a:lnTo>
                  <a:lnTo>
                    <a:pt x="3200" y="528"/>
                  </a:lnTo>
                  <a:lnTo>
                    <a:pt x="3215" y="528"/>
                  </a:lnTo>
                  <a:lnTo>
                    <a:pt x="3229" y="530"/>
                  </a:lnTo>
                  <a:lnTo>
                    <a:pt x="3242" y="532"/>
                  </a:lnTo>
                  <a:lnTo>
                    <a:pt x="3256" y="538"/>
                  </a:lnTo>
                  <a:lnTo>
                    <a:pt x="3267" y="544"/>
                  </a:lnTo>
                  <a:lnTo>
                    <a:pt x="3278" y="552"/>
                  </a:lnTo>
                  <a:lnTo>
                    <a:pt x="3288" y="560"/>
                  </a:lnTo>
                  <a:lnTo>
                    <a:pt x="3297" y="571"/>
                  </a:lnTo>
                  <a:lnTo>
                    <a:pt x="3304" y="581"/>
                  </a:lnTo>
                  <a:lnTo>
                    <a:pt x="3310" y="591"/>
                  </a:lnTo>
                  <a:lnTo>
                    <a:pt x="3314" y="603"/>
                  </a:lnTo>
                  <a:lnTo>
                    <a:pt x="3319" y="615"/>
                  </a:lnTo>
                  <a:lnTo>
                    <a:pt x="3320" y="626"/>
                  </a:lnTo>
                  <a:lnTo>
                    <a:pt x="3307" y="620"/>
                  </a:lnTo>
                  <a:lnTo>
                    <a:pt x="3294" y="617"/>
                  </a:lnTo>
                  <a:lnTo>
                    <a:pt x="3279" y="615"/>
                  </a:lnTo>
                  <a:lnTo>
                    <a:pt x="3264" y="612"/>
                  </a:lnTo>
                  <a:lnTo>
                    <a:pt x="3250" y="612"/>
                  </a:lnTo>
                  <a:lnTo>
                    <a:pt x="3237" y="610"/>
                  </a:lnTo>
                  <a:lnTo>
                    <a:pt x="3222" y="612"/>
                  </a:lnTo>
                  <a:lnTo>
                    <a:pt x="3207" y="613"/>
                  </a:lnTo>
                  <a:lnTo>
                    <a:pt x="3193" y="616"/>
                  </a:lnTo>
                  <a:lnTo>
                    <a:pt x="3179" y="619"/>
                  </a:lnTo>
                  <a:lnTo>
                    <a:pt x="3166" y="625"/>
                  </a:lnTo>
                  <a:lnTo>
                    <a:pt x="3152" y="629"/>
                  </a:lnTo>
                  <a:lnTo>
                    <a:pt x="3138" y="637"/>
                  </a:lnTo>
                  <a:lnTo>
                    <a:pt x="3127" y="644"/>
                  </a:lnTo>
                  <a:lnTo>
                    <a:pt x="3113" y="654"/>
                  </a:lnTo>
                  <a:lnTo>
                    <a:pt x="3102" y="663"/>
                  </a:lnTo>
                  <a:lnTo>
                    <a:pt x="3115" y="654"/>
                  </a:lnTo>
                  <a:lnTo>
                    <a:pt x="3127" y="645"/>
                  </a:lnTo>
                  <a:lnTo>
                    <a:pt x="3140" y="638"/>
                  </a:lnTo>
                  <a:lnTo>
                    <a:pt x="3153" y="631"/>
                  </a:lnTo>
                  <a:lnTo>
                    <a:pt x="3168" y="626"/>
                  </a:lnTo>
                  <a:lnTo>
                    <a:pt x="3181" y="622"/>
                  </a:lnTo>
                  <a:lnTo>
                    <a:pt x="3196" y="619"/>
                  </a:lnTo>
                  <a:lnTo>
                    <a:pt x="3209" y="617"/>
                  </a:lnTo>
                  <a:lnTo>
                    <a:pt x="3223" y="616"/>
                  </a:lnTo>
                  <a:lnTo>
                    <a:pt x="3238" y="616"/>
                  </a:lnTo>
                  <a:lnTo>
                    <a:pt x="3253" y="617"/>
                  </a:lnTo>
                  <a:lnTo>
                    <a:pt x="3266" y="619"/>
                  </a:lnTo>
                  <a:lnTo>
                    <a:pt x="3281" y="622"/>
                  </a:lnTo>
                  <a:lnTo>
                    <a:pt x="3294" y="625"/>
                  </a:lnTo>
                  <a:lnTo>
                    <a:pt x="3308" y="631"/>
                  </a:lnTo>
                  <a:lnTo>
                    <a:pt x="3322" y="635"/>
                  </a:lnTo>
                  <a:close/>
                  <a:moveTo>
                    <a:pt x="1402" y="1473"/>
                  </a:moveTo>
                  <a:lnTo>
                    <a:pt x="1403" y="1473"/>
                  </a:lnTo>
                  <a:lnTo>
                    <a:pt x="1410" y="1475"/>
                  </a:lnTo>
                  <a:lnTo>
                    <a:pt x="1416" y="1479"/>
                  </a:lnTo>
                  <a:lnTo>
                    <a:pt x="1424" y="1484"/>
                  </a:lnTo>
                  <a:lnTo>
                    <a:pt x="1428" y="1488"/>
                  </a:lnTo>
                  <a:lnTo>
                    <a:pt x="1432" y="1495"/>
                  </a:lnTo>
                  <a:lnTo>
                    <a:pt x="1435" y="1503"/>
                  </a:lnTo>
                  <a:lnTo>
                    <a:pt x="1437" y="1510"/>
                  </a:lnTo>
                  <a:lnTo>
                    <a:pt x="1437" y="1519"/>
                  </a:lnTo>
                  <a:lnTo>
                    <a:pt x="1435" y="1528"/>
                  </a:lnTo>
                  <a:lnTo>
                    <a:pt x="1432" y="1538"/>
                  </a:lnTo>
                  <a:lnTo>
                    <a:pt x="1426" y="1550"/>
                  </a:lnTo>
                  <a:lnTo>
                    <a:pt x="1418" y="1561"/>
                  </a:lnTo>
                  <a:lnTo>
                    <a:pt x="1407" y="1573"/>
                  </a:lnTo>
                  <a:lnTo>
                    <a:pt x="1394" y="1586"/>
                  </a:lnTo>
                  <a:lnTo>
                    <a:pt x="1378" y="1599"/>
                  </a:lnTo>
                  <a:lnTo>
                    <a:pt x="1359" y="1613"/>
                  </a:lnTo>
                  <a:lnTo>
                    <a:pt x="1358" y="1617"/>
                  </a:lnTo>
                  <a:lnTo>
                    <a:pt x="1346" y="1597"/>
                  </a:lnTo>
                  <a:lnTo>
                    <a:pt x="1336" y="1575"/>
                  </a:lnTo>
                  <a:lnTo>
                    <a:pt x="1331" y="1563"/>
                  </a:lnTo>
                  <a:lnTo>
                    <a:pt x="1328" y="1551"/>
                  </a:lnTo>
                  <a:lnTo>
                    <a:pt x="1327" y="1539"/>
                  </a:lnTo>
                  <a:lnTo>
                    <a:pt x="1327" y="1531"/>
                  </a:lnTo>
                  <a:lnTo>
                    <a:pt x="1330" y="1514"/>
                  </a:lnTo>
                  <a:lnTo>
                    <a:pt x="1336" y="1500"/>
                  </a:lnTo>
                  <a:lnTo>
                    <a:pt x="1343" y="1490"/>
                  </a:lnTo>
                  <a:lnTo>
                    <a:pt x="1352" y="1481"/>
                  </a:lnTo>
                  <a:lnTo>
                    <a:pt x="1363" y="1475"/>
                  </a:lnTo>
                  <a:lnTo>
                    <a:pt x="1374" y="1472"/>
                  </a:lnTo>
                  <a:lnTo>
                    <a:pt x="1385" y="1471"/>
                  </a:lnTo>
                  <a:lnTo>
                    <a:pt x="1397" y="1472"/>
                  </a:lnTo>
                  <a:lnTo>
                    <a:pt x="1390" y="1482"/>
                  </a:lnTo>
                  <a:lnTo>
                    <a:pt x="1383" y="1494"/>
                  </a:lnTo>
                  <a:lnTo>
                    <a:pt x="1377" y="1506"/>
                  </a:lnTo>
                  <a:lnTo>
                    <a:pt x="1371" y="1519"/>
                  </a:lnTo>
                  <a:lnTo>
                    <a:pt x="1368" y="1534"/>
                  </a:lnTo>
                  <a:lnTo>
                    <a:pt x="1366" y="1547"/>
                  </a:lnTo>
                  <a:lnTo>
                    <a:pt x="1365" y="1561"/>
                  </a:lnTo>
                  <a:lnTo>
                    <a:pt x="1366" y="1577"/>
                  </a:lnTo>
                  <a:lnTo>
                    <a:pt x="1366" y="1561"/>
                  </a:lnTo>
                  <a:lnTo>
                    <a:pt x="1366" y="1547"/>
                  </a:lnTo>
                  <a:lnTo>
                    <a:pt x="1369" y="1534"/>
                  </a:lnTo>
                  <a:lnTo>
                    <a:pt x="1374" y="1519"/>
                  </a:lnTo>
                  <a:lnTo>
                    <a:pt x="1378" y="1507"/>
                  </a:lnTo>
                  <a:lnTo>
                    <a:pt x="1385" y="1494"/>
                  </a:lnTo>
                  <a:lnTo>
                    <a:pt x="1393" y="1484"/>
                  </a:lnTo>
                  <a:lnTo>
                    <a:pt x="1402" y="1473"/>
                  </a:lnTo>
                  <a:close/>
                  <a:moveTo>
                    <a:pt x="2184" y="959"/>
                  </a:moveTo>
                  <a:lnTo>
                    <a:pt x="2184" y="959"/>
                  </a:lnTo>
                  <a:lnTo>
                    <a:pt x="2174" y="971"/>
                  </a:lnTo>
                  <a:lnTo>
                    <a:pt x="2161" y="980"/>
                  </a:lnTo>
                  <a:lnTo>
                    <a:pt x="2146" y="987"/>
                  </a:lnTo>
                  <a:lnTo>
                    <a:pt x="2130" y="993"/>
                  </a:lnTo>
                  <a:lnTo>
                    <a:pt x="2121" y="993"/>
                  </a:lnTo>
                  <a:lnTo>
                    <a:pt x="2111" y="993"/>
                  </a:lnTo>
                  <a:lnTo>
                    <a:pt x="2102" y="993"/>
                  </a:lnTo>
                  <a:lnTo>
                    <a:pt x="2092" y="991"/>
                  </a:lnTo>
                  <a:lnTo>
                    <a:pt x="2082" y="988"/>
                  </a:lnTo>
                  <a:lnTo>
                    <a:pt x="2073" y="984"/>
                  </a:lnTo>
                  <a:lnTo>
                    <a:pt x="2061" y="980"/>
                  </a:lnTo>
                  <a:lnTo>
                    <a:pt x="2051" y="974"/>
                  </a:lnTo>
                  <a:lnTo>
                    <a:pt x="2041" y="965"/>
                  </a:lnTo>
                  <a:lnTo>
                    <a:pt x="2030" y="955"/>
                  </a:lnTo>
                  <a:lnTo>
                    <a:pt x="2022" y="941"/>
                  </a:lnTo>
                  <a:lnTo>
                    <a:pt x="2011" y="928"/>
                  </a:lnTo>
                  <a:lnTo>
                    <a:pt x="2004" y="914"/>
                  </a:lnTo>
                  <a:lnTo>
                    <a:pt x="1997" y="899"/>
                  </a:lnTo>
                  <a:lnTo>
                    <a:pt x="1991" y="884"/>
                  </a:lnTo>
                  <a:lnTo>
                    <a:pt x="1986" y="870"/>
                  </a:lnTo>
                  <a:lnTo>
                    <a:pt x="1994" y="871"/>
                  </a:lnTo>
                  <a:lnTo>
                    <a:pt x="2027" y="865"/>
                  </a:lnTo>
                  <a:lnTo>
                    <a:pt x="2058" y="862"/>
                  </a:lnTo>
                  <a:lnTo>
                    <a:pt x="2085" y="861"/>
                  </a:lnTo>
                  <a:lnTo>
                    <a:pt x="2109" y="862"/>
                  </a:lnTo>
                  <a:lnTo>
                    <a:pt x="2130" y="864"/>
                  </a:lnTo>
                  <a:lnTo>
                    <a:pt x="2148" y="868"/>
                  </a:lnTo>
                  <a:lnTo>
                    <a:pt x="2162" y="874"/>
                  </a:lnTo>
                  <a:lnTo>
                    <a:pt x="2174" y="881"/>
                  </a:lnTo>
                  <a:lnTo>
                    <a:pt x="2183" y="889"/>
                  </a:lnTo>
                  <a:lnTo>
                    <a:pt x="2190" y="897"/>
                  </a:lnTo>
                  <a:lnTo>
                    <a:pt x="2194" y="906"/>
                  </a:lnTo>
                  <a:lnTo>
                    <a:pt x="2196" y="916"/>
                  </a:lnTo>
                  <a:lnTo>
                    <a:pt x="2197" y="925"/>
                  </a:lnTo>
                  <a:lnTo>
                    <a:pt x="2196" y="936"/>
                  </a:lnTo>
                  <a:lnTo>
                    <a:pt x="2192" y="946"/>
                  </a:lnTo>
                  <a:lnTo>
                    <a:pt x="2187" y="955"/>
                  </a:lnTo>
                  <a:lnTo>
                    <a:pt x="2167" y="953"/>
                  </a:lnTo>
                  <a:lnTo>
                    <a:pt x="2148" y="950"/>
                  </a:lnTo>
                  <a:lnTo>
                    <a:pt x="2129" y="946"/>
                  </a:lnTo>
                  <a:lnTo>
                    <a:pt x="2109" y="940"/>
                  </a:lnTo>
                  <a:lnTo>
                    <a:pt x="2090" y="931"/>
                  </a:lnTo>
                  <a:lnTo>
                    <a:pt x="2073" y="921"/>
                  </a:lnTo>
                  <a:lnTo>
                    <a:pt x="2055" y="909"/>
                  </a:lnTo>
                  <a:lnTo>
                    <a:pt x="2039" y="895"/>
                  </a:lnTo>
                  <a:lnTo>
                    <a:pt x="2055" y="909"/>
                  </a:lnTo>
                  <a:lnTo>
                    <a:pt x="2071" y="921"/>
                  </a:lnTo>
                  <a:lnTo>
                    <a:pt x="2089" y="933"/>
                  </a:lnTo>
                  <a:lnTo>
                    <a:pt x="2107" y="941"/>
                  </a:lnTo>
                  <a:lnTo>
                    <a:pt x="2126" y="949"/>
                  </a:lnTo>
                  <a:lnTo>
                    <a:pt x="2145" y="953"/>
                  </a:lnTo>
                  <a:lnTo>
                    <a:pt x="2164" y="958"/>
                  </a:lnTo>
                  <a:lnTo>
                    <a:pt x="2184" y="959"/>
                  </a:lnTo>
                  <a:close/>
                  <a:moveTo>
                    <a:pt x="2784" y="182"/>
                  </a:moveTo>
                  <a:lnTo>
                    <a:pt x="2784" y="182"/>
                  </a:lnTo>
                  <a:lnTo>
                    <a:pt x="2753" y="192"/>
                  </a:lnTo>
                  <a:lnTo>
                    <a:pt x="2721" y="201"/>
                  </a:lnTo>
                  <a:lnTo>
                    <a:pt x="2687" y="207"/>
                  </a:lnTo>
                  <a:lnTo>
                    <a:pt x="2669" y="209"/>
                  </a:lnTo>
                  <a:lnTo>
                    <a:pt x="2652" y="209"/>
                  </a:lnTo>
                  <a:lnTo>
                    <a:pt x="2636" y="209"/>
                  </a:lnTo>
                  <a:lnTo>
                    <a:pt x="2618" y="207"/>
                  </a:lnTo>
                  <a:lnTo>
                    <a:pt x="2600" y="204"/>
                  </a:lnTo>
                  <a:lnTo>
                    <a:pt x="2584" y="200"/>
                  </a:lnTo>
                  <a:lnTo>
                    <a:pt x="2568" y="194"/>
                  </a:lnTo>
                  <a:lnTo>
                    <a:pt x="2552" y="187"/>
                  </a:lnTo>
                  <a:lnTo>
                    <a:pt x="2537" y="178"/>
                  </a:lnTo>
                  <a:lnTo>
                    <a:pt x="2521" y="168"/>
                  </a:lnTo>
                  <a:lnTo>
                    <a:pt x="2515" y="162"/>
                  </a:lnTo>
                  <a:lnTo>
                    <a:pt x="2508" y="153"/>
                  </a:lnTo>
                  <a:lnTo>
                    <a:pt x="2496" y="135"/>
                  </a:lnTo>
                  <a:lnTo>
                    <a:pt x="2488" y="116"/>
                  </a:lnTo>
                  <a:lnTo>
                    <a:pt x="2480" y="94"/>
                  </a:lnTo>
                  <a:lnTo>
                    <a:pt x="2474" y="71"/>
                  </a:lnTo>
                  <a:lnTo>
                    <a:pt x="2471" y="49"/>
                  </a:lnTo>
                  <a:lnTo>
                    <a:pt x="2471" y="25"/>
                  </a:lnTo>
                  <a:lnTo>
                    <a:pt x="2473" y="3"/>
                  </a:lnTo>
                  <a:lnTo>
                    <a:pt x="2486" y="6"/>
                  </a:lnTo>
                  <a:lnTo>
                    <a:pt x="2526" y="3"/>
                  </a:lnTo>
                  <a:lnTo>
                    <a:pt x="2562" y="0"/>
                  </a:lnTo>
                  <a:lnTo>
                    <a:pt x="2596" y="0"/>
                  </a:lnTo>
                  <a:lnTo>
                    <a:pt x="2628" y="0"/>
                  </a:lnTo>
                  <a:lnTo>
                    <a:pt x="2659" y="3"/>
                  </a:lnTo>
                  <a:lnTo>
                    <a:pt x="2687" y="6"/>
                  </a:lnTo>
                  <a:lnTo>
                    <a:pt x="2713" y="11"/>
                  </a:lnTo>
                  <a:lnTo>
                    <a:pt x="2737" y="17"/>
                  </a:lnTo>
                  <a:lnTo>
                    <a:pt x="2759" y="22"/>
                  </a:lnTo>
                  <a:lnTo>
                    <a:pt x="2778" y="28"/>
                  </a:lnTo>
                  <a:lnTo>
                    <a:pt x="2795" y="36"/>
                  </a:lnTo>
                  <a:lnTo>
                    <a:pt x="2810" y="44"/>
                  </a:lnTo>
                  <a:lnTo>
                    <a:pt x="2823" y="52"/>
                  </a:lnTo>
                  <a:lnTo>
                    <a:pt x="2834" y="59"/>
                  </a:lnTo>
                  <a:lnTo>
                    <a:pt x="2842" y="68"/>
                  </a:lnTo>
                  <a:lnTo>
                    <a:pt x="2848" y="75"/>
                  </a:lnTo>
                  <a:lnTo>
                    <a:pt x="2854" y="83"/>
                  </a:lnTo>
                  <a:lnTo>
                    <a:pt x="2858" y="91"/>
                  </a:lnTo>
                  <a:lnTo>
                    <a:pt x="2860" y="99"/>
                  </a:lnTo>
                  <a:lnTo>
                    <a:pt x="2861" y="106"/>
                  </a:lnTo>
                  <a:lnTo>
                    <a:pt x="2861" y="113"/>
                  </a:lnTo>
                  <a:lnTo>
                    <a:pt x="2860" y="121"/>
                  </a:lnTo>
                  <a:lnTo>
                    <a:pt x="2857" y="126"/>
                  </a:lnTo>
                  <a:lnTo>
                    <a:pt x="2853" y="134"/>
                  </a:lnTo>
                  <a:lnTo>
                    <a:pt x="2842" y="146"/>
                  </a:lnTo>
                  <a:lnTo>
                    <a:pt x="2829" y="157"/>
                  </a:lnTo>
                  <a:lnTo>
                    <a:pt x="2813" y="168"/>
                  </a:lnTo>
                  <a:lnTo>
                    <a:pt x="2795" y="176"/>
                  </a:lnTo>
                  <a:lnTo>
                    <a:pt x="2794" y="176"/>
                  </a:lnTo>
                  <a:lnTo>
                    <a:pt x="2759" y="166"/>
                  </a:lnTo>
                  <a:lnTo>
                    <a:pt x="2724" y="154"/>
                  </a:lnTo>
                  <a:lnTo>
                    <a:pt x="2690" y="141"/>
                  </a:lnTo>
                  <a:lnTo>
                    <a:pt x="2658" y="126"/>
                  </a:lnTo>
                  <a:lnTo>
                    <a:pt x="2628" y="110"/>
                  </a:lnTo>
                  <a:lnTo>
                    <a:pt x="2615" y="102"/>
                  </a:lnTo>
                  <a:lnTo>
                    <a:pt x="2602" y="93"/>
                  </a:lnTo>
                  <a:lnTo>
                    <a:pt x="2590" y="83"/>
                  </a:lnTo>
                  <a:lnTo>
                    <a:pt x="2578" y="71"/>
                  </a:lnTo>
                  <a:lnTo>
                    <a:pt x="2568" y="61"/>
                  </a:lnTo>
                  <a:lnTo>
                    <a:pt x="2559" y="47"/>
                  </a:lnTo>
                  <a:lnTo>
                    <a:pt x="2568" y="61"/>
                  </a:lnTo>
                  <a:lnTo>
                    <a:pt x="2577" y="72"/>
                  </a:lnTo>
                  <a:lnTo>
                    <a:pt x="2587" y="83"/>
                  </a:lnTo>
                  <a:lnTo>
                    <a:pt x="2599" y="93"/>
                  </a:lnTo>
                  <a:lnTo>
                    <a:pt x="2611" y="103"/>
                  </a:lnTo>
                  <a:lnTo>
                    <a:pt x="2624" y="112"/>
                  </a:lnTo>
                  <a:lnTo>
                    <a:pt x="2652" y="129"/>
                  </a:lnTo>
                  <a:lnTo>
                    <a:pt x="2683" y="144"/>
                  </a:lnTo>
                  <a:lnTo>
                    <a:pt x="2715" y="159"/>
                  </a:lnTo>
                  <a:lnTo>
                    <a:pt x="2748" y="170"/>
                  </a:lnTo>
                  <a:lnTo>
                    <a:pt x="2784" y="182"/>
                  </a:lnTo>
                  <a:close/>
                  <a:moveTo>
                    <a:pt x="3754" y="1007"/>
                  </a:moveTo>
                  <a:lnTo>
                    <a:pt x="3754" y="1007"/>
                  </a:lnTo>
                  <a:lnTo>
                    <a:pt x="3742" y="1000"/>
                  </a:lnTo>
                  <a:lnTo>
                    <a:pt x="3729" y="991"/>
                  </a:lnTo>
                  <a:lnTo>
                    <a:pt x="3719" y="981"/>
                  </a:lnTo>
                  <a:lnTo>
                    <a:pt x="3707" y="969"/>
                  </a:lnTo>
                  <a:lnTo>
                    <a:pt x="3697" y="958"/>
                  </a:lnTo>
                  <a:lnTo>
                    <a:pt x="3688" y="943"/>
                  </a:lnTo>
                  <a:lnTo>
                    <a:pt x="3679" y="928"/>
                  </a:lnTo>
                  <a:lnTo>
                    <a:pt x="3673" y="912"/>
                  </a:lnTo>
                  <a:lnTo>
                    <a:pt x="3667" y="896"/>
                  </a:lnTo>
                  <a:lnTo>
                    <a:pt x="3663" y="878"/>
                  </a:lnTo>
                  <a:lnTo>
                    <a:pt x="3660" y="859"/>
                  </a:lnTo>
                  <a:lnTo>
                    <a:pt x="3660" y="840"/>
                  </a:lnTo>
                  <a:lnTo>
                    <a:pt x="3662" y="820"/>
                  </a:lnTo>
                  <a:lnTo>
                    <a:pt x="3665" y="799"/>
                  </a:lnTo>
                  <a:lnTo>
                    <a:pt x="3669" y="777"/>
                  </a:lnTo>
                  <a:lnTo>
                    <a:pt x="3676" y="755"/>
                  </a:lnTo>
                  <a:lnTo>
                    <a:pt x="3682" y="744"/>
                  </a:lnTo>
                  <a:lnTo>
                    <a:pt x="3689" y="732"/>
                  </a:lnTo>
                  <a:lnTo>
                    <a:pt x="3706" y="708"/>
                  </a:lnTo>
                  <a:lnTo>
                    <a:pt x="3725" y="685"/>
                  </a:lnTo>
                  <a:lnTo>
                    <a:pt x="3748" y="663"/>
                  </a:lnTo>
                  <a:lnTo>
                    <a:pt x="3772" y="642"/>
                  </a:lnTo>
                  <a:lnTo>
                    <a:pt x="3796" y="623"/>
                  </a:lnTo>
                  <a:lnTo>
                    <a:pt x="3821" y="607"/>
                  </a:lnTo>
                  <a:lnTo>
                    <a:pt x="3846" y="594"/>
                  </a:lnTo>
                  <a:lnTo>
                    <a:pt x="3846" y="609"/>
                  </a:lnTo>
                  <a:lnTo>
                    <a:pt x="3861" y="642"/>
                  </a:lnTo>
                  <a:lnTo>
                    <a:pt x="3874" y="673"/>
                  </a:lnTo>
                  <a:lnTo>
                    <a:pt x="3884" y="704"/>
                  </a:lnTo>
                  <a:lnTo>
                    <a:pt x="3893" y="733"/>
                  </a:lnTo>
                  <a:lnTo>
                    <a:pt x="3900" y="760"/>
                  </a:lnTo>
                  <a:lnTo>
                    <a:pt x="3906" y="786"/>
                  </a:lnTo>
                  <a:lnTo>
                    <a:pt x="3911" y="809"/>
                  </a:lnTo>
                  <a:lnTo>
                    <a:pt x="3914" y="833"/>
                  </a:lnTo>
                  <a:lnTo>
                    <a:pt x="3915" y="853"/>
                  </a:lnTo>
                  <a:lnTo>
                    <a:pt x="3915" y="874"/>
                  </a:lnTo>
                  <a:lnTo>
                    <a:pt x="3915" y="892"/>
                  </a:lnTo>
                  <a:lnTo>
                    <a:pt x="3912" y="909"/>
                  </a:lnTo>
                  <a:lnTo>
                    <a:pt x="3911" y="925"/>
                  </a:lnTo>
                  <a:lnTo>
                    <a:pt x="3906" y="940"/>
                  </a:lnTo>
                  <a:lnTo>
                    <a:pt x="3902" y="953"/>
                  </a:lnTo>
                  <a:lnTo>
                    <a:pt x="3898" y="965"/>
                  </a:lnTo>
                  <a:lnTo>
                    <a:pt x="3892" y="975"/>
                  </a:lnTo>
                  <a:lnTo>
                    <a:pt x="3886" y="984"/>
                  </a:lnTo>
                  <a:lnTo>
                    <a:pt x="3879" y="993"/>
                  </a:lnTo>
                  <a:lnTo>
                    <a:pt x="3871" y="1000"/>
                  </a:lnTo>
                  <a:lnTo>
                    <a:pt x="3864" y="1006"/>
                  </a:lnTo>
                  <a:lnTo>
                    <a:pt x="3855" y="1012"/>
                  </a:lnTo>
                  <a:lnTo>
                    <a:pt x="3848" y="1015"/>
                  </a:lnTo>
                  <a:lnTo>
                    <a:pt x="3839" y="1018"/>
                  </a:lnTo>
                  <a:lnTo>
                    <a:pt x="3830" y="1021"/>
                  </a:lnTo>
                  <a:lnTo>
                    <a:pt x="3820" y="1022"/>
                  </a:lnTo>
                  <a:lnTo>
                    <a:pt x="3802" y="1022"/>
                  </a:lnTo>
                  <a:lnTo>
                    <a:pt x="3783" y="1019"/>
                  </a:lnTo>
                  <a:lnTo>
                    <a:pt x="3766" y="1012"/>
                  </a:lnTo>
                  <a:lnTo>
                    <a:pt x="3764" y="1012"/>
                  </a:lnTo>
                  <a:lnTo>
                    <a:pt x="3760" y="974"/>
                  </a:lnTo>
                  <a:lnTo>
                    <a:pt x="3758" y="934"/>
                  </a:lnTo>
                  <a:lnTo>
                    <a:pt x="3760" y="895"/>
                  </a:lnTo>
                  <a:lnTo>
                    <a:pt x="3764" y="856"/>
                  </a:lnTo>
                  <a:lnTo>
                    <a:pt x="3769" y="836"/>
                  </a:lnTo>
                  <a:lnTo>
                    <a:pt x="3773" y="817"/>
                  </a:lnTo>
                  <a:lnTo>
                    <a:pt x="3779" y="798"/>
                  </a:lnTo>
                  <a:lnTo>
                    <a:pt x="3785" y="779"/>
                  </a:lnTo>
                  <a:lnTo>
                    <a:pt x="3792" y="760"/>
                  </a:lnTo>
                  <a:lnTo>
                    <a:pt x="3801" y="742"/>
                  </a:lnTo>
                  <a:lnTo>
                    <a:pt x="3810" y="724"/>
                  </a:lnTo>
                  <a:lnTo>
                    <a:pt x="3821" y="707"/>
                  </a:lnTo>
                  <a:lnTo>
                    <a:pt x="3810" y="723"/>
                  </a:lnTo>
                  <a:lnTo>
                    <a:pt x="3799" y="741"/>
                  </a:lnTo>
                  <a:lnTo>
                    <a:pt x="3791" y="758"/>
                  </a:lnTo>
                  <a:lnTo>
                    <a:pt x="3783" y="777"/>
                  </a:lnTo>
                  <a:lnTo>
                    <a:pt x="3776" y="795"/>
                  </a:lnTo>
                  <a:lnTo>
                    <a:pt x="3770" y="814"/>
                  </a:lnTo>
                  <a:lnTo>
                    <a:pt x="3764" y="833"/>
                  </a:lnTo>
                  <a:lnTo>
                    <a:pt x="3760" y="852"/>
                  </a:lnTo>
                  <a:lnTo>
                    <a:pt x="3754" y="892"/>
                  </a:lnTo>
                  <a:lnTo>
                    <a:pt x="3751" y="930"/>
                  </a:lnTo>
                  <a:lnTo>
                    <a:pt x="3751" y="969"/>
                  </a:lnTo>
                  <a:lnTo>
                    <a:pt x="3754" y="1007"/>
                  </a:lnTo>
                  <a:close/>
                  <a:moveTo>
                    <a:pt x="900" y="1572"/>
                  </a:moveTo>
                  <a:lnTo>
                    <a:pt x="900" y="1572"/>
                  </a:lnTo>
                  <a:lnTo>
                    <a:pt x="893" y="1577"/>
                  </a:lnTo>
                  <a:lnTo>
                    <a:pt x="886" y="1583"/>
                  </a:lnTo>
                  <a:lnTo>
                    <a:pt x="877" y="1586"/>
                  </a:lnTo>
                  <a:lnTo>
                    <a:pt x="867" y="1588"/>
                  </a:lnTo>
                  <a:lnTo>
                    <a:pt x="856" y="1586"/>
                  </a:lnTo>
                  <a:lnTo>
                    <a:pt x="846" y="1582"/>
                  </a:lnTo>
                  <a:lnTo>
                    <a:pt x="837" y="1575"/>
                  </a:lnTo>
                  <a:lnTo>
                    <a:pt x="828" y="1563"/>
                  </a:lnTo>
                  <a:lnTo>
                    <a:pt x="818" y="1548"/>
                  </a:lnTo>
                  <a:lnTo>
                    <a:pt x="808" y="1531"/>
                  </a:lnTo>
                  <a:lnTo>
                    <a:pt x="792" y="1497"/>
                  </a:lnTo>
                  <a:lnTo>
                    <a:pt x="795" y="1500"/>
                  </a:lnTo>
                  <a:lnTo>
                    <a:pt x="812" y="1500"/>
                  </a:lnTo>
                  <a:lnTo>
                    <a:pt x="828" y="1503"/>
                  </a:lnTo>
                  <a:lnTo>
                    <a:pt x="843" y="1504"/>
                  </a:lnTo>
                  <a:lnTo>
                    <a:pt x="856" y="1507"/>
                  </a:lnTo>
                  <a:lnTo>
                    <a:pt x="868" y="1512"/>
                  </a:lnTo>
                  <a:lnTo>
                    <a:pt x="877" y="1516"/>
                  </a:lnTo>
                  <a:lnTo>
                    <a:pt x="886" y="1520"/>
                  </a:lnTo>
                  <a:lnTo>
                    <a:pt x="893" y="1525"/>
                  </a:lnTo>
                  <a:lnTo>
                    <a:pt x="899" y="1531"/>
                  </a:lnTo>
                  <a:lnTo>
                    <a:pt x="903" y="1535"/>
                  </a:lnTo>
                  <a:lnTo>
                    <a:pt x="906" y="1541"/>
                  </a:lnTo>
                  <a:lnTo>
                    <a:pt x="908" y="1547"/>
                  </a:lnTo>
                  <a:lnTo>
                    <a:pt x="908" y="1553"/>
                  </a:lnTo>
                  <a:lnTo>
                    <a:pt x="908" y="1558"/>
                  </a:lnTo>
                  <a:lnTo>
                    <a:pt x="905" y="1563"/>
                  </a:lnTo>
                  <a:lnTo>
                    <a:pt x="902" y="1569"/>
                  </a:lnTo>
                  <a:lnTo>
                    <a:pt x="890" y="1567"/>
                  </a:lnTo>
                  <a:lnTo>
                    <a:pt x="878" y="1564"/>
                  </a:lnTo>
                  <a:lnTo>
                    <a:pt x="867" y="1560"/>
                  </a:lnTo>
                  <a:lnTo>
                    <a:pt x="856" y="1554"/>
                  </a:lnTo>
                  <a:lnTo>
                    <a:pt x="845" y="1548"/>
                  </a:lnTo>
                  <a:lnTo>
                    <a:pt x="834" y="1539"/>
                  </a:lnTo>
                  <a:lnTo>
                    <a:pt x="826" y="1531"/>
                  </a:lnTo>
                  <a:lnTo>
                    <a:pt x="817" y="1522"/>
                  </a:lnTo>
                  <a:lnTo>
                    <a:pt x="826" y="1532"/>
                  </a:lnTo>
                  <a:lnTo>
                    <a:pt x="834" y="1541"/>
                  </a:lnTo>
                  <a:lnTo>
                    <a:pt x="845" y="1548"/>
                  </a:lnTo>
                  <a:lnTo>
                    <a:pt x="855" y="1556"/>
                  </a:lnTo>
                  <a:lnTo>
                    <a:pt x="865" y="1561"/>
                  </a:lnTo>
                  <a:lnTo>
                    <a:pt x="877" y="1566"/>
                  </a:lnTo>
                  <a:lnTo>
                    <a:pt x="889" y="1569"/>
                  </a:lnTo>
                  <a:lnTo>
                    <a:pt x="900" y="1572"/>
                  </a:lnTo>
                  <a:close/>
                  <a:moveTo>
                    <a:pt x="1618" y="1331"/>
                  </a:moveTo>
                  <a:lnTo>
                    <a:pt x="1618" y="1331"/>
                  </a:lnTo>
                  <a:lnTo>
                    <a:pt x="1607" y="1333"/>
                  </a:lnTo>
                  <a:lnTo>
                    <a:pt x="1594" y="1333"/>
                  </a:lnTo>
                  <a:lnTo>
                    <a:pt x="1579" y="1330"/>
                  </a:lnTo>
                  <a:lnTo>
                    <a:pt x="1564" y="1325"/>
                  </a:lnTo>
                  <a:lnTo>
                    <a:pt x="1551" y="1318"/>
                  </a:lnTo>
                  <a:lnTo>
                    <a:pt x="1538" y="1309"/>
                  </a:lnTo>
                  <a:lnTo>
                    <a:pt x="1526" y="1298"/>
                  </a:lnTo>
                  <a:lnTo>
                    <a:pt x="1516" y="1281"/>
                  </a:lnTo>
                  <a:lnTo>
                    <a:pt x="1511" y="1273"/>
                  </a:lnTo>
                  <a:lnTo>
                    <a:pt x="1509" y="1262"/>
                  </a:lnTo>
                  <a:lnTo>
                    <a:pt x="1507" y="1252"/>
                  </a:lnTo>
                  <a:lnTo>
                    <a:pt x="1507" y="1240"/>
                  </a:lnTo>
                  <a:lnTo>
                    <a:pt x="1509" y="1218"/>
                  </a:lnTo>
                  <a:lnTo>
                    <a:pt x="1511" y="1199"/>
                  </a:lnTo>
                  <a:lnTo>
                    <a:pt x="1516" y="1204"/>
                  </a:lnTo>
                  <a:lnTo>
                    <a:pt x="1542" y="1214"/>
                  </a:lnTo>
                  <a:lnTo>
                    <a:pt x="1566" y="1226"/>
                  </a:lnTo>
                  <a:lnTo>
                    <a:pt x="1585" y="1236"/>
                  </a:lnTo>
                  <a:lnTo>
                    <a:pt x="1601" y="1246"/>
                  </a:lnTo>
                  <a:lnTo>
                    <a:pt x="1616" y="1257"/>
                  </a:lnTo>
                  <a:lnTo>
                    <a:pt x="1626" y="1267"/>
                  </a:lnTo>
                  <a:lnTo>
                    <a:pt x="1635" y="1276"/>
                  </a:lnTo>
                  <a:lnTo>
                    <a:pt x="1640" y="1284"/>
                  </a:lnTo>
                  <a:lnTo>
                    <a:pt x="1645" y="1292"/>
                  </a:lnTo>
                  <a:lnTo>
                    <a:pt x="1646" y="1300"/>
                  </a:lnTo>
                  <a:lnTo>
                    <a:pt x="1646" y="1306"/>
                  </a:lnTo>
                  <a:lnTo>
                    <a:pt x="1645" y="1312"/>
                  </a:lnTo>
                  <a:lnTo>
                    <a:pt x="1640" y="1318"/>
                  </a:lnTo>
                  <a:lnTo>
                    <a:pt x="1636" y="1322"/>
                  </a:lnTo>
                  <a:lnTo>
                    <a:pt x="1630" y="1327"/>
                  </a:lnTo>
                  <a:lnTo>
                    <a:pt x="1623" y="1330"/>
                  </a:lnTo>
                  <a:lnTo>
                    <a:pt x="1608" y="1321"/>
                  </a:lnTo>
                  <a:lnTo>
                    <a:pt x="1595" y="1311"/>
                  </a:lnTo>
                  <a:lnTo>
                    <a:pt x="1583" y="1300"/>
                  </a:lnTo>
                  <a:lnTo>
                    <a:pt x="1572" y="1289"/>
                  </a:lnTo>
                  <a:lnTo>
                    <a:pt x="1561" y="1277"/>
                  </a:lnTo>
                  <a:lnTo>
                    <a:pt x="1553" y="1264"/>
                  </a:lnTo>
                  <a:lnTo>
                    <a:pt x="1545" y="1251"/>
                  </a:lnTo>
                  <a:lnTo>
                    <a:pt x="1539" y="1236"/>
                  </a:lnTo>
                  <a:lnTo>
                    <a:pt x="1544" y="1249"/>
                  </a:lnTo>
                  <a:lnTo>
                    <a:pt x="1551" y="1264"/>
                  </a:lnTo>
                  <a:lnTo>
                    <a:pt x="1560" y="1277"/>
                  </a:lnTo>
                  <a:lnTo>
                    <a:pt x="1569" y="1289"/>
                  </a:lnTo>
                  <a:lnTo>
                    <a:pt x="1580" y="1300"/>
                  </a:lnTo>
                  <a:lnTo>
                    <a:pt x="1592" y="1312"/>
                  </a:lnTo>
                  <a:lnTo>
                    <a:pt x="1605" y="1321"/>
                  </a:lnTo>
                  <a:lnTo>
                    <a:pt x="1618" y="1331"/>
                  </a:lnTo>
                  <a:close/>
                  <a:moveTo>
                    <a:pt x="741" y="1973"/>
                  </a:moveTo>
                  <a:lnTo>
                    <a:pt x="741" y="1973"/>
                  </a:lnTo>
                  <a:lnTo>
                    <a:pt x="749" y="1969"/>
                  </a:lnTo>
                  <a:lnTo>
                    <a:pt x="754" y="1969"/>
                  </a:lnTo>
                  <a:lnTo>
                    <a:pt x="758" y="1969"/>
                  </a:lnTo>
                  <a:lnTo>
                    <a:pt x="761" y="1970"/>
                  </a:lnTo>
                  <a:lnTo>
                    <a:pt x="765" y="1972"/>
                  </a:lnTo>
                  <a:lnTo>
                    <a:pt x="768" y="1976"/>
                  </a:lnTo>
                  <a:lnTo>
                    <a:pt x="771" y="1981"/>
                  </a:lnTo>
                  <a:lnTo>
                    <a:pt x="774" y="1986"/>
                  </a:lnTo>
                  <a:lnTo>
                    <a:pt x="776" y="1994"/>
                  </a:lnTo>
                  <a:lnTo>
                    <a:pt x="776" y="2003"/>
                  </a:lnTo>
                  <a:lnTo>
                    <a:pt x="776" y="2013"/>
                  </a:lnTo>
                  <a:lnTo>
                    <a:pt x="774" y="2025"/>
                  </a:lnTo>
                  <a:lnTo>
                    <a:pt x="771" y="2038"/>
                  </a:lnTo>
                  <a:lnTo>
                    <a:pt x="763" y="2070"/>
                  </a:lnTo>
                  <a:lnTo>
                    <a:pt x="763" y="2074"/>
                  </a:lnTo>
                  <a:lnTo>
                    <a:pt x="749" y="2068"/>
                  </a:lnTo>
                  <a:lnTo>
                    <a:pt x="736" y="2061"/>
                  </a:lnTo>
                  <a:lnTo>
                    <a:pt x="724" y="2052"/>
                  </a:lnTo>
                  <a:lnTo>
                    <a:pt x="720" y="2048"/>
                  </a:lnTo>
                  <a:lnTo>
                    <a:pt x="717" y="2042"/>
                  </a:lnTo>
                  <a:lnTo>
                    <a:pt x="714" y="2032"/>
                  </a:lnTo>
                  <a:lnTo>
                    <a:pt x="713" y="2022"/>
                  </a:lnTo>
                  <a:lnTo>
                    <a:pt x="714" y="2011"/>
                  </a:lnTo>
                  <a:lnTo>
                    <a:pt x="717" y="2003"/>
                  </a:lnTo>
                  <a:lnTo>
                    <a:pt x="720" y="1994"/>
                  </a:lnTo>
                  <a:lnTo>
                    <a:pt x="726" y="1986"/>
                  </a:lnTo>
                  <a:lnTo>
                    <a:pt x="732" y="1981"/>
                  </a:lnTo>
                  <a:lnTo>
                    <a:pt x="738" y="1975"/>
                  </a:lnTo>
                  <a:lnTo>
                    <a:pt x="736" y="1995"/>
                  </a:lnTo>
                  <a:lnTo>
                    <a:pt x="736" y="2004"/>
                  </a:lnTo>
                  <a:lnTo>
                    <a:pt x="738" y="2014"/>
                  </a:lnTo>
                  <a:lnTo>
                    <a:pt x="741" y="2023"/>
                  </a:lnTo>
                  <a:lnTo>
                    <a:pt x="743" y="2032"/>
                  </a:lnTo>
                  <a:lnTo>
                    <a:pt x="748" y="2041"/>
                  </a:lnTo>
                  <a:lnTo>
                    <a:pt x="754" y="2048"/>
                  </a:lnTo>
                  <a:lnTo>
                    <a:pt x="749" y="2039"/>
                  </a:lnTo>
                  <a:lnTo>
                    <a:pt x="745" y="2032"/>
                  </a:lnTo>
                  <a:lnTo>
                    <a:pt x="742" y="2023"/>
                  </a:lnTo>
                  <a:lnTo>
                    <a:pt x="739" y="2013"/>
                  </a:lnTo>
                  <a:lnTo>
                    <a:pt x="738" y="2003"/>
                  </a:lnTo>
                  <a:lnTo>
                    <a:pt x="738" y="1994"/>
                  </a:lnTo>
                  <a:lnTo>
                    <a:pt x="741" y="1973"/>
                  </a:lnTo>
                  <a:close/>
                  <a:moveTo>
                    <a:pt x="137" y="1898"/>
                  </a:moveTo>
                  <a:lnTo>
                    <a:pt x="137" y="1898"/>
                  </a:lnTo>
                  <a:lnTo>
                    <a:pt x="141" y="1894"/>
                  </a:lnTo>
                  <a:lnTo>
                    <a:pt x="144" y="1890"/>
                  </a:lnTo>
                  <a:lnTo>
                    <a:pt x="156" y="1882"/>
                  </a:lnTo>
                  <a:lnTo>
                    <a:pt x="167" y="1878"/>
                  </a:lnTo>
                  <a:lnTo>
                    <a:pt x="179" y="1874"/>
                  </a:lnTo>
                  <a:lnTo>
                    <a:pt x="179" y="1878"/>
                  </a:lnTo>
                  <a:lnTo>
                    <a:pt x="192" y="1909"/>
                  </a:lnTo>
                  <a:lnTo>
                    <a:pt x="200" y="1934"/>
                  </a:lnTo>
                  <a:lnTo>
                    <a:pt x="204" y="1953"/>
                  </a:lnTo>
                  <a:lnTo>
                    <a:pt x="204" y="1960"/>
                  </a:lnTo>
                  <a:lnTo>
                    <a:pt x="203" y="1966"/>
                  </a:lnTo>
                  <a:lnTo>
                    <a:pt x="201" y="1970"/>
                  </a:lnTo>
                  <a:lnTo>
                    <a:pt x="198" y="1973"/>
                  </a:lnTo>
                  <a:lnTo>
                    <a:pt x="195" y="1976"/>
                  </a:lnTo>
                  <a:lnTo>
                    <a:pt x="191" y="1978"/>
                  </a:lnTo>
                  <a:lnTo>
                    <a:pt x="187" y="1978"/>
                  </a:lnTo>
                  <a:lnTo>
                    <a:pt x="182" y="1976"/>
                  </a:lnTo>
                  <a:lnTo>
                    <a:pt x="170" y="1972"/>
                  </a:lnTo>
                  <a:lnTo>
                    <a:pt x="166" y="1962"/>
                  </a:lnTo>
                  <a:lnTo>
                    <a:pt x="165" y="1951"/>
                  </a:lnTo>
                  <a:lnTo>
                    <a:pt x="163" y="1941"/>
                  </a:lnTo>
                  <a:lnTo>
                    <a:pt x="163" y="1932"/>
                  </a:lnTo>
                  <a:lnTo>
                    <a:pt x="163" y="1923"/>
                  </a:lnTo>
                  <a:lnTo>
                    <a:pt x="166" y="1915"/>
                  </a:lnTo>
                  <a:lnTo>
                    <a:pt x="169" y="1906"/>
                  </a:lnTo>
                  <a:lnTo>
                    <a:pt x="173" y="1898"/>
                  </a:lnTo>
                  <a:lnTo>
                    <a:pt x="169" y="1906"/>
                  </a:lnTo>
                  <a:lnTo>
                    <a:pt x="165" y="1913"/>
                  </a:lnTo>
                  <a:lnTo>
                    <a:pt x="163" y="1922"/>
                  </a:lnTo>
                  <a:lnTo>
                    <a:pt x="162" y="1931"/>
                  </a:lnTo>
                  <a:lnTo>
                    <a:pt x="160" y="1940"/>
                  </a:lnTo>
                  <a:lnTo>
                    <a:pt x="162" y="1950"/>
                  </a:lnTo>
                  <a:lnTo>
                    <a:pt x="163" y="1960"/>
                  </a:lnTo>
                  <a:lnTo>
                    <a:pt x="167" y="1970"/>
                  </a:lnTo>
                  <a:lnTo>
                    <a:pt x="159" y="1964"/>
                  </a:lnTo>
                  <a:lnTo>
                    <a:pt x="151" y="1957"/>
                  </a:lnTo>
                  <a:lnTo>
                    <a:pt x="146" y="1948"/>
                  </a:lnTo>
                  <a:lnTo>
                    <a:pt x="140" y="1940"/>
                  </a:lnTo>
                  <a:lnTo>
                    <a:pt x="135" y="1929"/>
                  </a:lnTo>
                  <a:lnTo>
                    <a:pt x="134" y="1919"/>
                  </a:lnTo>
                  <a:lnTo>
                    <a:pt x="134" y="1909"/>
                  </a:lnTo>
                  <a:lnTo>
                    <a:pt x="137" y="1898"/>
                  </a:lnTo>
                  <a:close/>
                  <a:moveTo>
                    <a:pt x="167" y="1970"/>
                  </a:moveTo>
                  <a:lnTo>
                    <a:pt x="170" y="1972"/>
                  </a:lnTo>
                  <a:lnTo>
                    <a:pt x="181" y="1992"/>
                  </a:lnTo>
                  <a:lnTo>
                    <a:pt x="194" y="2011"/>
                  </a:lnTo>
                  <a:lnTo>
                    <a:pt x="209" y="2029"/>
                  </a:lnTo>
                  <a:lnTo>
                    <a:pt x="228" y="2045"/>
                  </a:lnTo>
                  <a:lnTo>
                    <a:pt x="251" y="2057"/>
                  </a:lnTo>
                  <a:lnTo>
                    <a:pt x="276" y="2067"/>
                  </a:lnTo>
                  <a:lnTo>
                    <a:pt x="299" y="2076"/>
                  </a:lnTo>
                  <a:lnTo>
                    <a:pt x="324" y="2083"/>
                  </a:lnTo>
                  <a:lnTo>
                    <a:pt x="349" y="2089"/>
                  </a:lnTo>
                  <a:lnTo>
                    <a:pt x="373" y="2093"/>
                  </a:lnTo>
                  <a:lnTo>
                    <a:pt x="398" y="2095"/>
                  </a:lnTo>
                  <a:lnTo>
                    <a:pt x="421" y="2096"/>
                  </a:lnTo>
                  <a:lnTo>
                    <a:pt x="444" y="2095"/>
                  </a:lnTo>
                  <a:lnTo>
                    <a:pt x="468" y="2093"/>
                  </a:lnTo>
                  <a:lnTo>
                    <a:pt x="490" y="2089"/>
                  </a:lnTo>
                  <a:lnTo>
                    <a:pt x="512" y="2085"/>
                  </a:lnTo>
                  <a:lnTo>
                    <a:pt x="534" y="2079"/>
                  </a:lnTo>
                  <a:lnTo>
                    <a:pt x="554" y="2071"/>
                  </a:lnTo>
                  <a:lnTo>
                    <a:pt x="573" y="2063"/>
                  </a:lnTo>
                  <a:lnTo>
                    <a:pt x="593" y="2052"/>
                  </a:lnTo>
                  <a:lnTo>
                    <a:pt x="616" y="2039"/>
                  </a:lnTo>
                  <a:lnTo>
                    <a:pt x="638" y="2023"/>
                  </a:lnTo>
                  <a:lnTo>
                    <a:pt x="660" y="2007"/>
                  </a:lnTo>
                  <a:lnTo>
                    <a:pt x="679" y="1991"/>
                  </a:lnTo>
                  <a:lnTo>
                    <a:pt x="698" y="1973"/>
                  </a:lnTo>
                  <a:lnTo>
                    <a:pt x="716" y="1954"/>
                  </a:lnTo>
                  <a:lnTo>
                    <a:pt x="733" y="1935"/>
                  </a:lnTo>
                  <a:lnTo>
                    <a:pt x="749" y="1916"/>
                  </a:lnTo>
                  <a:lnTo>
                    <a:pt x="764" y="1896"/>
                  </a:lnTo>
                  <a:lnTo>
                    <a:pt x="777" y="1876"/>
                  </a:lnTo>
                  <a:lnTo>
                    <a:pt x="804" y="1835"/>
                  </a:lnTo>
                  <a:lnTo>
                    <a:pt x="826" y="1796"/>
                  </a:lnTo>
                  <a:lnTo>
                    <a:pt x="846" y="1756"/>
                  </a:lnTo>
                  <a:lnTo>
                    <a:pt x="872" y="1702"/>
                  </a:lnTo>
                  <a:lnTo>
                    <a:pt x="896" y="1655"/>
                  </a:lnTo>
                  <a:lnTo>
                    <a:pt x="914" y="1630"/>
                  </a:lnTo>
                  <a:lnTo>
                    <a:pt x="933" y="1607"/>
                  </a:lnTo>
                  <a:lnTo>
                    <a:pt x="955" y="1583"/>
                  </a:lnTo>
                  <a:lnTo>
                    <a:pt x="977" y="1563"/>
                  </a:lnTo>
                  <a:lnTo>
                    <a:pt x="959" y="1569"/>
                  </a:lnTo>
                  <a:lnTo>
                    <a:pt x="940" y="1573"/>
                  </a:lnTo>
                  <a:lnTo>
                    <a:pt x="921" y="1573"/>
                  </a:lnTo>
                  <a:lnTo>
                    <a:pt x="902" y="1572"/>
                  </a:lnTo>
                  <a:lnTo>
                    <a:pt x="900" y="1572"/>
                  </a:lnTo>
                  <a:lnTo>
                    <a:pt x="902" y="1569"/>
                  </a:lnTo>
                  <a:lnTo>
                    <a:pt x="914" y="1570"/>
                  </a:lnTo>
                  <a:lnTo>
                    <a:pt x="925" y="1570"/>
                  </a:lnTo>
                  <a:lnTo>
                    <a:pt x="937" y="1569"/>
                  </a:lnTo>
                  <a:lnTo>
                    <a:pt x="949" y="1566"/>
                  </a:lnTo>
                  <a:lnTo>
                    <a:pt x="960" y="1563"/>
                  </a:lnTo>
                  <a:lnTo>
                    <a:pt x="971" y="1560"/>
                  </a:lnTo>
                  <a:lnTo>
                    <a:pt x="981" y="1556"/>
                  </a:lnTo>
                  <a:lnTo>
                    <a:pt x="991" y="1550"/>
                  </a:lnTo>
                  <a:lnTo>
                    <a:pt x="993" y="1551"/>
                  </a:lnTo>
                  <a:lnTo>
                    <a:pt x="1020" y="1532"/>
                  </a:lnTo>
                  <a:lnTo>
                    <a:pt x="1050" y="1514"/>
                  </a:lnTo>
                  <a:lnTo>
                    <a:pt x="1088" y="1498"/>
                  </a:lnTo>
                  <a:lnTo>
                    <a:pt x="1126" y="1482"/>
                  </a:lnTo>
                  <a:lnTo>
                    <a:pt x="1166" y="1471"/>
                  </a:lnTo>
                  <a:lnTo>
                    <a:pt x="1207" y="1459"/>
                  </a:lnTo>
                  <a:lnTo>
                    <a:pt x="1249" y="1449"/>
                  </a:lnTo>
                  <a:lnTo>
                    <a:pt x="1292" y="1441"/>
                  </a:lnTo>
                  <a:lnTo>
                    <a:pt x="1336" y="1434"/>
                  </a:lnTo>
                  <a:lnTo>
                    <a:pt x="1380" y="1427"/>
                  </a:lnTo>
                  <a:lnTo>
                    <a:pt x="1469" y="1415"/>
                  </a:lnTo>
                  <a:lnTo>
                    <a:pt x="1558" y="1403"/>
                  </a:lnTo>
                  <a:lnTo>
                    <a:pt x="1648" y="1390"/>
                  </a:lnTo>
                  <a:lnTo>
                    <a:pt x="1690" y="1381"/>
                  </a:lnTo>
                  <a:lnTo>
                    <a:pt x="1734" y="1372"/>
                  </a:lnTo>
                  <a:lnTo>
                    <a:pt x="1705" y="1366"/>
                  </a:lnTo>
                  <a:lnTo>
                    <a:pt x="1676" y="1358"/>
                  </a:lnTo>
                  <a:lnTo>
                    <a:pt x="1648" y="1346"/>
                  </a:lnTo>
                  <a:lnTo>
                    <a:pt x="1621" y="1333"/>
                  </a:lnTo>
                  <a:lnTo>
                    <a:pt x="1618" y="1331"/>
                  </a:lnTo>
                  <a:lnTo>
                    <a:pt x="1623" y="1330"/>
                  </a:lnTo>
                  <a:lnTo>
                    <a:pt x="1638" y="1337"/>
                  </a:lnTo>
                  <a:lnTo>
                    <a:pt x="1654" y="1344"/>
                  </a:lnTo>
                  <a:lnTo>
                    <a:pt x="1668" y="1350"/>
                  </a:lnTo>
                  <a:lnTo>
                    <a:pt x="1684" y="1355"/>
                  </a:lnTo>
                  <a:lnTo>
                    <a:pt x="1701" y="1359"/>
                  </a:lnTo>
                  <a:lnTo>
                    <a:pt x="1717" y="1364"/>
                  </a:lnTo>
                  <a:lnTo>
                    <a:pt x="1747" y="1366"/>
                  </a:lnTo>
                  <a:lnTo>
                    <a:pt x="1747" y="1369"/>
                  </a:lnTo>
                  <a:lnTo>
                    <a:pt x="1772" y="1364"/>
                  </a:lnTo>
                  <a:lnTo>
                    <a:pt x="1816" y="1350"/>
                  </a:lnTo>
                  <a:lnTo>
                    <a:pt x="1859" y="1336"/>
                  </a:lnTo>
                  <a:lnTo>
                    <a:pt x="1898" y="1320"/>
                  </a:lnTo>
                  <a:lnTo>
                    <a:pt x="1938" y="1300"/>
                  </a:lnTo>
                  <a:lnTo>
                    <a:pt x="1975" y="1280"/>
                  </a:lnTo>
                  <a:lnTo>
                    <a:pt x="2011" y="1257"/>
                  </a:lnTo>
                  <a:lnTo>
                    <a:pt x="2045" y="1233"/>
                  </a:lnTo>
                  <a:lnTo>
                    <a:pt x="2077" y="1208"/>
                  </a:lnTo>
                  <a:lnTo>
                    <a:pt x="2109" y="1182"/>
                  </a:lnTo>
                  <a:lnTo>
                    <a:pt x="2139" y="1154"/>
                  </a:lnTo>
                  <a:lnTo>
                    <a:pt x="2168" y="1125"/>
                  </a:lnTo>
                  <a:lnTo>
                    <a:pt x="2196" y="1095"/>
                  </a:lnTo>
                  <a:lnTo>
                    <a:pt x="2222" y="1065"/>
                  </a:lnTo>
                  <a:lnTo>
                    <a:pt x="2247" y="1032"/>
                  </a:lnTo>
                  <a:lnTo>
                    <a:pt x="2278" y="996"/>
                  </a:lnTo>
                  <a:lnTo>
                    <a:pt x="2306" y="959"/>
                  </a:lnTo>
                  <a:lnTo>
                    <a:pt x="2329" y="924"/>
                  </a:lnTo>
                  <a:lnTo>
                    <a:pt x="2313" y="933"/>
                  </a:lnTo>
                  <a:lnTo>
                    <a:pt x="2296" y="940"/>
                  </a:lnTo>
                  <a:lnTo>
                    <a:pt x="2278" y="946"/>
                  </a:lnTo>
                  <a:lnTo>
                    <a:pt x="2260" y="952"/>
                  </a:lnTo>
                  <a:lnTo>
                    <a:pt x="2241" y="955"/>
                  </a:lnTo>
                  <a:lnTo>
                    <a:pt x="2222" y="958"/>
                  </a:lnTo>
                  <a:lnTo>
                    <a:pt x="2205" y="959"/>
                  </a:lnTo>
                  <a:lnTo>
                    <a:pt x="2187" y="959"/>
                  </a:lnTo>
                  <a:lnTo>
                    <a:pt x="2184" y="959"/>
                  </a:lnTo>
                  <a:lnTo>
                    <a:pt x="2187" y="955"/>
                  </a:lnTo>
                  <a:lnTo>
                    <a:pt x="2208" y="953"/>
                  </a:lnTo>
                  <a:lnTo>
                    <a:pt x="2227" y="950"/>
                  </a:lnTo>
                  <a:lnTo>
                    <a:pt x="2247" y="947"/>
                  </a:lnTo>
                  <a:lnTo>
                    <a:pt x="2268" y="941"/>
                  </a:lnTo>
                  <a:lnTo>
                    <a:pt x="2287" y="934"/>
                  </a:lnTo>
                  <a:lnTo>
                    <a:pt x="2306" y="925"/>
                  </a:lnTo>
                  <a:lnTo>
                    <a:pt x="2323" y="915"/>
                  </a:lnTo>
                  <a:lnTo>
                    <a:pt x="2340" y="905"/>
                  </a:lnTo>
                  <a:lnTo>
                    <a:pt x="2341" y="905"/>
                  </a:lnTo>
                  <a:lnTo>
                    <a:pt x="2362" y="868"/>
                  </a:lnTo>
                  <a:lnTo>
                    <a:pt x="2381" y="830"/>
                  </a:lnTo>
                  <a:lnTo>
                    <a:pt x="2398" y="790"/>
                  </a:lnTo>
                  <a:lnTo>
                    <a:pt x="2414" y="752"/>
                  </a:lnTo>
                  <a:lnTo>
                    <a:pt x="2447" y="673"/>
                  </a:lnTo>
                  <a:lnTo>
                    <a:pt x="2479" y="593"/>
                  </a:lnTo>
                  <a:lnTo>
                    <a:pt x="2498" y="553"/>
                  </a:lnTo>
                  <a:lnTo>
                    <a:pt x="2517" y="513"/>
                  </a:lnTo>
                  <a:lnTo>
                    <a:pt x="2539" y="475"/>
                  </a:lnTo>
                  <a:lnTo>
                    <a:pt x="2564" y="436"/>
                  </a:lnTo>
                  <a:lnTo>
                    <a:pt x="2577" y="418"/>
                  </a:lnTo>
                  <a:lnTo>
                    <a:pt x="2592" y="399"/>
                  </a:lnTo>
                  <a:lnTo>
                    <a:pt x="2606" y="382"/>
                  </a:lnTo>
                  <a:lnTo>
                    <a:pt x="2624" y="364"/>
                  </a:lnTo>
                  <a:lnTo>
                    <a:pt x="2642" y="346"/>
                  </a:lnTo>
                  <a:lnTo>
                    <a:pt x="2661" y="330"/>
                  </a:lnTo>
                  <a:lnTo>
                    <a:pt x="2680" y="314"/>
                  </a:lnTo>
                  <a:lnTo>
                    <a:pt x="2702" y="299"/>
                  </a:lnTo>
                  <a:lnTo>
                    <a:pt x="2727" y="285"/>
                  </a:lnTo>
                  <a:lnTo>
                    <a:pt x="2753" y="270"/>
                  </a:lnTo>
                  <a:lnTo>
                    <a:pt x="2781" y="257"/>
                  </a:lnTo>
                  <a:lnTo>
                    <a:pt x="2810" y="247"/>
                  </a:lnTo>
                  <a:lnTo>
                    <a:pt x="2841" y="238"/>
                  </a:lnTo>
                  <a:lnTo>
                    <a:pt x="2873" y="232"/>
                  </a:lnTo>
                  <a:lnTo>
                    <a:pt x="2905" y="228"/>
                  </a:lnTo>
                  <a:lnTo>
                    <a:pt x="2938" y="226"/>
                  </a:lnTo>
                  <a:lnTo>
                    <a:pt x="2863" y="206"/>
                  </a:lnTo>
                  <a:lnTo>
                    <a:pt x="2790" y="184"/>
                  </a:lnTo>
                  <a:lnTo>
                    <a:pt x="2784" y="182"/>
                  </a:lnTo>
                  <a:lnTo>
                    <a:pt x="2795" y="176"/>
                  </a:lnTo>
                  <a:lnTo>
                    <a:pt x="2894" y="203"/>
                  </a:lnTo>
                  <a:lnTo>
                    <a:pt x="2993" y="228"/>
                  </a:lnTo>
                  <a:lnTo>
                    <a:pt x="3017" y="232"/>
                  </a:lnTo>
                  <a:lnTo>
                    <a:pt x="3042" y="236"/>
                  </a:lnTo>
                  <a:lnTo>
                    <a:pt x="3065" y="241"/>
                  </a:lnTo>
                  <a:lnTo>
                    <a:pt x="3087" y="248"/>
                  </a:lnTo>
                  <a:lnTo>
                    <a:pt x="3111" y="255"/>
                  </a:lnTo>
                  <a:lnTo>
                    <a:pt x="3131" y="266"/>
                  </a:lnTo>
                  <a:lnTo>
                    <a:pt x="3153" y="275"/>
                  </a:lnTo>
                  <a:lnTo>
                    <a:pt x="3172" y="286"/>
                  </a:lnTo>
                  <a:lnTo>
                    <a:pt x="3197" y="301"/>
                  </a:lnTo>
                  <a:lnTo>
                    <a:pt x="3220" y="317"/>
                  </a:lnTo>
                  <a:lnTo>
                    <a:pt x="3242" y="335"/>
                  </a:lnTo>
                  <a:lnTo>
                    <a:pt x="3264" y="354"/>
                  </a:lnTo>
                  <a:lnTo>
                    <a:pt x="3283" y="373"/>
                  </a:lnTo>
                  <a:lnTo>
                    <a:pt x="3301" y="392"/>
                  </a:lnTo>
                  <a:lnTo>
                    <a:pt x="3319" y="412"/>
                  </a:lnTo>
                  <a:lnTo>
                    <a:pt x="3335" y="433"/>
                  </a:lnTo>
                  <a:lnTo>
                    <a:pt x="3361" y="474"/>
                  </a:lnTo>
                  <a:lnTo>
                    <a:pt x="3386" y="515"/>
                  </a:lnTo>
                  <a:lnTo>
                    <a:pt x="3408" y="557"/>
                  </a:lnTo>
                  <a:lnTo>
                    <a:pt x="3430" y="600"/>
                  </a:lnTo>
                  <a:lnTo>
                    <a:pt x="3468" y="685"/>
                  </a:lnTo>
                  <a:lnTo>
                    <a:pt x="3506" y="770"/>
                  </a:lnTo>
                  <a:lnTo>
                    <a:pt x="3544" y="853"/>
                  </a:lnTo>
                  <a:lnTo>
                    <a:pt x="3563" y="893"/>
                  </a:lnTo>
                  <a:lnTo>
                    <a:pt x="3584" y="933"/>
                  </a:lnTo>
                  <a:lnTo>
                    <a:pt x="3604" y="972"/>
                  </a:lnTo>
                  <a:lnTo>
                    <a:pt x="3626" y="1009"/>
                  </a:lnTo>
                  <a:lnTo>
                    <a:pt x="3648" y="1045"/>
                  </a:lnTo>
                  <a:lnTo>
                    <a:pt x="3672" y="1079"/>
                  </a:lnTo>
                  <a:lnTo>
                    <a:pt x="3697" y="1113"/>
                  </a:lnTo>
                  <a:lnTo>
                    <a:pt x="3722" y="1144"/>
                  </a:lnTo>
                  <a:lnTo>
                    <a:pt x="3750" y="1173"/>
                  </a:lnTo>
                  <a:lnTo>
                    <a:pt x="3780" y="1201"/>
                  </a:lnTo>
                  <a:lnTo>
                    <a:pt x="3801" y="1220"/>
                  </a:lnTo>
                  <a:lnTo>
                    <a:pt x="3821" y="1239"/>
                  </a:lnTo>
                  <a:lnTo>
                    <a:pt x="3810" y="1213"/>
                  </a:lnTo>
                  <a:lnTo>
                    <a:pt x="3799" y="1186"/>
                  </a:lnTo>
                  <a:lnTo>
                    <a:pt x="3789" y="1160"/>
                  </a:lnTo>
                  <a:lnTo>
                    <a:pt x="3780" y="1132"/>
                  </a:lnTo>
                  <a:lnTo>
                    <a:pt x="3772" y="1103"/>
                  </a:lnTo>
                  <a:lnTo>
                    <a:pt x="3764" y="1073"/>
                  </a:lnTo>
                  <a:lnTo>
                    <a:pt x="3760" y="1044"/>
                  </a:lnTo>
                  <a:lnTo>
                    <a:pt x="3755" y="1013"/>
                  </a:lnTo>
                  <a:lnTo>
                    <a:pt x="3754" y="1007"/>
                  </a:lnTo>
                  <a:lnTo>
                    <a:pt x="3766" y="1012"/>
                  </a:lnTo>
                  <a:lnTo>
                    <a:pt x="3772" y="1048"/>
                  </a:lnTo>
                  <a:lnTo>
                    <a:pt x="3780" y="1082"/>
                  </a:lnTo>
                  <a:lnTo>
                    <a:pt x="3789" y="1116"/>
                  </a:lnTo>
                  <a:lnTo>
                    <a:pt x="3801" y="1150"/>
                  </a:lnTo>
                  <a:lnTo>
                    <a:pt x="3814" y="1180"/>
                  </a:lnTo>
                  <a:lnTo>
                    <a:pt x="3829" y="1211"/>
                  </a:lnTo>
                  <a:lnTo>
                    <a:pt x="3843" y="1240"/>
                  </a:lnTo>
                  <a:lnTo>
                    <a:pt x="3861" y="1270"/>
                  </a:lnTo>
                  <a:lnTo>
                    <a:pt x="3887" y="1289"/>
                  </a:lnTo>
                  <a:lnTo>
                    <a:pt x="3915" y="1308"/>
                  </a:lnTo>
                  <a:lnTo>
                    <a:pt x="3972" y="1343"/>
                  </a:lnTo>
                  <a:lnTo>
                    <a:pt x="4094" y="1416"/>
                  </a:lnTo>
                  <a:lnTo>
                    <a:pt x="4126" y="1435"/>
                  </a:lnTo>
                  <a:lnTo>
                    <a:pt x="4157" y="1457"/>
                  </a:lnTo>
                  <a:lnTo>
                    <a:pt x="4191" y="1479"/>
                  </a:lnTo>
                  <a:lnTo>
                    <a:pt x="4223" y="1504"/>
                  </a:lnTo>
                  <a:lnTo>
                    <a:pt x="4255" y="1531"/>
                  </a:lnTo>
                  <a:lnTo>
                    <a:pt x="4286" y="1560"/>
                  </a:lnTo>
                  <a:lnTo>
                    <a:pt x="4317" y="1594"/>
                  </a:lnTo>
                  <a:lnTo>
                    <a:pt x="4348" y="1630"/>
                  </a:lnTo>
                  <a:lnTo>
                    <a:pt x="4311" y="1663"/>
                  </a:lnTo>
                  <a:lnTo>
                    <a:pt x="4295" y="1639"/>
                  </a:lnTo>
                  <a:lnTo>
                    <a:pt x="4277" y="1617"/>
                  </a:lnTo>
                  <a:lnTo>
                    <a:pt x="4260" y="1598"/>
                  </a:lnTo>
                  <a:lnTo>
                    <a:pt x="4241" y="1579"/>
                  </a:lnTo>
                  <a:lnTo>
                    <a:pt x="4223" y="1561"/>
                  </a:lnTo>
                  <a:lnTo>
                    <a:pt x="4204" y="1544"/>
                  </a:lnTo>
                  <a:lnTo>
                    <a:pt x="4166" y="1513"/>
                  </a:lnTo>
                  <a:lnTo>
                    <a:pt x="4128" y="1487"/>
                  </a:lnTo>
                  <a:lnTo>
                    <a:pt x="4090" y="1462"/>
                  </a:lnTo>
                  <a:lnTo>
                    <a:pt x="4016" y="1416"/>
                  </a:lnTo>
                  <a:lnTo>
                    <a:pt x="3944" y="1374"/>
                  </a:lnTo>
                  <a:lnTo>
                    <a:pt x="3911" y="1353"/>
                  </a:lnTo>
                  <a:lnTo>
                    <a:pt x="3877" y="1331"/>
                  </a:lnTo>
                  <a:lnTo>
                    <a:pt x="3843" y="1308"/>
                  </a:lnTo>
                  <a:lnTo>
                    <a:pt x="3813" y="1283"/>
                  </a:lnTo>
                  <a:lnTo>
                    <a:pt x="3780" y="1258"/>
                  </a:lnTo>
                  <a:lnTo>
                    <a:pt x="3751" y="1230"/>
                  </a:lnTo>
                  <a:lnTo>
                    <a:pt x="3728" y="1207"/>
                  </a:lnTo>
                  <a:lnTo>
                    <a:pt x="3704" y="1183"/>
                  </a:lnTo>
                  <a:lnTo>
                    <a:pt x="3682" y="1158"/>
                  </a:lnTo>
                  <a:lnTo>
                    <a:pt x="3662" y="1133"/>
                  </a:lnTo>
                  <a:lnTo>
                    <a:pt x="3643" y="1106"/>
                  </a:lnTo>
                  <a:lnTo>
                    <a:pt x="3623" y="1078"/>
                  </a:lnTo>
                  <a:lnTo>
                    <a:pt x="3606" y="1048"/>
                  </a:lnTo>
                  <a:lnTo>
                    <a:pt x="3588" y="1019"/>
                  </a:lnTo>
                  <a:lnTo>
                    <a:pt x="3556" y="958"/>
                  </a:lnTo>
                  <a:lnTo>
                    <a:pt x="3524" y="893"/>
                  </a:lnTo>
                  <a:lnTo>
                    <a:pt x="3495" y="827"/>
                  </a:lnTo>
                  <a:lnTo>
                    <a:pt x="3464" y="760"/>
                  </a:lnTo>
                  <a:lnTo>
                    <a:pt x="3451" y="739"/>
                  </a:lnTo>
                  <a:lnTo>
                    <a:pt x="3436" y="720"/>
                  </a:lnTo>
                  <a:lnTo>
                    <a:pt x="3420" y="703"/>
                  </a:lnTo>
                  <a:lnTo>
                    <a:pt x="3402" y="686"/>
                  </a:lnTo>
                  <a:lnTo>
                    <a:pt x="3383" y="672"/>
                  </a:lnTo>
                  <a:lnTo>
                    <a:pt x="3364" y="659"/>
                  </a:lnTo>
                  <a:lnTo>
                    <a:pt x="3344" y="645"/>
                  </a:lnTo>
                  <a:lnTo>
                    <a:pt x="3322" y="635"/>
                  </a:lnTo>
                  <a:lnTo>
                    <a:pt x="3320" y="626"/>
                  </a:lnTo>
                  <a:lnTo>
                    <a:pt x="3324" y="628"/>
                  </a:lnTo>
                  <a:lnTo>
                    <a:pt x="3341" y="634"/>
                  </a:lnTo>
                  <a:lnTo>
                    <a:pt x="3357" y="641"/>
                  </a:lnTo>
                  <a:lnTo>
                    <a:pt x="3371" y="650"/>
                  </a:lnTo>
                  <a:lnTo>
                    <a:pt x="3386" y="659"/>
                  </a:lnTo>
                  <a:lnTo>
                    <a:pt x="3401" y="669"/>
                  </a:lnTo>
                  <a:lnTo>
                    <a:pt x="3414" y="681"/>
                  </a:lnTo>
                  <a:lnTo>
                    <a:pt x="3427" y="691"/>
                  </a:lnTo>
                  <a:lnTo>
                    <a:pt x="3440" y="704"/>
                  </a:lnTo>
                  <a:lnTo>
                    <a:pt x="3401" y="619"/>
                  </a:lnTo>
                  <a:lnTo>
                    <a:pt x="3380" y="576"/>
                  </a:lnTo>
                  <a:lnTo>
                    <a:pt x="3358" y="535"/>
                  </a:lnTo>
                  <a:lnTo>
                    <a:pt x="3335" y="494"/>
                  </a:lnTo>
                  <a:lnTo>
                    <a:pt x="3308" y="453"/>
                  </a:lnTo>
                  <a:lnTo>
                    <a:pt x="3294" y="434"/>
                  </a:lnTo>
                  <a:lnTo>
                    <a:pt x="3278" y="414"/>
                  </a:lnTo>
                  <a:lnTo>
                    <a:pt x="3260" y="396"/>
                  </a:lnTo>
                  <a:lnTo>
                    <a:pt x="3242" y="377"/>
                  </a:lnTo>
                  <a:lnTo>
                    <a:pt x="3222" y="360"/>
                  </a:lnTo>
                  <a:lnTo>
                    <a:pt x="3201" y="343"/>
                  </a:lnTo>
                  <a:lnTo>
                    <a:pt x="3179" y="327"/>
                  </a:lnTo>
                  <a:lnTo>
                    <a:pt x="3156" y="313"/>
                  </a:lnTo>
                  <a:lnTo>
                    <a:pt x="3131" y="299"/>
                  </a:lnTo>
                  <a:lnTo>
                    <a:pt x="3106" y="288"/>
                  </a:lnTo>
                  <a:lnTo>
                    <a:pt x="3080" y="277"/>
                  </a:lnTo>
                  <a:lnTo>
                    <a:pt x="3052" y="270"/>
                  </a:lnTo>
                  <a:lnTo>
                    <a:pt x="3023" y="264"/>
                  </a:lnTo>
                  <a:lnTo>
                    <a:pt x="2993" y="260"/>
                  </a:lnTo>
                  <a:lnTo>
                    <a:pt x="2964" y="257"/>
                  </a:lnTo>
                  <a:lnTo>
                    <a:pt x="2935" y="257"/>
                  </a:lnTo>
                  <a:lnTo>
                    <a:pt x="2905" y="258"/>
                  </a:lnTo>
                  <a:lnTo>
                    <a:pt x="2876" y="261"/>
                  </a:lnTo>
                  <a:lnTo>
                    <a:pt x="2847" y="267"/>
                  </a:lnTo>
                  <a:lnTo>
                    <a:pt x="2819" y="275"/>
                  </a:lnTo>
                  <a:lnTo>
                    <a:pt x="2791" y="285"/>
                  </a:lnTo>
                  <a:lnTo>
                    <a:pt x="2766" y="295"/>
                  </a:lnTo>
                  <a:lnTo>
                    <a:pt x="2741" y="308"/>
                  </a:lnTo>
                  <a:lnTo>
                    <a:pt x="2718" y="324"/>
                  </a:lnTo>
                  <a:lnTo>
                    <a:pt x="2688" y="345"/>
                  </a:lnTo>
                  <a:lnTo>
                    <a:pt x="2661" y="367"/>
                  </a:lnTo>
                  <a:lnTo>
                    <a:pt x="2636" y="392"/>
                  </a:lnTo>
                  <a:lnTo>
                    <a:pt x="2614" y="417"/>
                  </a:lnTo>
                  <a:lnTo>
                    <a:pt x="2592" y="443"/>
                  </a:lnTo>
                  <a:lnTo>
                    <a:pt x="2573" y="471"/>
                  </a:lnTo>
                  <a:lnTo>
                    <a:pt x="2556" y="497"/>
                  </a:lnTo>
                  <a:lnTo>
                    <a:pt x="2540" y="527"/>
                  </a:lnTo>
                  <a:lnTo>
                    <a:pt x="2535" y="547"/>
                  </a:lnTo>
                  <a:lnTo>
                    <a:pt x="2530" y="569"/>
                  </a:lnTo>
                  <a:lnTo>
                    <a:pt x="2527" y="591"/>
                  </a:lnTo>
                  <a:lnTo>
                    <a:pt x="2526" y="613"/>
                  </a:lnTo>
                  <a:lnTo>
                    <a:pt x="2526" y="635"/>
                  </a:lnTo>
                  <a:lnTo>
                    <a:pt x="2527" y="659"/>
                  </a:lnTo>
                  <a:lnTo>
                    <a:pt x="2530" y="681"/>
                  </a:lnTo>
                  <a:lnTo>
                    <a:pt x="2535" y="704"/>
                  </a:lnTo>
                  <a:lnTo>
                    <a:pt x="2530" y="710"/>
                  </a:lnTo>
                  <a:lnTo>
                    <a:pt x="2530" y="705"/>
                  </a:lnTo>
                  <a:lnTo>
                    <a:pt x="2521" y="670"/>
                  </a:lnTo>
                  <a:lnTo>
                    <a:pt x="2517" y="635"/>
                  </a:lnTo>
                  <a:lnTo>
                    <a:pt x="2517" y="601"/>
                  </a:lnTo>
                  <a:lnTo>
                    <a:pt x="2517" y="584"/>
                  </a:lnTo>
                  <a:lnTo>
                    <a:pt x="2520" y="566"/>
                  </a:lnTo>
                  <a:lnTo>
                    <a:pt x="2496" y="617"/>
                  </a:lnTo>
                  <a:lnTo>
                    <a:pt x="2474" y="670"/>
                  </a:lnTo>
                  <a:lnTo>
                    <a:pt x="2430" y="773"/>
                  </a:lnTo>
                  <a:lnTo>
                    <a:pt x="2408" y="824"/>
                  </a:lnTo>
                  <a:lnTo>
                    <a:pt x="2384" y="875"/>
                  </a:lnTo>
                  <a:lnTo>
                    <a:pt x="2370" y="900"/>
                  </a:lnTo>
                  <a:lnTo>
                    <a:pt x="2356" y="925"/>
                  </a:lnTo>
                  <a:lnTo>
                    <a:pt x="2341" y="949"/>
                  </a:lnTo>
                  <a:lnTo>
                    <a:pt x="2323" y="974"/>
                  </a:lnTo>
                  <a:lnTo>
                    <a:pt x="2306" y="997"/>
                  </a:lnTo>
                  <a:lnTo>
                    <a:pt x="2287" y="1021"/>
                  </a:lnTo>
                  <a:lnTo>
                    <a:pt x="2250" y="1065"/>
                  </a:lnTo>
                  <a:lnTo>
                    <a:pt x="2218" y="1103"/>
                  </a:lnTo>
                  <a:lnTo>
                    <a:pt x="2183" y="1139"/>
                  </a:lnTo>
                  <a:lnTo>
                    <a:pt x="2146" y="1174"/>
                  </a:lnTo>
                  <a:lnTo>
                    <a:pt x="2108" y="1210"/>
                  </a:lnTo>
                  <a:lnTo>
                    <a:pt x="2067" y="1242"/>
                  </a:lnTo>
                  <a:lnTo>
                    <a:pt x="2046" y="1257"/>
                  </a:lnTo>
                  <a:lnTo>
                    <a:pt x="2024" y="1271"/>
                  </a:lnTo>
                  <a:lnTo>
                    <a:pt x="2014" y="1284"/>
                  </a:lnTo>
                  <a:lnTo>
                    <a:pt x="2005" y="1298"/>
                  </a:lnTo>
                  <a:lnTo>
                    <a:pt x="1997" y="1312"/>
                  </a:lnTo>
                  <a:lnTo>
                    <a:pt x="1991" y="1327"/>
                  </a:lnTo>
                  <a:lnTo>
                    <a:pt x="1985" y="1343"/>
                  </a:lnTo>
                  <a:lnTo>
                    <a:pt x="1980" y="1359"/>
                  </a:lnTo>
                  <a:lnTo>
                    <a:pt x="1976" y="1377"/>
                  </a:lnTo>
                  <a:lnTo>
                    <a:pt x="1975" y="1394"/>
                  </a:lnTo>
                  <a:lnTo>
                    <a:pt x="1970" y="1397"/>
                  </a:lnTo>
                  <a:lnTo>
                    <a:pt x="1970" y="1394"/>
                  </a:lnTo>
                  <a:lnTo>
                    <a:pt x="1970" y="1380"/>
                  </a:lnTo>
                  <a:lnTo>
                    <a:pt x="1973" y="1364"/>
                  </a:lnTo>
                  <a:lnTo>
                    <a:pt x="1976" y="1350"/>
                  </a:lnTo>
                  <a:lnTo>
                    <a:pt x="1979" y="1336"/>
                  </a:lnTo>
                  <a:lnTo>
                    <a:pt x="1983" y="1322"/>
                  </a:lnTo>
                  <a:lnTo>
                    <a:pt x="1989" y="1309"/>
                  </a:lnTo>
                  <a:lnTo>
                    <a:pt x="1995" y="1298"/>
                  </a:lnTo>
                  <a:lnTo>
                    <a:pt x="2002" y="1284"/>
                  </a:lnTo>
                  <a:lnTo>
                    <a:pt x="1978" y="1300"/>
                  </a:lnTo>
                  <a:lnTo>
                    <a:pt x="1951" y="1314"/>
                  </a:lnTo>
                  <a:lnTo>
                    <a:pt x="1925" y="1327"/>
                  </a:lnTo>
                  <a:lnTo>
                    <a:pt x="1897" y="1340"/>
                  </a:lnTo>
                  <a:lnTo>
                    <a:pt x="1869" y="1350"/>
                  </a:lnTo>
                  <a:lnTo>
                    <a:pt x="1840" y="1361"/>
                  </a:lnTo>
                  <a:lnTo>
                    <a:pt x="1809" y="1371"/>
                  </a:lnTo>
                  <a:lnTo>
                    <a:pt x="1778" y="1378"/>
                  </a:lnTo>
                  <a:lnTo>
                    <a:pt x="1743" y="1387"/>
                  </a:lnTo>
                  <a:lnTo>
                    <a:pt x="1706" y="1394"/>
                  </a:lnTo>
                  <a:lnTo>
                    <a:pt x="1632" y="1407"/>
                  </a:lnTo>
                  <a:lnTo>
                    <a:pt x="1557" y="1418"/>
                  </a:lnTo>
                  <a:lnTo>
                    <a:pt x="1481" y="1428"/>
                  </a:lnTo>
                  <a:lnTo>
                    <a:pt x="1459" y="1435"/>
                  </a:lnTo>
                  <a:lnTo>
                    <a:pt x="1438" y="1446"/>
                  </a:lnTo>
                  <a:lnTo>
                    <a:pt x="1419" y="1457"/>
                  </a:lnTo>
                  <a:lnTo>
                    <a:pt x="1403" y="1473"/>
                  </a:lnTo>
                  <a:lnTo>
                    <a:pt x="1397" y="1472"/>
                  </a:lnTo>
                  <a:lnTo>
                    <a:pt x="1399" y="1471"/>
                  </a:lnTo>
                  <a:lnTo>
                    <a:pt x="1410" y="1459"/>
                  </a:lnTo>
                  <a:lnTo>
                    <a:pt x="1424" y="1449"/>
                  </a:lnTo>
                  <a:lnTo>
                    <a:pt x="1437" y="1440"/>
                  </a:lnTo>
                  <a:lnTo>
                    <a:pt x="1451" y="1431"/>
                  </a:lnTo>
                  <a:lnTo>
                    <a:pt x="1346" y="1446"/>
                  </a:lnTo>
                  <a:lnTo>
                    <a:pt x="1295" y="1453"/>
                  </a:lnTo>
                  <a:lnTo>
                    <a:pt x="1243" y="1463"/>
                  </a:lnTo>
                  <a:lnTo>
                    <a:pt x="1195" y="1475"/>
                  </a:lnTo>
                  <a:lnTo>
                    <a:pt x="1147" y="1488"/>
                  </a:lnTo>
                  <a:lnTo>
                    <a:pt x="1101" y="1506"/>
                  </a:lnTo>
                  <a:lnTo>
                    <a:pt x="1078" y="1514"/>
                  </a:lnTo>
                  <a:lnTo>
                    <a:pt x="1056" y="1525"/>
                  </a:lnTo>
                  <a:lnTo>
                    <a:pt x="1038" y="1535"/>
                  </a:lnTo>
                  <a:lnTo>
                    <a:pt x="1020" y="1545"/>
                  </a:lnTo>
                  <a:lnTo>
                    <a:pt x="1003" y="1557"/>
                  </a:lnTo>
                  <a:lnTo>
                    <a:pt x="987" y="1569"/>
                  </a:lnTo>
                  <a:lnTo>
                    <a:pt x="971" y="1582"/>
                  </a:lnTo>
                  <a:lnTo>
                    <a:pt x="956" y="1597"/>
                  </a:lnTo>
                  <a:lnTo>
                    <a:pt x="941" y="1611"/>
                  </a:lnTo>
                  <a:lnTo>
                    <a:pt x="928" y="1627"/>
                  </a:lnTo>
                  <a:lnTo>
                    <a:pt x="915" y="1643"/>
                  </a:lnTo>
                  <a:lnTo>
                    <a:pt x="903" y="1660"/>
                  </a:lnTo>
                  <a:lnTo>
                    <a:pt x="894" y="1676"/>
                  </a:lnTo>
                  <a:lnTo>
                    <a:pt x="887" y="1692"/>
                  </a:lnTo>
                  <a:lnTo>
                    <a:pt x="850" y="1762"/>
                  </a:lnTo>
                  <a:lnTo>
                    <a:pt x="833" y="1797"/>
                  </a:lnTo>
                  <a:lnTo>
                    <a:pt x="814" y="1831"/>
                  </a:lnTo>
                  <a:lnTo>
                    <a:pt x="792" y="1868"/>
                  </a:lnTo>
                  <a:lnTo>
                    <a:pt x="767" y="1903"/>
                  </a:lnTo>
                  <a:lnTo>
                    <a:pt x="758" y="1919"/>
                  </a:lnTo>
                  <a:lnTo>
                    <a:pt x="751" y="1937"/>
                  </a:lnTo>
                  <a:lnTo>
                    <a:pt x="745" y="1954"/>
                  </a:lnTo>
                  <a:lnTo>
                    <a:pt x="741" y="1973"/>
                  </a:lnTo>
                  <a:lnTo>
                    <a:pt x="738" y="1975"/>
                  </a:lnTo>
                  <a:lnTo>
                    <a:pt x="738" y="1973"/>
                  </a:lnTo>
                  <a:lnTo>
                    <a:pt x="741" y="1960"/>
                  </a:lnTo>
                  <a:lnTo>
                    <a:pt x="743" y="1947"/>
                  </a:lnTo>
                  <a:lnTo>
                    <a:pt x="754" y="1920"/>
                  </a:lnTo>
                  <a:lnTo>
                    <a:pt x="738" y="1940"/>
                  </a:lnTo>
                  <a:lnTo>
                    <a:pt x="722" y="1959"/>
                  </a:lnTo>
                  <a:lnTo>
                    <a:pt x="702" y="1978"/>
                  </a:lnTo>
                  <a:lnTo>
                    <a:pt x="683" y="1995"/>
                  </a:lnTo>
                  <a:lnTo>
                    <a:pt x="663" y="2013"/>
                  </a:lnTo>
                  <a:lnTo>
                    <a:pt x="642" y="2029"/>
                  </a:lnTo>
                  <a:lnTo>
                    <a:pt x="619" y="2044"/>
                  </a:lnTo>
                  <a:lnTo>
                    <a:pt x="595" y="2058"/>
                  </a:lnTo>
                  <a:lnTo>
                    <a:pt x="576" y="2067"/>
                  </a:lnTo>
                  <a:lnTo>
                    <a:pt x="556" y="2076"/>
                  </a:lnTo>
                  <a:lnTo>
                    <a:pt x="535" y="2083"/>
                  </a:lnTo>
                  <a:lnTo>
                    <a:pt x="515" y="2089"/>
                  </a:lnTo>
                  <a:lnTo>
                    <a:pt x="493" y="2095"/>
                  </a:lnTo>
                  <a:lnTo>
                    <a:pt x="469" y="2098"/>
                  </a:lnTo>
                  <a:lnTo>
                    <a:pt x="446" y="2099"/>
                  </a:lnTo>
                  <a:lnTo>
                    <a:pt x="423" y="2101"/>
                  </a:lnTo>
                  <a:lnTo>
                    <a:pt x="398" y="2099"/>
                  </a:lnTo>
                  <a:lnTo>
                    <a:pt x="374" y="2098"/>
                  </a:lnTo>
                  <a:lnTo>
                    <a:pt x="349" y="2093"/>
                  </a:lnTo>
                  <a:lnTo>
                    <a:pt x="324" y="2088"/>
                  </a:lnTo>
                  <a:lnTo>
                    <a:pt x="299" y="2080"/>
                  </a:lnTo>
                  <a:lnTo>
                    <a:pt x="276" y="2071"/>
                  </a:lnTo>
                  <a:lnTo>
                    <a:pt x="251" y="2061"/>
                  </a:lnTo>
                  <a:lnTo>
                    <a:pt x="228" y="2048"/>
                  </a:lnTo>
                  <a:lnTo>
                    <a:pt x="226" y="2049"/>
                  </a:lnTo>
                  <a:lnTo>
                    <a:pt x="222" y="2047"/>
                  </a:lnTo>
                  <a:lnTo>
                    <a:pt x="194" y="2027"/>
                  </a:lnTo>
                  <a:lnTo>
                    <a:pt x="166" y="2007"/>
                  </a:lnTo>
                  <a:lnTo>
                    <a:pt x="140" y="1985"/>
                  </a:lnTo>
                  <a:lnTo>
                    <a:pt x="115" y="1959"/>
                  </a:lnTo>
                  <a:lnTo>
                    <a:pt x="91" y="1931"/>
                  </a:lnTo>
                  <a:lnTo>
                    <a:pt x="69" y="1900"/>
                  </a:lnTo>
                  <a:lnTo>
                    <a:pt x="50" y="1868"/>
                  </a:lnTo>
                  <a:lnTo>
                    <a:pt x="36" y="1835"/>
                  </a:lnTo>
                  <a:lnTo>
                    <a:pt x="22" y="1802"/>
                  </a:lnTo>
                  <a:lnTo>
                    <a:pt x="12" y="1767"/>
                  </a:lnTo>
                  <a:lnTo>
                    <a:pt x="5" y="1733"/>
                  </a:lnTo>
                  <a:lnTo>
                    <a:pt x="2" y="1699"/>
                  </a:lnTo>
                  <a:lnTo>
                    <a:pt x="0" y="1665"/>
                  </a:lnTo>
                  <a:lnTo>
                    <a:pt x="0" y="1633"/>
                  </a:lnTo>
                  <a:lnTo>
                    <a:pt x="5" y="1602"/>
                  </a:lnTo>
                  <a:lnTo>
                    <a:pt x="11" y="1572"/>
                  </a:lnTo>
                  <a:lnTo>
                    <a:pt x="18" y="1544"/>
                  </a:lnTo>
                  <a:lnTo>
                    <a:pt x="28" y="1516"/>
                  </a:lnTo>
                  <a:lnTo>
                    <a:pt x="40" y="1490"/>
                  </a:lnTo>
                  <a:lnTo>
                    <a:pt x="52" y="1465"/>
                  </a:lnTo>
                  <a:lnTo>
                    <a:pt x="40" y="1490"/>
                  </a:lnTo>
                  <a:lnTo>
                    <a:pt x="28" y="1516"/>
                  </a:lnTo>
                  <a:lnTo>
                    <a:pt x="19" y="1544"/>
                  </a:lnTo>
                  <a:lnTo>
                    <a:pt x="11" y="1572"/>
                  </a:lnTo>
                  <a:lnTo>
                    <a:pt x="6" y="1602"/>
                  </a:lnTo>
                  <a:lnTo>
                    <a:pt x="2" y="1633"/>
                  </a:lnTo>
                  <a:lnTo>
                    <a:pt x="2" y="1665"/>
                  </a:lnTo>
                  <a:lnTo>
                    <a:pt x="3" y="1699"/>
                  </a:lnTo>
                  <a:lnTo>
                    <a:pt x="6" y="1733"/>
                  </a:lnTo>
                  <a:lnTo>
                    <a:pt x="14" y="1767"/>
                  </a:lnTo>
                  <a:lnTo>
                    <a:pt x="24" y="1800"/>
                  </a:lnTo>
                  <a:lnTo>
                    <a:pt x="37" y="1834"/>
                  </a:lnTo>
                  <a:lnTo>
                    <a:pt x="53" y="1868"/>
                  </a:lnTo>
                  <a:lnTo>
                    <a:pt x="72" y="1898"/>
                  </a:lnTo>
                  <a:lnTo>
                    <a:pt x="93" y="1929"/>
                  </a:lnTo>
                  <a:lnTo>
                    <a:pt x="118" y="1957"/>
                  </a:lnTo>
                  <a:lnTo>
                    <a:pt x="138" y="1979"/>
                  </a:lnTo>
                  <a:lnTo>
                    <a:pt x="160" y="2000"/>
                  </a:lnTo>
                  <a:lnTo>
                    <a:pt x="184" y="2017"/>
                  </a:lnTo>
                  <a:lnTo>
                    <a:pt x="209" y="2035"/>
                  </a:lnTo>
                  <a:lnTo>
                    <a:pt x="195" y="2019"/>
                  </a:lnTo>
                  <a:lnTo>
                    <a:pt x="184" y="2004"/>
                  </a:lnTo>
                  <a:lnTo>
                    <a:pt x="175" y="1988"/>
                  </a:lnTo>
                  <a:lnTo>
                    <a:pt x="167" y="1972"/>
                  </a:lnTo>
                  <a:lnTo>
                    <a:pt x="167" y="1970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71"/>
            <p:cNvSpPr>
              <a:spLocks noEditPoints="1"/>
            </p:cNvSpPr>
            <p:nvPr/>
          </p:nvSpPr>
          <p:spPr bwMode="auto">
            <a:xfrm>
              <a:off x="2021500" y="530697"/>
              <a:ext cx="2292350" cy="394028"/>
            </a:xfrm>
            <a:custGeom>
              <a:avLst/>
              <a:gdLst>
                <a:gd name="T0" fmla="*/ 1796 w 4331"/>
                <a:gd name="T1" fmla="*/ 655 h 1049"/>
                <a:gd name="T2" fmla="*/ 1728 w 4331"/>
                <a:gd name="T3" fmla="*/ 592 h 1049"/>
                <a:gd name="T4" fmla="*/ 1744 w 4331"/>
                <a:gd name="T5" fmla="*/ 658 h 1049"/>
                <a:gd name="T6" fmla="*/ 2552 w 4331"/>
                <a:gd name="T7" fmla="*/ 416 h 1049"/>
                <a:gd name="T8" fmla="*/ 2458 w 4331"/>
                <a:gd name="T9" fmla="*/ 552 h 1049"/>
                <a:gd name="T10" fmla="*/ 2492 w 4331"/>
                <a:gd name="T11" fmla="*/ 407 h 1049"/>
                <a:gd name="T12" fmla="*/ 2492 w 4331"/>
                <a:gd name="T13" fmla="*/ 453 h 1049"/>
                <a:gd name="T14" fmla="*/ 3239 w 4331"/>
                <a:gd name="T15" fmla="*/ 602 h 1049"/>
                <a:gd name="T16" fmla="*/ 3099 w 4331"/>
                <a:gd name="T17" fmla="*/ 492 h 1049"/>
                <a:gd name="T18" fmla="*/ 3256 w 4331"/>
                <a:gd name="T19" fmla="*/ 486 h 1049"/>
                <a:gd name="T20" fmla="*/ 3144 w 4331"/>
                <a:gd name="T21" fmla="*/ 533 h 1049"/>
                <a:gd name="T22" fmla="*/ 1375 w 4331"/>
                <a:gd name="T23" fmla="*/ 423 h 1049"/>
                <a:gd name="T24" fmla="*/ 1280 w 4331"/>
                <a:gd name="T25" fmla="*/ 407 h 1049"/>
                <a:gd name="T26" fmla="*/ 1324 w 4331"/>
                <a:gd name="T27" fmla="*/ 407 h 1049"/>
                <a:gd name="T28" fmla="*/ 2158 w 4331"/>
                <a:gd name="T29" fmla="*/ 401 h 1049"/>
                <a:gd name="T30" fmla="*/ 2054 w 4331"/>
                <a:gd name="T31" fmla="*/ 302 h 1049"/>
                <a:gd name="T32" fmla="*/ 2187 w 4331"/>
                <a:gd name="T33" fmla="*/ 381 h 1049"/>
                <a:gd name="T34" fmla="*/ 2089 w 4331"/>
                <a:gd name="T35" fmla="*/ 328 h 1049"/>
                <a:gd name="T36" fmla="*/ 2789 w 4331"/>
                <a:gd name="T37" fmla="*/ 171 h 1049"/>
                <a:gd name="T38" fmla="*/ 2763 w 4331"/>
                <a:gd name="T39" fmla="*/ 11 h 1049"/>
                <a:gd name="T40" fmla="*/ 2927 w 4331"/>
                <a:gd name="T41" fmla="*/ 179 h 1049"/>
                <a:gd name="T42" fmla="*/ 2800 w 4331"/>
                <a:gd name="T43" fmla="*/ 73 h 1049"/>
                <a:gd name="T44" fmla="*/ 3634 w 4331"/>
                <a:gd name="T45" fmla="*/ 709 h 1049"/>
                <a:gd name="T46" fmla="*/ 3609 w 4331"/>
                <a:gd name="T47" fmla="*/ 523 h 1049"/>
                <a:gd name="T48" fmla="*/ 3785 w 4331"/>
                <a:gd name="T49" fmla="*/ 621 h 1049"/>
                <a:gd name="T50" fmla="*/ 3738 w 4331"/>
                <a:gd name="T51" fmla="*/ 762 h 1049"/>
                <a:gd name="T52" fmla="*/ 3679 w 4331"/>
                <a:gd name="T53" fmla="*/ 560 h 1049"/>
                <a:gd name="T54" fmla="*/ 960 w 4331"/>
                <a:gd name="T55" fmla="*/ 231 h 1049"/>
                <a:gd name="T56" fmla="*/ 1004 w 4331"/>
                <a:gd name="T57" fmla="*/ 233 h 1049"/>
                <a:gd name="T58" fmla="*/ 1585 w 4331"/>
                <a:gd name="T59" fmla="*/ 403 h 1049"/>
                <a:gd name="T60" fmla="*/ 1583 w 4331"/>
                <a:gd name="T61" fmla="*/ 290 h 1049"/>
                <a:gd name="T62" fmla="*/ 1605 w 4331"/>
                <a:gd name="T63" fmla="*/ 404 h 1049"/>
                <a:gd name="T64" fmla="*/ 1574 w 4331"/>
                <a:gd name="T65" fmla="*/ 360 h 1049"/>
                <a:gd name="T66" fmla="*/ 672 w 4331"/>
                <a:gd name="T67" fmla="*/ 450 h 1049"/>
                <a:gd name="T68" fmla="*/ 677 w 4331"/>
                <a:gd name="T69" fmla="*/ 397 h 1049"/>
                <a:gd name="T70" fmla="*/ 289 w 4331"/>
                <a:gd name="T71" fmla="*/ 344 h 1049"/>
                <a:gd name="T72" fmla="*/ 299 w 4331"/>
                <a:gd name="T73" fmla="*/ 354 h 1049"/>
                <a:gd name="T74" fmla="*/ 327 w 4331"/>
                <a:gd name="T75" fmla="*/ 406 h 1049"/>
                <a:gd name="T76" fmla="*/ 849 w 4331"/>
                <a:gd name="T77" fmla="*/ 306 h 1049"/>
                <a:gd name="T78" fmla="*/ 1019 w 4331"/>
                <a:gd name="T79" fmla="*/ 261 h 1049"/>
                <a:gd name="T80" fmla="*/ 1573 w 4331"/>
                <a:gd name="T81" fmla="*/ 445 h 1049"/>
                <a:gd name="T82" fmla="*/ 1670 w 4331"/>
                <a:gd name="T83" fmla="*/ 479 h 1049"/>
                <a:gd name="T84" fmla="*/ 2172 w 4331"/>
                <a:gd name="T85" fmla="*/ 464 h 1049"/>
                <a:gd name="T86" fmla="*/ 2345 w 4331"/>
                <a:gd name="T87" fmla="*/ 403 h 1049"/>
                <a:gd name="T88" fmla="*/ 2962 w 4331"/>
                <a:gd name="T89" fmla="*/ 250 h 1049"/>
                <a:gd name="T90" fmla="*/ 3112 w 4331"/>
                <a:gd name="T91" fmla="*/ 299 h 1049"/>
                <a:gd name="T92" fmla="*/ 3648 w 4331"/>
                <a:gd name="T93" fmla="*/ 809 h 1049"/>
                <a:gd name="T94" fmla="*/ 3700 w 4331"/>
                <a:gd name="T95" fmla="*/ 757 h 1049"/>
                <a:gd name="T96" fmla="*/ 3963 w 4331"/>
                <a:gd name="T97" fmla="*/ 990 h 1049"/>
                <a:gd name="T98" fmla="*/ 4296 w 4331"/>
                <a:gd name="T99" fmla="*/ 1034 h 1049"/>
                <a:gd name="T100" fmla="*/ 3780 w 4331"/>
                <a:gd name="T101" fmla="*/ 939 h 1049"/>
                <a:gd name="T102" fmla="*/ 3392 w 4331"/>
                <a:gd name="T103" fmla="*/ 570 h 1049"/>
                <a:gd name="T104" fmla="*/ 3341 w 4331"/>
                <a:gd name="T105" fmla="*/ 502 h 1049"/>
                <a:gd name="T106" fmla="*/ 2880 w 4331"/>
                <a:gd name="T107" fmla="*/ 262 h 1049"/>
                <a:gd name="T108" fmla="*/ 2530 w 4331"/>
                <a:gd name="T109" fmla="*/ 375 h 1049"/>
                <a:gd name="T110" fmla="*/ 2244 w 4331"/>
                <a:gd name="T111" fmla="*/ 458 h 1049"/>
                <a:gd name="T112" fmla="*/ 1825 w 4331"/>
                <a:gd name="T113" fmla="*/ 548 h 1049"/>
                <a:gd name="T114" fmla="*/ 1690 w 4331"/>
                <a:gd name="T115" fmla="*/ 498 h 1049"/>
                <a:gd name="T116" fmla="*/ 1396 w 4331"/>
                <a:gd name="T117" fmla="*/ 390 h 1049"/>
                <a:gd name="T118" fmla="*/ 949 w 4331"/>
                <a:gd name="T119" fmla="*/ 288 h 1049"/>
                <a:gd name="T120" fmla="*/ 642 w 4331"/>
                <a:gd name="T121" fmla="*/ 382 h 1049"/>
                <a:gd name="T122" fmla="*/ 176 w 4331"/>
                <a:gd name="T123" fmla="*/ 360 h 1049"/>
                <a:gd name="T124" fmla="*/ 107 w 4331"/>
                <a:gd name="T125" fmla="*/ 312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31" h="1049">
                  <a:moveTo>
                    <a:pt x="1790" y="573"/>
                  </a:moveTo>
                  <a:lnTo>
                    <a:pt x="1790" y="573"/>
                  </a:lnTo>
                  <a:lnTo>
                    <a:pt x="1797" y="574"/>
                  </a:lnTo>
                  <a:lnTo>
                    <a:pt x="1805" y="577"/>
                  </a:lnTo>
                  <a:lnTo>
                    <a:pt x="1809" y="582"/>
                  </a:lnTo>
                  <a:lnTo>
                    <a:pt x="1813" y="586"/>
                  </a:lnTo>
                  <a:lnTo>
                    <a:pt x="1818" y="592"/>
                  </a:lnTo>
                  <a:lnTo>
                    <a:pt x="1819" y="599"/>
                  </a:lnTo>
                  <a:lnTo>
                    <a:pt x="1821" y="606"/>
                  </a:lnTo>
                  <a:lnTo>
                    <a:pt x="1819" y="614"/>
                  </a:lnTo>
                  <a:lnTo>
                    <a:pt x="1816" y="623"/>
                  </a:lnTo>
                  <a:lnTo>
                    <a:pt x="1812" y="633"/>
                  </a:lnTo>
                  <a:lnTo>
                    <a:pt x="1805" y="643"/>
                  </a:lnTo>
                  <a:lnTo>
                    <a:pt x="1796" y="655"/>
                  </a:lnTo>
                  <a:lnTo>
                    <a:pt x="1784" y="667"/>
                  </a:lnTo>
                  <a:lnTo>
                    <a:pt x="1769" y="680"/>
                  </a:lnTo>
                  <a:lnTo>
                    <a:pt x="1752" y="693"/>
                  </a:lnTo>
                  <a:lnTo>
                    <a:pt x="1733" y="706"/>
                  </a:lnTo>
                  <a:lnTo>
                    <a:pt x="1730" y="711"/>
                  </a:lnTo>
                  <a:lnTo>
                    <a:pt x="1720" y="693"/>
                  </a:lnTo>
                  <a:lnTo>
                    <a:pt x="1712" y="672"/>
                  </a:lnTo>
                  <a:lnTo>
                    <a:pt x="1709" y="662"/>
                  </a:lnTo>
                  <a:lnTo>
                    <a:pt x="1708" y="650"/>
                  </a:lnTo>
                  <a:lnTo>
                    <a:pt x="1708" y="642"/>
                  </a:lnTo>
                  <a:lnTo>
                    <a:pt x="1708" y="631"/>
                  </a:lnTo>
                  <a:lnTo>
                    <a:pt x="1712" y="617"/>
                  </a:lnTo>
                  <a:lnTo>
                    <a:pt x="1720" y="604"/>
                  </a:lnTo>
                  <a:lnTo>
                    <a:pt x="1728" y="592"/>
                  </a:lnTo>
                  <a:lnTo>
                    <a:pt x="1740" y="585"/>
                  </a:lnTo>
                  <a:lnTo>
                    <a:pt x="1750" y="577"/>
                  </a:lnTo>
                  <a:lnTo>
                    <a:pt x="1762" y="574"/>
                  </a:lnTo>
                  <a:lnTo>
                    <a:pt x="1775" y="571"/>
                  </a:lnTo>
                  <a:lnTo>
                    <a:pt x="1786" y="573"/>
                  </a:lnTo>
                  <a:lnTo>
                    <a:pt x="1777" y="583"/>
                  </a:lnTo>
                  <a:lnTo>
                    <a:pt x="1768" y="593"/>
                  </a:lnTo>
                  <a:lnTo>
                    <a:pt x="1761" y="606"/>
                  </a:lnTo>
                  <a:lnTo>
                    <a:pt x="1755" y="618"/>
                  </a:lnTo>
                  <a:lnTo>
                    <a:pt x="1749" y="631"/>
                  </a:lnTo>
                  <a:lnTo>
                    <a:pt x="1746" y="645"/>
                  </a:lnTo>
                  <a:lnTo>
                    <a:pt x="1743" y="659"/>
                  </a:lnTo>
                  <a:lnTo>
                    <a:pt x="1743" y="672"/>
                  </a:lnTo>
                  <a:lnTo>
                    <a:pt x="1744" y="658"/>
                  </a:lnTo>
                  <a:lnTo>
                    <a:pt x="1746" y="645"/>
                  </a:lnTo>
                  <a:lnTo>
                    <a:pt x="1750" y="631"/>
                  </a:lnTo>
                  <a:lnTo>
                    <a:pt x="1756" y="618"/>
                  </a:lnTo>
                  <a:lnTo>
                    <a:pt x="1764" y="606"/>
                  </a:lnTo>
                  <a:lnTo>
                    <a:pt x="1771" y="595"/>
                  </a:lnTo>
                  <a:lnTo>
                    <a:pt x="1780" y="583"/>
                  </a:lnTo>
                  <a:lnTo>
                    <a:pt x="1790" y="573"/>
                  </a:lnTo>
                  <a:close/>
                  <a:moveTo>
                    <a:pt x="2511" y="403"/>
                  </a:moveTo>
                  <a:lnTo>
                    <a:pt x="2512" y="403"/>
                  </a:lnTo>
                  <a:lnTo>
                    <a:pt x="2521" y="403"/>
                  </a:lnTo>
                  <a:lnTo>
                    <a:pt x="2530" y="404"/>
                  </a:lnTo>
                  <a:lnTo>
                    <a:pt x="2539" y="407"/>
                  </a:lnTo>
                  <a:lnTo>
                    <a:pt x="2546" y="410"/>
                  </a:lnTo>
                  <a:lnTo>
                    <a:pt x="2552" y="416"/>
                  </a:lnTo>
                  <a:lnTo>
                    <a:pt x="2556" y="423"/>
                  </a:lnTo>
                  <a:lnTo>
                    <a:pt x="2559" y="432"/>
                  </a:lnTo>
                  <a:lnTo>
                    <a:pt x="2562" y="444"/>
                  </a:lnTo>
                  <a:lnTo>
                    <a:pt x="2561" y="456"/>
                  </a:lnTo>
                  <a:lnTo>
                    <a:pt x="2559" y="469"/>
                  </a:lnTo>
                  <a:lnTo>
                    <a:pt x="2555" y="485"/>
                  </a:lnTo>
                  <a:lnTo>
                    <a:pt x="2548" y="501"/>
                  </a:lnTo>
                  <a:lnTo>
                    <a:pt x="2539" y="520"/>
                  </a:lnTo>
                  <a:lnTo>
                    <a:pt x="2526" y="541"/>
                  </a:lnTo>
                  <a:lnTo>
                    <a:pt x="2511" y="564"/>
                  </a:lnTo>
                  <a:lnTo>
                    <a:pt x="2493" y="587"/>
                  </a:lnTo>
                  <a:lnTo>
                    <a:pt x="2492" y="595"/>
                  </a:lnTo>
                  <a:lnTo>
                    <a:pt x="2474" y="576"/>
                  </a:lnTo>
                  <a:lnTo>
                    <a:pt x="2458" y="552"/>
                  </a:lnTo>
                  <a:lnTo>
                    <a:pt x="2451" y="541"/>
                  </a:lnTo>
                  <a:lnTo>
                    <a:pt x="2445" y="529"/>
                  </a:lnTo>
                  <a:lnTo>
                    <a:pt x="2441" y="517"/>
                  </a:lnTo>
                  <a:lnTo>
                    <a:pt x="2438" y="505"/>
                  </a:lnTo>
                  <a:lnTo>
                    <a:pt x="2436" y="495"/>
                  </a:lnTo>
                  <a:lnTo>
                    <a:pt x="2436" y="485"/>
                  </a:lnTo>
                  <a:lnTo>
                    <a:pt x="2438" y="475"/>
                  </a:lnTo>
                  <a:lnTo>
                    <a:pt x="2439" y="466"/>
                  </a:lnTo>
                  <a:lnTo>
                    <a:pt x="2442" y="457"/>
                  </a:lnTo>
                  <a:lnTo>
                    <a:pt x="2447" y="450"/>
                  </a:lnTo>
                  <a:lnTo>
                    <a:pt x="2455" y="435"/>
                  </a:lnTo>
                  <a:lnTo>
                    <a:pt x="2466" y="423"/>
                  </a:lnTo>
                  <a:lnTo>
                    <a:pt x="2479" y="414"/>
                  </a:lnTo>
                  <a:lnTo>
                    <a:pt x="2492" y="407"/>
                  </a:lnTo>
                  <a:lnTo>
                    <a:pt x="2507" y="403"/>
                  </a:lnTo>
                  <a:lnTo>
                    <a:pt x="2499" y="419"/>
                  </a:lnTo>
                  <a:lnTo>
                    <a:pt x="2493" y="436"/>
                  </a:lnTo>
                  <a:lnTo>
                    <a:pt x="2489" y="454"/>
                  </a:lnTo>
                  <a:lnTo>
                    <a:pt x="2486" y="472"/>
                  </a:lnTo>
                  <a:lnTo>
                    <a:pt x="2485" y="489"/>
                  </a:lnTo>
                  <a:lnTo>
                    <a:pt x="2486" y="507"/>
                  </a:lnTo>
                  <a:lnTo>
                    <a:pt x="2489" y="524"/>
                  </a:lnTo>
                  <a:lnTo>
                    <a:pt x="2493" y="542"/>
                  </a:lnTo>
                  <a:lnTo>
                    <a:pt x="2489" y="524"/>
                  </a:lnTo>
                  <a:lnTo>
                    <a:pt x="2488" y="507"/>
                  </a:lnTo>
                  <a:lnTo>
                    <a:pt x="2486" y="489"/>
                  </a:lnTo>
                  <a:lnTo>
                    <a:pt x="2488" y="470"/>
                  </a:lnTo>
                  <a:lnTo>
                    <a:pt x="2492" y="453"/>
                  </a:lnTo>
                  <a:lnTo>
                    <a:pt x="2496" y="435"/>
                  </a:lnTo>
                  <a:lnTo>
                    <a:pt x="2504" y="419"/>
                  </a:lnTo>
                  <a:lnTo>
                    <a:pt x="2511" y="403"/>
                  </a:lnTo>
                  <a:close/>
                  <a:moveTo>
                    <a:pt x="3282" y="521"/>
                  </a:moveTo>
                  <a:lnTo>
                    <a:pt x="3283" y="521"/>
                  </a:lnTo>
                  <a:lnTo>
                    <a:pt x="3286" y="533"/>
                  </a:lnTo>
                  <a:lnTo>
                    <a:pt x="3288" y="545"/>
                  </a:lnTo>
                  <a:lnTo>
                    <a:pt x="3288" y="555"/>
                  </a:lnTo>
                  <a:lnTo>
                    <a:pt x="3286" y="565"/>
                  </a:lnTo>
                  <a:lnTo>
                    <a:pt x="3282" y="576"/>
                  </a:lnTo>
                  <a:lnTo>
                    <a:pt x="3275" y="583"/>
                  </a:lnTo>
                  <a:lnTo>
                    <a:pt x="3266" y="592"/>
                  </a:lnTo>
                  <a:lnTo>
                    <a:pt x="3254" y="598"/>
                  </a:lnTo>
                  <a:lnTo>
                    <a:pt x="3239" y="602"/>
                  </a:lnTo>
                  <a:lnTo>
                    <a:pt x="3222" y="605"/>
                  </a:lnTo>
                  <a:lnTo>
                    <a:pt x="3201" y="606"/>
                  </a:lnTo>
                  <a:lnTo>
                    <a:pt x="3178" y="605"/>
                  </a:lnTo>
                  <a:lnTo>
                    <a:pt x="3152" y="602"/>
                  </a:lnTo>
                  <a:lnTo>
                    <a:pt x="3121" y="598"/>
                  </a:lnTo>
                  <a:lnTo>
                    <a:pt x="3088" y="589"/>
                  </a:lnTo>
                  <a:lnTo>
                    <a:pt x="3052" y="579"/>
                  </a:lnTo>
                  <a:lnTo>
                    <a:pt x="3043" y="580"/>
                  </a:lnTo>
                  <a:lnTo>
                    <a:pt x="3049" y="565"/>
                  </a:lnTo>
                  <a:lnTo>
                    <a:pt x="3056" y="549"/>
                  </a:lnTo>
                  <a:lnTo>
                    <a:pt x="3065" y="535"/>
                  </a:lnTo>
                  <a:lnTo>
                    <a:pt x="3075" y="519"/>
                  </a:lnTo>
                  <a:lnTo>
                    <a:pt x="3087" y="504"/>
                  </a:lnTo>
                  <a:lnTo>
                    <a:pt x="3099" y="492"/>
                  </a:lnTo>
                  <a:lnTo>
                    <a:pt x="3110" y="480"/>
                  </a:lnTo>
                  <a:lnTo>
                    <a:pt x="3124" y="473"/>
                  </a:lnTo>
                  <a:lnTo>
                    <a:pt x="3137" y="467"/>
                  </a:lnTo>
                  <a:lnTo>
                    <a:pt x="3149" y="463"/>
                  </a:lnTo>
                  <a:lnTo>
                    <a:pt x="3162" y="460"/>
                  </a:lnTo>
                  <a:lnTo>
                    <a:pt x="3173" y="458"/>
                  </a:lnTo>
                  <a:lnTo>
                    <a:pt x="3185" y="458"/>
                  </a:lnTo>
                  <a:lnTo>
                    <a:pt x="3197" y="460"/>
                  </a:lnTo>
                  <a:lnTo>
                    <a:pt x="3207" y="461"/>
                  </a:lnTo>
                  <a:lnTo>
                    <a:pt x="3219" y="466"/>
                  </a:lnTo>
                  <a:lnTo>
                    <a:pt x="3229" y="469"/>
                  </a:lnTo>
                  <a:lnTo>
                    <a:pt x="3238" y="475"/>
                  </a:lnTo>
                  <a:lnTo>
                    <a:pt x="3247" y="479"/>
                  </a:lnTo>
                  <a:lnTo>
                    <a:pt x="3256" y="486"/>
                  </a:lnTo>
                  <a:lnTo>
                    <a:pt x="3263" y="492"/>
                  </a:lnTo>
                  <a:lnTo>
                    <a:pt x="3269" y="500"/>
                  </a:lnTo>
                  <a:lnTo>
                    <a:pt x="3275" y="507"/>
                  </a:lnTo>
                  <a:lnTo>
                    <a:pt x="3279" y="516"/>
                  </a:lnTo>
                  <a:lnTo>
                    <a:pt x="3256" y="513"/>
                  </a:lnTo>
                  <a:lnTo>
                    <a:pt x="3232" y="511"/>
                  </a:lnTo>
                  <a:lnTo>
                    <a:pt x="3209" y="513"/>
                  </a:lnTo>
                  <a:lnTo>
                    <a:pt x="3187" y="517"/>
                  </a:lnTo>
                  <a:lnTo>
                    <a:pt x="3165" y="524"/>
                  </a:lnTo>
                  <a:lnTo>
                    <a:pt x="3143" y="533"/>
                  </a:lnTo>
                  <a:lnTo>
                    <a:pt x="3124" y="543"/>
                  </a:lnTo>
                  <a:lnTo>
                    <a:pt x="3105" y="558"/>
                  </a:lnTo>
                  <a:lnTo>
                    <a:pt x="3124" y="543"/>
                  </a:lnTo>
                  <a:lnTo>
                    <a:pt x="3144" y="533"/>
                  </a:lnTo>
                  <a:lnTo>
                    <a:pt x="3166" y="526"/>
                  </a:lnTo>
                  <a:lnTo>
                    <a:pt x="3188" y="520"/>
                  </a:lnTo>
                  <a:lnTo>
                    <a:pt x="3212" y="517"/>
                  </a:lnTo>
                  <a:lnTo>
                    <a:pt x="3235" y="516"/>
                  </a:lnTo>
                  <a:lnTo>
                    <a:pt x="3259" y="517"/>
                  </a:lnTo>
                  <a:lnTo>
                    <a:pt x="3282" y="521"/>
                  </a:lnTo>
                  <a:close/>
                  <a:moveTo>
                    <a:pt x="1369" y="394"/>
                  </a:moveTo>
                  <a:lnTo>
                    <a:pt x="1369" y="394"/>
                  </a:lnTo>
                  <a:lnTo>
                    <a:pt x="1372" y="398"/>
                  </a:lnTo>
                  <a:lnTo>
                    <a:pt x="1375" y="403"/>
                  </a:lnTo>
                  <a:lnTo>
                    <a:pt x="1377" y="409"/>
                  </a:lnTo>
                  <a:lnTo>
                    <a:pt x="1378" y="413"/>
                  </a:lnTo>
                  <a:lnTo>
                    <a:pt x="1377" y="417"/>
                  </a:lnTo>
                  <a:lnTo>
                    <a:pt x="1375" y="423"/>
                  </a:lnTo>
                  <a:lnTo>
                    <a:pt x="1372" y="428"/>
                  </a:lnTo>
                  <a:lnTo>
                    <a:pt x="1368" y="432"/>
                  </a:lnTo>
                  <a:lnTo>
                    <a:pt x="1362" y="436"/>
                  </a:lnTo>
                  <a:lnTo>
                    <a:pt x="1355" y="441"/>
                  </a:lnTo>
                  <a:lnTo>
                    <a:pt x="1344" y="445"/>
                  </a:lnTo>
                  <a:lnTo>
                    <a:pt x="1333" y="448"/>
                  </a:lnTo>
                  <a:lnTo>
                    <a:pt x="1319" y="450"/>
                  </a:lnTo>
                  <a:lnTo>
                    <a:pt x="1305" y="451"/>
                  </a:lnTo>
                  <a:lnTo>
                    <a:pt x="1287" y="453"/>
                  </a:lnTo>
                  <a:lnTo>
                    <a:pt x="1268" y="453"/>
                  </a:lnTo>
                  <a:lnTo>
                    <a:pt x="1264" y="454"/>
                  </a:lnTo>
                  <a:lnTo>
                    <a:pt x="1267" y="438"/>
                  </a:lnTo>
                  <a:lnTo>
                    <a:pt x="1273" y="422"/>
                  </a:lnTo>
                  <a:lnTo>
                    <a:pt x="1280" y="407"/>
                  </a:lnTo>
                  <a:lnTo>
                    <a:pt x="1284" y="400"/>
                  </a:lnTo>
                  <a:lnTo>
                    <a:pt x="1290" y="394"/>
                  </a:lnTo>
                  <a:lnTo>
                    <a:pt x="1300" y="387"/>
                  </a:lnTo>
                  <a:lnTo>
                    <a:pt x="1311" y="382"/>
                  </a:lnTo>
                  <a:lnTo>
                    <a:pt x="1321" y="379"/>
                  </a:lnTo>
                  <a:lnTo>
                    <a:pt x="1333" y="379"/>
                  </a:lnTo>
                  <a:lnTo>
                    <a:pt x="1341" y="379"/>
                  </a:lnTo>
                  <a:lnTo>
                    <a:pt x="1352" y="382"/>
                  </a:lnTo>
                  <a:lnTo>
                    <a:pt x="1359" y="387"/>
                  </a:lnTo>
                  <a:lnTo>
                    <a:pt x="1366" y="393"/>
                  </a:lnTo>
                  <a:lnTo>
                    <a:pt x="1356" y="394"/>
                  </a:lnTo>
                  <a:lnTo>
                    <a:pt x="1344" y="398"/>
                  </a:lnTo>
                  <a:lnTo>
                    <a:pt x="1334" y="401"/>
                  </a:lnTo>
                  <a:lnTo>
                    <a:pt x="1324" y="407"/>
                  </a:lnTo>
                  <a:lnTo>
                    <a:pt x="1315" y="413"/>
                  </a:lnTo>
                  <a:lnTo>
                    <a:pt x="1306" y="419"/>
                  </a:lnTo>
                  <a:lnTo>
                    <a:pt x="1299" y="428"/>
                  </a:lnTo>
                  <a:lnTo>
                    <a:pt x="1292" y="435"/>
                  </a:lnTo>
                  <a:lnTo>
                    <a:pt x="1299" y="428"/>
                  </a:lnTo>
                  <a:lnTo>
                    <a:pt x="1308" y="420"/>
                  </a:lnTo>
                  <a:lnTo>
                    <a:pt x="1317" y="413"/>
                  </a:lnTo>
                  <a:lnTo>
                    <a:pt x="1325" y="407"/>
                  </a:lnTo>
                  <a:lnTo>
                    <a:pt x="1336" y="403"/>
                  </a:lnTo>
                  <a:lnTo>
                    <a:pt x="1347" y="400"/>
                  </a:lnTo>
                  <a:lnTo>
                    <a:pt x="1358" y="397"/>
                  </a:lnTo>
                  <a:lnTo>
                    <a:pt x="1369" y="394"/>
                  </a:lnTo>
                  <a:close/>
                  <a:moveTo>
                    <a:pt x="2158" y="401"/>
                  </a:moveTo>
                  <a:lnTo>
                    <a:pt x="2158" y="401"/>
                  </a:lnTo>
                  <a:lnTo>
                    <a:pt x="2146" y="404"/>
                  </a:lnTo>
                  <a:lnTo>
                    <a:pt x="2133" y="404"/>
                  </a:lnTo>
                  <a:lnTo>
                    <a:pt x="2118" y="404"/>
                  </a:lnTo>
                  <a:lnTo>
                    <a:pt x="2104" y="401"/>
                  </a:lnTo>
                  <a:lnTo>
                    <a:pt x="2090" y="395"/>
                  </a:lnTo>
                  <a:lnTo>
                    <a:pt x="2077" y="388"/>
                  </a:lnTo>
                  <a:lnTo>
                    <a:pt x="2065" y="376"/>
                  </a:lnTo>
                  <a:lnTo>
                    <a:pt x="2061" y="371"/>
                  </a:lnTo>
                  <a:lnTo>
                    <a:pt x="2057" y="363"/>
                  </a:lnTo>
                  <a:lnTo>
                    <a:pt x="2054" y="354"/>
                  </a:lnTo>
                  <a:lnTo>
                    <a:pt x="2051" y="344"/>
                  </a:lnTo>
                  <a:lnTo>
                    <a:pt x="2051" y="334"/>
                  </a:lnTo>
                  <a:lnTo>
                    <a:pt x="2051" y="324"/>
                  </a:lnTo>
                  <a:lnTo>
                    <a:pt x="2054" y="302"/>
                  </a:lnTo>
                  <a:lnTo>
                    <a:pt x="2058" y="281"/>
                  </a:lnTo>
                  <a:lnTo>
                    <a:pt x="2063" y="286"/>
                  </a:lnTo>
                  <a:lnTo>
                    <a:pt x="2090" y="293"/>
                  </a:lnTo>
                  <a:lnTo>
                    <a:pt x="2112" y="302"/>
                  </a:lnTo>
                  <a:lnTo>
                    <a:pt x="2133" y="310"/>
                  </a:lnTo>
                  <a:lnTo>
                    <a:pt x="2149" y="319"/>
                  </a:lnTo>
                  <a:lnTo>
                    <a:pt x="2162" y="328"/>
                  </a:lnTo>
                  <a:lnTo>
                    <a:pt x="2172" y="337"/>
                  </a:lnTo>
                  <a:lnTo>
                    <a:pt x="2180" y="344"/>
                  </a:lnTo>
                  <a:lnTo>
                    <a:pt x="2186" y="353"/>
                  </a:lnTo>
                  <a:lnTo>
                    <a:pt x="2189" y="360"/>
                  </a:lnTo>
                  <a:lnTo>
                    <a:pt x="2190" y="368"/>
                  </a:lnTo>
                  <a:lnTo>
                    <a:pt x="2189" y="375"/>
                  </a:lnTo>
                  <a:lnTo>
                    <a:pt x="2187" y="381"/>
                  </a:lnTo>
                  <a:lnTo>
                    <a:pt x="2183" y="387"/>
                  </a:lnTo>
                  <a:lnTo>
                    <a:pt x="2177" y="391"/>
                  </a:lnTo>
                  <a:lnTo>
                    <a:pt x="2171" y="395"/>
                  </a:lnTo>
                  <a:lnTo>
                    <a:pt x="2164" y="400"/>
                  </a:lnTo>
                  <a:lnTo>
                    <a:pt x="2162" y="398"/>
                  </a:lnTo>
                  <a:lnTo>
                    <a:pt x="2149" y="391"/>
                  </a:lnTo>
                  <a:lnTo>
                    <a:pt x="2136" y="384"/>
                  </a:lnTo>
                  <a:lnTo>
                    <a:pt x="2124" y="373"/>
                  </a:lnTo>
                  <a:lnTo>
                    <a:pt x="2114" y="363"/>
                  </a:lnTo>
                  <a:lnTo>
                    <a:pt x="2104" y="353"/>
                  </a:lnTo>
                  <a:lnTo>
                    <a:pt x="2096" y="341"/>
                  </a:lnTo>
                  <a:lnTo>
                    <a:pt x="2089" y="328"/>
                  </a:lnTo>
                  <a:lnTo>
                    <a:pt x="2085" y="315"/>
                  </a:lnTo>
                  <a:lnTo>
                    <a:pt x="2089" y="328"/>
                  </a:lnTo>
                  <a:lnTo>
                    <a:pt x="2095" y="341"/>
                  </a:lnTo>
                  <a:lnTo>
                    <a:pt x="2102" y="353"/>
                  </a:lnTo>
                  <a:lnTo>
                    <a:pt x="2111" y="365"/>
                  </a:lnTo>
                  <a:lnTo>
                    <a:pt x="2121" y="375"/>
                  </a:lnTo>
                  <a:lnTo>
                    <a:pt x="2133" y="384"/>
                  </a:lnTo>
                  <a:lnTo>
                    <a:pt x="2145" y="393"/>
                  </a:lnTo>
                  <a:lnTo>
                    <a:pt x="2158" y="401"/>
                  </a:lnTo>
                  <a:close/>
                  <a:moveTo>
                    <a:pt x="2880" y="195"/>
                  </a:moveTo>
                  <a:lnTo>
                    <a:pt x="2880" y="195"/>
                  </a:lnTo>
                  <a:lnTo>
                    <a:pt x="2860" y="195"/>
                  </a:lnTo>
                  <a:lnTo>
                    <a:pt x="2839" y="192"/>
                  </a:lnTo>
                  <a:lnTo>
                    <a:pt x="2819" y="186"/>
                  </a:lnTo>
                  <a:lnTo>
                    <a:pt x="2800" y="177"/>
                  </a:lnTo>
                  <a:lnTo>
                    <a:pt x="2789" y="171"/>
                  </a:lnTo>
                  <a:lnTo>
                    <a:pt x="2781" y="165"/>
                  </a:lnTo>
                  <a:lnTo>
                    <a:pt x="2772" y="158"/>
                  </a:lnTo>
                  <a:lnTo>
                    <a:pt x="2765" y="151"/>
                  </a:lnTo>
                  <a:lnTo>
                    <a:pt x="2757" y="142"/>
                  </a:lnTo>
                  <a:lnTo>
                    <a:pt x="2751" y="132"/>
                  </a:lnTo>
                  <a:lnTo>
                    <a:pt x="2746" y="121"/>
                  </a:lnTo>
                  <a:lnTo>
                    <a:pt x="2741" y="110"/>
                  </a:lnTo>
                  <a:lnTo>
                    <a:pt x="2740" y="98"/>
                  </a:lnTo>
                  <a:lnTo>
                    <a:pt x="2738" y="83"/>
                  </a:lnTo>
                  <a:lnTo>
                    <a:pt x="2741" y="69"/>
                  </a:lnTo>
                  <a:lnTo>
                    <a:pt x="2744" y="54"/>
                  </a:lnTo>
                  <a:lnTo>
                    <a:pt x="2750" y="39"/>
                  </a:lnTo>
                  <a:lnTo>
                    <a:pt x="2756" y="25"/>
                  </a:lnTo>
                  <a:lnTo>
                    <a:pt x="2763" y="11"/>
                  </a:lnTo>
                  <a:lnTo>
                    <a:pt x="2770" y="0"/>
                  </a:lnTo>
                  <a:lnTo>
                    <a:pt x="2776" y="6"/>
                  </a:lnTo>
                  <a:lnTo>
                    <a:pt x="2813" y="26"/>
                  </a:lnTo>
                  <a:lnTo>
                    <a:pt x="2844" y="47"/>
                  </a:lnTo>
                  <a:lnTo>
                    <a:pt x="2870" y="64"/>
                  </a:lnTo>
                  <a:lnTo>
                    <a:pt x="2892" y="82"/>
                  </a:lnTo>
                  <a:lnTo>
                    <a:pt x="2910" y="98"/>
                  </a:lnTo>
                  <a:lnTo>
                    <a:pt x="2923" y="113"/>
                  </a:lnTo>
                  <a:lnTo>
                    <a:pt x="2932" y="127"/>
                  </a:lnTo>
                  <a:lnTo>
                    <a:pt x="2936" y="140"/>
                  </a:lnTo>
                  <a:lnTo>
                    <a:pt x="2938" y="152"/>
                  </a:lnTo>
                  <a:lnTo>
                    <a:pt x="2938" y="162"/>
                  </a:lnTo>
                  <a:lnTo>
                    <a:pt x="2933" y="171"/>
                  </a:lnTo>
                  <a:lnTo>
                    <a:pt x="2927" y="179"/>
                  </a:lnTo>
                  <a:lnTo>
                    <a:pt x="2920" y="184"/>
                  </a:lnTo>
                  <a:lnTo>
                    <a:pt x="2910" y="190"/>
                  </a:lnTo>
                  <a:lnTo>
                    <a:pt x="2899" y="193"/>
                  </a:lnTo>
                  <a:lnTo>
                    <a:pt x="2888" y="195"/>
                  </a:lnTo>
                  <a:lnTo>
                    <a:pt x="2886" y="195"/>
                  </a:lnTo>
                  <a:lnTo>
                    <a:pt x="2869" y="180"/>
                  </a:lnTo>
                  <a:lnTo>
                    <a:pt x="2853" y="164"/>
                  </a:lnTo>
                  <a:lnTo>
                    <a:pt x="2838" y="148"/>
                  </a:lnTo>
                  <a:lnTo>
                    <a:pt x="2826" y="130"/>
                  </a:lnTo>
                  <a:lnTo>
                    <a:pt x="2816" y="111"/>
                  </a:lnTo>
                  <a:lnTo>
                    <a:pt x="2807" y="92"/>
                  </a:lnTo>
                  <a:lnTo>
                    <a:pt x="2801" y="73"/>
                  </a:lnTo>
                  <a:lnTo>
                    <a:pt x="2798" y="54"/>
                  </a:lnTo>
                  <a:lnTo>
                    <a:pt x="2800" y="73"/>
                  </a:lnTo>
                  <a:lnTo>
                    <a:pt x="2806" y="92"/>
                  </a:lnTo>
                  <a:lnTo>
                    <a:pt x="2813" y="111"/>
                  </a:lnTo>
                  <a:lnTo>
                    <a:pt x="2822" y="129"/>
                  </a:lnTo>
                  <a:lnTo>
                    <a:pt x="2833" y="148"/>
                  </a:lnTo>
                  <a:lnTo>
                    <a:pt x="2848" y="164"/>
                  </a:lnTo>
                  <a:lnTo>
                    <a:pt x="2863" y="180"/>
                  </a:lnTo>
                  <a:lnTo>
                    <a:pt x="2880" y="195"/>
                  </a:lnTo>
                  <a:close/>
                  <a:moveTo>
                    <a:pt x="3698" y="753"/>
                  </a:moveTo>
                  <a:lnTo>
                    <a:pt x="3698" y="753"/>
                  </a:lnTo>
                  <a:lnTo>
                    <a:pt x="3676" y="743"/>
                  </a:lnTo>
                  <a:lnTo>
                    <a:pt x="3664" y="735"/>
                  </a:lnTo>
                  <a:lnTo>
                    <a:pt x="3654" y="728"/>
                  </a:lnTo>
                  <a:lnTo>
                    <a:pt x="3644" y="719"/>
                  </a:lnTo>
                  <a:lnTo>
                    <a:pt x="3634" y="709"/>
                  </a:lnTo>
                  <a:lnTo>
                    <a:pt x="3625" y="699"/>
                  </a:lnTo>
                  <a:lnTo>
                    <a:pt x="3616" y="689"/>
                  </a:lnTo>
                  <a:lnTo>
                    <a:pt x="3609" y="677"/>
                  </a:lnTo>
                  <a:lnTo>
                    <a:pt x="3601" y="664"/>
                  </a:lnTo>
                  <a:lnTo>
                    <a:pt x="3597" y="650"/>
                  </a:lnTo>
                  <a:lnTo>
                    <a:pt x="3591" y="637"/>
                  </a:lnTo>
                  <a:lnTo>
                    <a:pt x="3588" y="623"/>
                  </a:lnTo>
                  <a:lnTo>
                    <a:pt x="3587" y="606"/>
                  </a:lnTo>
                  <a:lnTo>
                    <a:pt x="3585" y="592"/>
                  </a:lnTo>
                  <a:lnTo>
                    <a:pt x="3587" y="576"/>
                  </a:lnTo>
                  <a:lnTo>
                    <a:pt x="3588" y="567"/>
                  </a:lnTo>
                  <a:lnTo>
                    <a:pt x="3591" y="558"/>
                  </a:lnTo>
                  <a:lnTo>
                    <a:pt x="3599" y="541"/>
                  </a:lnTo>
                  <a:lnTo>
                    <a:pt x="3609" y="523"/>
                  </a:lnTo>
                  <a:lnTo>
                    <a:pt x="3622" y="507"/>
                  </a:lnTo>
                  <a:lnTo>
                    <a:pt x="3637" y="491"/>
                  </a:lnTo>
                  <a:lnTo>
                    <a:pt x="3651" y="476"/>
                  </a:lnTo>
                  <a:lnTo>
                    <a:pt x="3667" y="463"/>
                  </a:lnTo>
                  <a:lnTo>
                    <a:pt x="3685" y="453"/>
                  </a:lnTo>
                  <a:lnTo>
                    <a:pt x="3688" y="463"/>
                  </a:lnTo>
                  <a:lnTo>
                    <a:pt x="3706" y="486"/>
                  </a:lnTo>
                  <a:lnTo>
                    <a:pt x="3722" y="510"/>
                  </a:lnTo>
                  <a:lnTo>
                    <a:pt x="3736" y="530"/>
                  </a:lnTo>
                  <a:lnTo>
                    <a:pt x="3749" y="551"/>
                  </a:lnTo>
                  <a:lnTo>
                    <a:pt x="3760" y="570"/>
                  </a:lnTo>
                  <a:lnTo>
                    <a:pt x="3770" y="587"/>
                  </a:lnTo>
                  <a:lnTo>
                    <a:pt x="3777" y="605"/>
                  </a:lnTo>
                  <a:lnTo>
                    <a:pt x="3785" y="621"/>
                  </a:lnTo>
                  <a:lnTo>
                    <a:pt x="3789" y="637"/>
                  </a:lnTo>
                  <a:lnTo>
                    <a:pt x="3793" y="650"/>
                  </a:lnTo>
                  <a:lnTo>
                    <a:pt x="3798" y="677"/>
                  </a:lnTo>
                  <a:lnTo>
                    <a:pt x="3799" y="699"/>
                  </a:lnTo>
                  <a:lnTo>
                    <a:pt x="3798" y="716"/>
                  </a:lnTo>
                  <a:lnTo>
                    <a:pt x="3795" y="725"/>
                  </a:lnTo>
                  <a:lnTo>
                    <a:pt x="3793" y="733"/>
                  </a:lnTo>
                  <a:lnTo>
                    <a:pt x="3789" y="738"/>
                  </a:lnTo>
                  <a:lnTo>
                    <a:pt x="3785" y="744"/>
                  </a:lnTo>
                  <a:lnTo>
                    <a:pt x="3780" y="749"/>
                  </a:lnTo>
                  <a:lnTo>
                    <a:pt x="3776" y="753"/>
                  </a:lnTo>
                  <a:lnTo>
                    <a:pt x="3764" y="759"/>
                  </a:lnTo>
                  <a:lnTo>
                    <a:pt x="3751" y="762"/>
                  </a:lnTo>
                  <a:lnTo>
                    <a:pt x="3738" y="762"/>
                  </a:lnTo>
                  <a:lnTo>
                    <a:pt x="3723" y="760"/>
                  </a:lnTo>
                  <a:lnTo>
                    <a:pt x="3707" y="757"/>
                  </a:lnTo>
                  <a:lnTo>
                    <a:pt x="3707" y="756"/>
                  </a:lnTo>
                  <a:lnTo>
                    <a:pt x="3695" y="728"/>
                  </a:lnTo>
                  <a:lnTo>
                    <a:pt x="3686" y="700"/>
                  </a:lnTo>
                  <a:lnTo>
                    <a:pt x="3681" y="672"/>
                  </a:lnTo>
                  <a:lnTo>
                    <a:pt x="3676" y="643"/>
                  </a:lnTo>
                  <a:lnTo>
                    <a:pt x="3675" y="615"/>
                  </a:lnTo>
                  <a:lnTo>
                    <a:pt x="3676" y="587"/>
                  </a:lnTo>
                  <a:lnTo>
                    <a:pt x="3681" y="561"/>
                  </a:lnTo>
                  <a:lnTo>
                    <a:pt x="3684" y="548"/>
                  </a:lnTo>
                  <a:lnTo>
                    <a:pt x="3689" y="535"/>
                  </a:lnTo>
                  <a:lnTo>
                    <a:pt x="3684" y="548"/>
                  </a:lnTo>
                  <a:lnTo>
                    <a:pt x="3679" y="560"/>
                  </a:lnTo>
                  <a:lnTo>
                    <a:pt x="3673" y="586"/>
                  </a:lnTo>
                  <a:lnTo>
                    <a:pt x="3672" y="614"/>
                  </a:lnTo>
                  <a:lnTo>
                    <a:pt x="3672" y="642"/>
                  </a:lnTo>
                  <a:lnTo>
                    <a:pt x="3675" y="670"/>
                  </a:lnTo>
                  <a:lnTo>
                    <a:pt x="3681" y="697"/>
                  </a:lnTo>
                  <a:lnTo>
                    <a:pt x="3688" y="725"/>
                  </a:lnTo>
                  <a:lnTo>
                    <a:pt x="3698" y="753"/>
                  </a:lnTo>
                  <a:close/>
                  <a:moveTo>
                    <a:pt x="990" y="243"/>
                  </a:moveTo>
                  <a:lnTo>
                    <a:pt x="990" y="243"/>
                  </a:lnTo>
                  <a:lnTo>
                    <a:pt x="984" y="243"/>
                  </a:lnTo>
                  <a:lnTo>
                    <a:pt x="978" y="243"/>
                  </a:lnTo>
                  <a:lnTo>
                    <a:pt x="972" y="240"/>
                  </a:lnTo>
                  <a:lnTo>
                    <a:pt x="965" y="236"/>
                  </a:lnTo>
                  <a:lnTo>
                    <a:pt x="960" y="231"/>
                  </a:lnTo>
                  <a:lnTo>
                    <a:pt x="956" y="224"/>
                  </a:lnTo>
                  <a:lnTo>
                    <a:pt x="952" y="215"/>
                  </a:lnTo>
                  <a:lnTo>
                    <a:pt x="950" y="206"/>
                  </a:lnTo>
                  <a:lnTo>
                    <a:pt x="952" y="193"/>
                  </a:lnTo>
                  <a:lnTo>
                    <a:pt x="955" y="181"/>
                  </a:lnTo>
                  <a:lnTo>
                    <a:pt x="960" y="168"/>
                  </a:lnTo>
                  <a:lnTo>
                    <a:pt x="965" y="157"/>
                  </a:lnTo>
                  <a:lnTo>
                    <a:pt x="966" y="159"/>
                  </a:lnTo>
                  <a:lnTo>
                    <a:pt x="982" y="177"/>
                  </a:lnTo>
                  <a:lnTo>
                    <a:pt x="996" y="192"/>
                  </a:lnTo>
                  <a:lnTo>
                    <a:pt x="1003" y="205"/>
                  </a:lnTo>
                  <a:lnTo>
                    <a:pt x="1006" y="217"/>
                  </a:lnTo>
                  <a:lnTo>
                    <a:pt x="1007" y="225"/>
                  </a:lnTo>
                  <a:lnTo>
                    <a:pt x="1004" y="233"/>
                  </a:lnTo>
                  <a:lnTo>
                    <a:pt x="1000" y="239"/>
                  </a:lnTo>
                  <a:lnTo>
                    <a:pt x="993" y="243"/>
                  </a:lnTo>
                  <a:lnTo>
                    <a:pt x="982" y="230"/>
                  </a:lnTo>
                  <a:lnTo>
                    <a:pt x="975" y="215"/>
                  </a:lnTo>
                  <a:lnTo>
                    <a:pt x="972" y="206"/>
                  </a:lnTo>
                  <a:lnTo>
                    <a:pt x="971" y="199"/>
                  </a:lnTo>
                  <a:lnTo>
                    <a:pt x="971" y="190"/>
                  </a:lnTo>
                  <a:lnTo>
                    <a:pt x="971" y="181"/>
                  </a:lnTo>
                  <a:lnTo>
                    <a:pt x="971" y="190"/>
                  </a:lnTo>
                  <a:lnTo>
                    <a:pt x="971" y="198"/>
                  </a:lnTo>
                  <a:lnTo>
                    <a:pt x="974" y="215"/>
                  </a:lnTo>
                  <a:lnTo>
                    <a:pt x="981" y="230"/>
                  </a:lnTo>
                  <a:lnTo>
                    <a:pt x="990" y="243"/>
                  </a:lnTo>
                  <a:close/>
                  <a:moveTo>
                    <a:pt x="1585" y="403"/>
                  </a:moveTo>
                  <a:lnTo>
                    <a:pt x="1585" y="403"/>
                  </a:lnTo>
                  <a:lnTo>
                    <a:pt x="1576" y="398"/>
                  </a:lnTo>
                  <a:lnTo>
                    <a:pt x="1567" y="394"/>
                  </a:lnTo>
                  <a:lnTo>
                    <a:pt x="1558" y="387"/>
                  </a:lnTo>
                  <a:lnTo>
                    <a:pt x="1552" y="379"/>
                  </a:lnTo>
                  <a:lnTo>
                    <a:pt x="1547" y="369"/>
                  </a:lnTo>
                  <a:lnTo>
                    <a:pt x="1542" y="359"/>
                  </a:lnTo>
                  <a:lnTo>
                    <a:pt x="1541" y="347"/>
                  </a:lnTo>
                  <a:lnTo>
                    <a:pt x="1542" y="335"/>
                  </a:lnTo>
                  <a:lnTo>
                    <a:pt x="1545" y="329"/>
                  </a:lnTo>
                  <a:lnTo>
                    <a:pt x="1548" y="322"/>
                  </a:lnTo>
                  <a:lnTo>
                    <a:pt x="1558" y="310"/>
                  </a:lnTo>
                  <a:lnTo>
                    <a:pt x="1570" y="299"/>
                  </a:lnTo>
                  <a:lnTo>
                    <a:pt x="1583" y="290"/>
                  </a:lnTo>
                  <a:lnTo>
                    <a:pt x="1583" y="293"/>
                  </a:lnTo>
                  <a:lnTo>
                    <a:pt x="1595" y="309"/>
                  </a:lnTo>
                  <a:lnTo>
                    <a:pt x="1604" y="324"/>
                  </a:lnTo>
                  <a:lnTo>
                    <a:pt x="1611" y="338"/>
                  </a:lnTo>
                  <a:lnTo>
                    <a:pt x="1617" y="350"/>
                  </a:lnTo>
                  <a:lnTo>
                    <a:pt x="1620" y="360"/>
                  </a:lnTo>
                  <a:lnTo>
                    <a:pt x="1623" y="371"/>
                  </a:lnTo>
                  <a:lnTo>
                    <a:pt x="1623" y="378"/>
                  </a:lnTo>
                  <a:lnTo>
                    <a:pt x="1623" y="385"/>
                  </a:lnTo>
                  <a:lnTo>
                    <a:pt x="1621" y="391"/>
                  </a:lnTo>
                  <a:lnTo>
                    <a:pt x="1618" y="395"/>
                  </a:lnTo>
                  <a:lnTo>
                    <a:pt x="1616" y="400"/>
                  </a:lnTo>
                  <a:lnTo>
                    <a:pt x="1611" y="403"/>
                  </a:lnTo>
                  <a:lnTo>
                    <a:pt x="1605" y="404"/>
                  </a:lnTo>
                  <a:lnTo>
                    <a:pt x="1601" y="404"/>
                  </a:lnTo>
                  <a:lnTo>
                    <a:pt x="1588" y="403"/>
                  </a:lnTo>
                  <a:lnTo>
                    <a:pt x="1583" y="393"/>
                  </a:lnTo>
                  <a:lnTo>
                    <a:pt x="1580" y="382"/>
                  </a:lnTo>
                  <a:lnTo>
                    <a:pt x="1577" y="372"/>
                  </a:lnTo>
                  <a:lnTo>
                    <a:pt x="1576" y="362"/>
                  </a:lnTo>
                  <a:lnTo>
                    <a:pt x="1574" y="350"/>
                  </a:lnTo>
                  <a:lnTo>
                    <a:pt x="1576" y="340"/>
                  </a:lnTo>
                  <a:lnTo>
                    <a:pt x="1577" y="329"/>
                  </a:lnTo>
                  <a:lnTo>
                    <a:pt x="1582" y="319"/>
                  </a:lnTo>
                  <a:lnTo>
                    <a:pt x="1577" y="329"/>
                  </a:lnTo>
                  <a:lnTo>
                    <a:pt x="1574" y="340"/>
                  </a:lnTo>
                  <a:lnTo>
                    <a:pt x="1574" y="350"/>
                  </a:lnTo>
                  <a:lnTo>
                    <a:pt x="1574" y="360"/>
                  </a:lnTo>
                  <a:lnTo>
                    <a:pt x="1574" y="371"/>
                  </a:lnTo>
                  <a:lnTo>
                    <a:pt x="1577" y="381"/>
                  </a:lnTo>
                  <a:lnTo>
                    <a:pt x="1580" y="393"/>
                  </a:lnTo>
                  <a:lnTo>
                    <a:pt x="1585" y="403"/>
                  </a:lnTo>
                  <a:close/>
                  <a:moveTo>
                    <a:pt x="686" y="385"/>
                  </a:moveTo>
                  <a:lnTo>
                    <a:pt x="686" y="385"/>
                  </a:lnTo>
                  <a:lnTo>
                    <a:pt x="694" y="385"/>
                  </a:lnTo>
                  <a:lnTo>
                    <a:pt x="699" y="388"/>
                  </a:lnTo>
                  <a:lnTo>
                    <a:pt x="704" y="393"/>
                  </a:lnTo>
                  <a:lnTo>
                    <a:pt x="705" y="400"/>
                  </a:lnTo>
                  <a:lnTo>
                    <a:pt x="704" y="409"/>
                  </a:lnTo>
                  <a:lnTo>
                    <a:pt x="698" y="419"/>
                  </a:lnTo>
                  <a:lnTo>
                    <a:pt x="688" y="434"/>
                  </a:lnTo>
                  <a:lnTo>
                    <a:pt x="672" y="450"/>
                  </a:lnTo>
                  <a:lnTo>
                    <a:pt x="670" y="451"/>
                  </a:lnTo>
                  <a:lnTo>
                    <a:pt x="664" y="445"/>
                  </a:lnTo>
                  <a:lnTo>
                    <a:pt x="658" y="436"/>
                  </a:lnTo>
                  <a:lnTo>
                    <a:pt x="654" y="428"/>
                  </a:lnTo>
                  <a:lnTo>
                    <a:pt x="651" y="420"/>
                  </a:lnTo>
                  <a:lnTo>
                    <a:pt x="653" y="413"/>
                  </a:lnTo>
                  <a:lnTo>
                    <a:pt x="654" y="406"/>
                  </a:lnTo>
                  <a:lnTo>
                    <a:pt x="658" y="400"/>
                  </a:lnTo>
                  <a:lnTo>
                    <a:pt x="663" y="395"/>
                  </a:lnTo>
                  <a:lnTo>
                    <a:pt x="667" y="391"/>
                  </a:lnTo>
                  <a:lnTo>
                    <a:pt x="673" y="388"/>
                  </a:lnTo>
                  <a:lnTo>
                    <a:pt x="679" y="387"/>
                  </a:lnTo>
                  <a:lnTo>
                    <a:pt x="685" y="385"/>
                  </a:lnTo>
                  <a:lnTo>
                    <a:pt x="677" y="397"/>
                  </a:lnTo>
                  <a:lnTo>
                    <a:pt x="673" y="409"/>
                  </a:lnTo>
                  <a:lnTo>
                    <a:pt x="672" y="422"/>
                  </a:lnTo>
                  <a:lnTo>
                    <a:pt x="672" y="428"/>
                  </a:lnTo>
                  <a:lnTo>
                    <a:pt x="673" y="434"/>
                  </a:lnTo>
                  <a:lnTo>
                    <a:pt x="672" y="428"/>
                  </a:lnTo>
                  <a:lnTo>
                    <a:pt x="672" y="420"/>
                  </a:lnTo>
                  <a:lnTo>
                    <a:pt x="675" y="409"/>
                  </a:lnTo>
                  <a:lnTo>
                    <a:pt x="679" y="395"/>
                  </a:lnTo>
                  <a:lnTo>
                    <a:pt x="686" y="385"/>
                  </a:lnTo>
                  <a:close/>
                  <a:moveTo>
                    <a:pt x="282" y="368"/>
                  </a:moveTo>
                  <a:lnTo>
                    <a:pt x="282" y="368"/>
                  </a:lnTo>
                  <a:lnTo>
                    <a:pt x="282" y="360"/>
                  </a:lnTo>
                  <a:lnTo>
                    <a:pt x="285" y="351"/>
                  </a:lnTo>
                  <a:lnTo>
                    <a:pt x="289" y="344"/>
                  </a:lnTo>
                  <a:lnTo>
                    <a:pt x="295" y="338"/>
                  </a:lnTo>
                  <a:lnTo>
                    <a:pt x="296" y="340"/>
                  </a:lnTo>
                  <a:lnTo>
                    <a:pt x="313" y="353"/>
                  </a:lnTo>
                  <a:lnTo>
                    <a:pt x="323" y="365"/>
                  </a:lnTo>
                  <a:lnTo>
                    <a:pt x="330" y="375"/>
                  </a:lnTo>
                  <a:lnTo>
                    <a:pt x="333" y="382"/>
                  </a:lnTo>
                  <a:lnTo>
                    <a:pt x="333" y="390"/>
                  </a:lnTo>
                  <a:lnTo>
                    <a:pt x="329" y="394"/>
                  </a:lnTo>
                  <a:lnTo>
                    <a:pt x="324" y="395"/>
                  </a:lnTo>
                  <a:lnTo>
                    <a:pt x="317" y="397"/>
                  </a:lnTo>
                  <a:lnTo>
                    <a:pt x="310" y="387"/>
                  </a:lnTo>
                  <a:lnTo>
                    <a:pt x="304" y="376"/>
                  </a:lnTo>
                  <a:lnTo>
                    <a:pt x="299" y="365"/>
                  </a:lnTo>
                  <a:lnTo>
                    <a:pt x="299" y="354"/>
                  </a:lnTo>
                  <a:lnTo>
                    <a:pt x="299" y="365"/>
                  </a:lnTo>
                  <a:lnTo>
                    <a:pt x="302" y="376"/>
                  </a:lnTo>
                  <a:lnTo>
                    <a:pt x="308" y="387"/>
                  </a:lnTo>
                  <a:lnTo>
                    <a:pt x="315" y="397"/>
                  </a:lnTo>
                  <a:lnTo>
                    <a:pt x="304" y="394"/>
                  </a:lnTo>
                  <a:lnTo>
                    <a:pt x="299" y="393"/>
                  </a:lnTo>
                  <a:lnTo>
                    <a:pt x="293" y="388"/>
                  </a:lnTo>
                  <a:lnTo>
                    <a:pt x="289" y="385"/>
                  </a:lnTo>
                  <a:lnTo>
                    <a:pt x="286" y="379"/>
                  </a:lnTo>
                  <a:lnTo>
                    <a:pt x="283" y="373"/>
                  </a:lnTo>
                  <a:lnTo>
                    <a:pt x="282" y="368"/>
                  </a:lnTo>
                  <a:close/>
                  <a:moveTo>
                    <a:pt x="315" y="397"/>
                  </a:moveTo>
                  <a:lnTo>
                    <a:pt x="317" y="397"/>
                  </a:lnTo>
                  <a:lnTo>
                    <a:pt x="327" y="406"/>
                  </a:lnTo>
                  <a:lnTo>
                    <a:pt x="337" y="413"/>
                  </a:lnTo>
                  <a:lnTo>
                    <a:pt x="349" y="419"/>
                  </a:lnTo>
                  <a:lnTo>
                    <a:pt x="361" y="423"/>
                  </a:lnTo>
                  <a:lnTo>
                    <a:pt x="390" y="426"/>
                  </a:lnTo>
                  <a:lnTo>
                    <a:pt x="418" y="428"/>
                  </a:lnTo>
                  <a:lnTo>
                    <a:pt x="446" y="426"/>
                  </a:lnTo>
                  <a:lnTo>
                    <a:pt x="472" y="423"/>
                  </a:lnTo>
                  <a:lnTo>
                    <a:pt x="521" y="414"/>
                  </a:lnTo>
                  <a:lnTo>
                    <a:pt x="546" y="407"/>
                  </a:lnTo>
                  <a:lnTo>
                    <a:pt x="572" y="400"/>
                  </a:lnTo>
                  <a:lnTo>
                    <a:pt x="641" y="378"/>
                  </a:lnTo>
                  <a:lnTo>
                    <a:pt x="710" y="353"/>
                  </a:lnTo>
                  <a:lnTo>
                    <a:pt x="780" y="329"/>
                  </a:lnTo>
                  <a:lnTo>
                    <a:pt x="849" y="306"/>
                  </a:lnTo>
                  <a:lnTo>
                    <a:pt x="900" y="293"/>
                  </a:lnTo>
                  <a:lnTo>
                    <a:pt x="947" y="283"/>
                  </a:lnTo>
                  <a:lnTo>
                    <a:pt x="993" y="275"/>
                  </a:lnTo>
                  <a:lnTo>
                    <a:pt x="1040" y="271"/>
                  </a:lnTo>
                  <a:lnTo>
                    <a:pt x="1025" y="266"/>
                  </a:lnTo>
                  <a:lnTo>
                    <a:pt x="1012" y="261"/>
                  </a:lnTo>
                  <a:lnTo>
                    <a:pt x="1000" y="253"/>
                  </a:lnTo>
                  <a:lnTo>
                    <a:pt x="991" y="244"/>
                  </a:lnTo>
                  <a:lnTo>
                    <a:pt x="990" y="243"/>
                  </a:lnTo>
                  <a:lnTo>
                    <a:pt x="993" y="243"/>
                  </a:lnTo>
                  <a:lnTo>
                    <a:pt x="997" y="247"/>
                  </a:lnTo>
                  <a:lnTo>
                    <a:pt x="1004" y="253"/>
                  </a:lnTo>
                  <a:lnTo>
                    <a:pt x="1012" y="256"/>
                  </a:lnTo>
                  <a:lnTo>
                    <a:pt x="1019" y="261"/>
                  </a:lnTo>
                  <a:lnTo>
                    <a:pt x="1038" y="266"/>
                  </a:lnTo>
                  <a:lnTo>
                    <a:pt x="1057" y="269"/>
                  </a:lnTo>
                  <a:lnTo>
                    <a:pt x="1057" y="271"/>
                  </a:lnTo>
                  <a:lnTo>
                    <a:pt x="1086" y="272"/>
                  </a:lnTo>
                  <a:lnTo>
                    <a:pt x="1116" y="275"/>
                  </a:lnTo>
                  <a:lnTo>
                    <a:pt x="1149" y="281"/>
                  </a:lnTo>
                  <a:lnTo>
                    <a:pt x="1183" y="288"/>
                  </a:lnTo>
                  <a:lnTo>
                    <a:pt x="1215" y="299"/>
                  </a:lnTo>
                  <a:lnTo>
                    <a:pt x="1249" y="309"/>
                  </a:lnTo>
                  <a:lnTo>
                    <a:pt x="1281" y="321"/>
                  </a:lnTo>
                  <a:lnTo>
                    <a:pt x="1314" y="332"/>
                  </a:lnTo>
                  <a:lnTo>
                    <a:pt x="1378" y="360"/>
                  </a:lnTo>
                  <a:lnTo>
                    <a:pt x="1507" y="419"/>
                  </a:lnTo>
                  <a:lnTo>
                    <a:pt x="1573" y="445"/>
                  </a:lnTo>
                  <a:lnTo>
                    <a:pt x="1605" y="458"/>
                  </a:lnTo>
                  <a:lnTo>
                    <a:pt x="1639" y="470"/>
                  </a:lnTo>
                  <a:lnTo>
                    <a:pt x="1623" y="456"/>
                  </a:lnTo>
                  <a:lnTo>
                    <a:pt x="1608" y="439"/>
                  </a:lnTo>
                  <a:lnTo>
                    <a:pt x="1595" y="422"/>
                  </a:lnTo>
                  <a:lnTo>
                    <a:pt x="1585" y="404"/>
                  </a:lnTo>
                  <a:lnTo>
                    <a:pt x="1585" y="403"/>
                  </a:lnTo>
                  <a:lnTo>
                    <a:pt x="1588" y="403"/>
                  </a:lnTo>
                  <a:lnTo>
                    <a:pt x="1601" y="423"/>
                  </a:lnTo>
                  <a:lnTo>
                    <a:pt x="1616" y="441"/>
                  </a:lnTo>
                  <a:lnTo>
                    <a:pt x="1632" y="457"/>
                  </a:lnTo>
                  <a:lnTo>
                    <a:pt x="1651" y="472"/>
                  </a:lnTo>
                  <a:lnTo>
                    <a:pt x="1651" y="473"/>
                  </a:lnTo>
                  <a:lnTo>
                    <a:pt x="1670" y="479"/>
                  </a:lnTo>
                  <a:lnTo>
                    <a:pt x="1705" y="489"/>
                  </a:lnTo>
                  <a:lnTo>
                    <a:pt x="1742" y="497"/>
                  </a:lnTo>
                  <a:lnTo>
                    <a:pt x="1778" y="502"/>
                  </a:lnTo>
                  <a:lnTo>
                    <a:pt x="1815" y="507"/>
                  </a:lnTo>
                  <a:lnTo>
                    <a:pt x="1851" y="508"/>
                  </a:lnTo>
                  <a:lnTo>
                    <a:pt x="1888" y="508"/>
                  </a:lnTo>
                  <a:lnTo>
                    <a:pt x="1925" y="508"/>
                  </a:lnTo>
                  <a:lnTo>
                    <a:pt x="1960" y="505"/>
                  </a:lnTo>
                  <a:lnTo>
                    <a:pt x="1997" y="501"/>
                  </a:lnTo>
                  <a:lnTo>
                    <a:pt x="2032" y="497"/>
                  </a:lnTo>
                  <a:lnTo>
                    <a:pt x="2068" y="491"/>
                  </a:lnTo>
                  <a:lnTo>
                    <a:pt x="2104" y="482"/>
                  </a:lnTo>
                  <a:lnTo>
                    <a:pt x="2139" y="475"/>
                  </a:lnTo>
                  <a:lnTo>
                    <a:pt x="2172" y="464"/>
                  </a:lnTo>
                  <a:lnTo>
                    <a:pt x="2240" y="444"/>
                  </a:lnTo>
                  <a:lnTo>
                    <a:pt x="2271" y="434"/>
                  </a:lnTo>
                  <a:lnTo>
                    <a:pt x="2241" y="429"/>
                  </a:lnTo>
                  <a:lnTo>
                    <a:pt x="2213" y="423"/>
                  </a:lnTo>
                  <a:lnTo>
                    <a:pt x="2186" y="414"/>
                  </a:lnTo>
                  <a:lnTo>
                    <a:pt x="2161" y="401"/>
                  </a:lnTo>
                  <a:lnTo>
                    <a:pt x="2158" y="401"/>
                  </a:lnTo>
                  <a:lnTo>
                    <a:pt x="2164" y="400"/>
                  </a:lnTo>
                  <a:lnTo>
                    <a:pt x="2177" y="406"/>
                  </a:lnTo>
                  <a:lnTo>
                    <a:pt x="2192" y="412"/>
                  </a:lnTo>
                  <a:lnTo>
                    <a:pt x="2222" y="420"/>
                  </a:lnTo>
                  <a:lnTo>
                    <a:pt x="2253" y="425"/>
                  </a:lnTo>
                  <a:lnTo>
                    <a:pt x="2285" y="428"/>
                  </a:lnTo>
                  <a:lnTo>
                    <a:pt x="2345" y="403"/>
                  </a:lnTo>
                  <a:lnTo>
                    <a:pt x="2407" y="376"/>
                  </a:lnTo>
                  <a:lnTo>
                    <a:pt x="2469" y="349"/>
                  </a:lnTo>
                  <a:lnTo>
                    <a:pt x="2532" y="321"/>
                  </a:lnTo>
                  <a:lnTo>
                    <a:pt x="2596" y="296"/>
                  </a:lnTo>
                  <a:lnTo>
                    <a:pt x="2628" y="286"/>
                  </a:lnTo>
                  <a:lnTo>
                    <a:pt x="2662" y="274"/>
                  </a:lnTo>
                  <a:lnTo>
                    <a:pt x="2696" y="265"/>
                  </a:lnTo>
                  <a:lnTo>
                    <a:pt x="2729" y="258"/>
                  </a:lnTo>
                  <a:lnTo>
                    <a:pt x="2765" y="250"/>
                  </a:lnTo>
                  <a:lnTo>
                    <a:pt x="2801" y="246"/>
                  </a:lnTo>
                  <a:lnTo>
                    <a:pt x="2841" y="243"/>
                  </a:lnTo>
                  <a:lnTo>
                    <a:pt x="2882" y="242"/>
                  </a:lnTo>
                  <a:lnTo>
                    <a:pt x="2921" y="244"/>
                  </a:lnTo>
                  <a:lnTo>
                    <a:pt x="2962" y="250"/>
                  </a:lnTo>
                  <a:lnTo>
                    <a:pt x="2940" y="239"/>
                  </a:lnTo>
                  <a:lnTo>
                    <a:pt x="2920" y="225"/>
                  </a:lnTo>
                  <a:lnTo>
                    <a:pt x="2901" y="212"/>
                  </a:lnTo>
                  <a:lnTo>
                    <a:pt x="2882" y="198"/>
                  </a:lnTo>
                  <a:lnTo>
                    <a:pt x="2880" y="195"/>
                  </a:lnTo>
                  <a:lnTo>
                    <a:pt x="2888" y="195"/>
                  </a:lnTo>
                  <a:lnTo>
                    <a:pt x="2913" y="212"/>
                  </a:lnTo>
                  <a:lnTo>
                    <a:pt x="2939" y="230"/>
                  </a:lnTo>
                  <a:lnTo>
                    <a:pt x="2967" y="244"/>
                  </a:lnTo>
                  <a:lnTo>
                    <a:pt x="2996" y="258"/>
                  </a:lnTo>
                  <a:lnTo>
                    <a:pt x="3027" y="265"/>
                  </a:lnTo>
                  <a:lnTo>
                    <a:pt x="3056" y="274"/>
                  </a:lnTo>
                  <a:lnTo>
                    <a:pt x="3084" y="286"/>
                  </a:lnTo>
                  <a:lnTo>
                    <a:pt x="3112" y="299"/>
                  </a:lnTo>
                  <a:lnTo>
                    <a:pt x="3147" y="316"/>
                  </a:lnTo>
                  <a:lnTo>
                    <a:pt x="3181" y="337"/>
                  </a:lnTo>
                  <a:lnTo>
                    <a:pt x="3215" y="359"/>
                  </a:lnTo>
                  <a:lnTo>
                    <a:pt x="3245" y="382"/>
                  </a:lnTo>
                  <a:lnTo>
                    <a:pt x="3275" y="407"/>
                  </a:lnTo>
                  <a:lnTo>
                    <a:pt x="3304" y="434"/>
                  </a:lnTo>
                  <a:lnTo>
                    <a:pt x="3332" y="460"/>
                  </a:lnTo>
                  <a:lnTo>
                    <a:pt x="3358" y="486"/>
                  </a:lnTo>
                  <a:lnTo>
                    <a:pt x="3408" y="542"/>
                  </a:lnTo>
                  <a:lnTo>
                    <a:pt x="3458" y="598"/>
                  </a:lnTo>
                  <a:lnTo>
                    <a:pt x="3553" y="706"/>
                  </a:lnTo>
                  <a:lnTo>
                    <a:pt x="3600" y="759"/>
                  </a:lnTo>
                  <a:lnTo>
                    <a:pt x="3623" y="784"/>
                  </a:lnTo>
                  <a:lnTo>
                    <a:pt x="3648" y="809"/>
                  </a:lnTo>
                  <a:lnTo>
                    <a:pt x="3675" y="832"/>
                  </a:lnTo>
                  <a:lnTo>
                    <a:pt x="3703" y="854"/>
                  </a:lnTo>
                  <a:lnTo>
                    <a:pt x="3732" y="876"/>
                  </a:lnTo>
                  <a:lnTo>
                    <a:pt x="3763" y="897"/>
                  </a:lnTo>
                  <a:lnTo>
                    <a:pt x="3785" y="910"/>
                  </a:lnTo>
                  <a:lnTo>
                    <a:pt x="3807" y="923"/>
                  </a:lnTo>
                  <a:lnTo>
                    <a:pt x="3789" y="904"/>
                  </a:lnTo>
                  <a:lnTo>
                    <a:pt x="3773" y="885"/>
                  </a:lnTo>
                  <a:lnTo>
                    <a:pt x="3758" y="864"/>
                  </a:lnTo>
                  <a:lnTo>
                    <a:pt x="3745" y="844"/>
                  </a:lnTo>
                  <a:lnTo>
                    <a:pt x="3732" y="823"/>
                  </a:lnTo>
                  <a:lnTo>
                    <a:pt x="3720" y="801"/>
                  </a:lnTo>
                  <a:lnTo>
                    <a:pt x="3710" y="779"/>
                  </a:lnTo>
                  <a:lnTo>
                    <a:pt x="3700" y="757"/>
                  </a:lnTo>
                  <a:lnTo>
                    <a:pt x="3698" y="753"/>
                  </a:lnTo>
                  <a:lnTo>
                    <a:pt x="3707" y="757"/>
                  </a:lnTo>
                  <a:lnTo>
                    <a:pt x="3720" y="782"/>
                  </a:lnTo>
                  <a:lnTo>
                    <a:pt x="3733" y="807"/>
                  </a:lnTo>
                  <a:lnTo>
                    <a:pt x="3749" y="832"/>
                  </a:lnTo>
                  <a:lnTo>
                    <a:pt x="3766" y="857"/>
                  </a:lnTo>
                  <a:lnTo>
                    <a:pt x="3785" y="879"/>
                  </a:lnTo>
                  <a:lnTo>
                    <a:pt x="3804" y="903"/>
                  </a:lnTo>
                  <a:lnTo>
                    <a:pt x="3824" y="925"/>
                  </a:lnTo>
                  <a:lnTo>
                    <a:pt x="3848" y="945"/>
                  </a:lnTo>
                  <a:lnTo>
                    <a:pt x="3876" y="958"/>
                  </a:lnTo>
                  <a:lnTo>
                    <a:pt x="3903" y="970"/>
                  </a:lnTo>
                  <a:lnTo>
                    <a:pt x="3933" y="980"/>
                  </a:lnTo>
                  <a:lnTo>
                    <a:pt x="3963" y="990"/>
                  </a:lnTo>
                  <a:lnTo>
                    <a:pt x="3993" y="998"/>
                  </a:lnTo>
                  <a:lnTo>
                    <a:pt x="4024" y="1005"/>
                  </a:lnTo>
                  <a:lnTo>
                    <a:pt x="4054" y="1011"/>
                  </a:lnTo>
                  <a:lnTo>
                    <a:pt x="4085" y="1015"/>
                  </a:lnTo>
                  <a:lnTo>
                    <a:pt x="4116" y="1018"/>
                  </a:lnTo>
                  <a:lnTo>
                    <a:pt x="4147" y="1020"/>
                  </a:lnTo>
                  <a:lnTo>
                    <a:pt x="4177" y="1020"/>
                  </a:lnTo>
                  <a:lnTo>
                    <a:pt x="4207" y="1018"/>
                  </a:lnTo>
                  <a:lnTo>
                    <a:pt x="4238" y="1014"/>
                  </a:lnTo>
                  <a:lnTo>
                    <a:pt x="4267" y="1010"/>
                  </a:lnTo>
                  <a:lnTo>
                    <a:pt x="4295" y="1002"/>
                  </a:lnTo>
                  <a:lnTo>
                    <a:pt x="4323" y="995"/>
                  </a:lnTo>
                  <a:lnTo>
                    <a:pt x="4331" y="1024"/>
                  </a:lnTo>
                  <a:lnTo>
                    <a:pt x="4296" y="1034"/>
                  </a:lnTo>
                  <a:lnTo>
                    <a:pt x="4260" y="1042"/>
                  </a:lnTo>
                  <a:lnTo>
                    <a:pt x="4223" y="1046"/>
                  </a:lnTo>
                  <a:lnTo>
                    <a:pt x="4186" y="1049"/>
                  </a:lnTo>
                  <a:lnTo>
                    <a:pt x="4148" y="1049"/>
                  </a:lnTo>
                  <a:lnTo>
                    <a:pt x="4110" y="1048"/>
                  </a:lnTo>
                  <a:lnTo>
                    <a:pt x="4070" y="1043"/>
                  </a:lnTo>
                  <a:lnTo>
                    <a:pt x="4032" y="1037"/>
                  </a:lnTo>
                  <a:lnTo>
                    <a:pt x="3994" y="1029"/>
                  </a:lnTo>
                  <a:lnTo>
                    <a:pt x="3956" y="1018"/>
                  </a:lnTo>
                  <a:lnTo>
                    <a:pt x="3920" y="1005"/>
                  </a:lnTo>
                  <a:lnTo>
                    <a:pt x="3883" y="992"/>
                  </a:lnTo>
                  <a:lnTo>
                    <a:pt x="3848" y="976"/>
                  </a:lnTo>
                  <a:lnTo>
                    <a:pt x="3813" y="958"/>
                  </a:lnTo>
                  <a:lnTo>
                    <a:pt x="3780" y="939"/>
                  </a:lnTo>
                  <a:lnTo>
                    <a:pt x="3748" y="919"/>
                  </a:lnTo>
                  <a:lnTo>
                    <a:pt x="3723" y="903"/>
                  </a:lnTo>
                  <a:lnTo>
                    <a:pt x="3698" y="885"/>
                  </a:lnTo>
                  <a:lnTo>
                    <a:pt x="3675" y="866"/>
                  </a:lnTo>
                  <a:lnTo>
                    <a:pt x="3653" y="848"/>
                  </a:lnTo>
                  <a:lnTo>
                    <a:pt x="3632" y="828"/>
                  </a:lnTo>
                  <a:lnTo>
                    <a:pt x="3612" y="809"/>
                  </a:lnTo>
                  <a:lnTo>
                    <a:pt x="3574" y="768"/>
                  </a:lnTo>
                  <a:lnTo>
                    <a:pt x="3536" y="725"/>
                  </a:lnTo>
                  <a:lnTo>
                    <a:pt x="3499" y="683"/>
                  </a:lnTo>
                  <a:lnTo>
                    <a:pt x="3461" y="639"/>
                  </a:lnTo>
                  <a:lnTo>
                    <a:pt x="3423" y="593"/>
                  </a:lnTo>
                  <a:lnTo>
                    <a:pt x="3408" y="582"/>
                  </a:lnTo>
                  <a:lnTo>
                    <a:pt x="3392" y="570"/>
                  </a:lnTo>
                  <a:lnTo>
                    <a:pt x="3374" y="558"/>
                  </a:lnTo>
                  <a:lnTo>
                    <a:pt x="3358" y="549"/>
                  </a:lnTo>
                  <a:lnTo>
                    <a:pt x="3339" y="541"/>
                  </a:lnTo>
                  <a:lnTo>
                    <a:pt x="3322" y="533"/>
                  </a:lnTo>
                  <a:lnTo>
                    <a:pt x="3302" y="527"/>
                  </a:lnTo>
                  <a:lnTo>
                    <a:pt x="3283" y="521"/>
                  </a:lnTo>
                  <a:lnTo>
                    <a:pt x="3279" y="516"/>
                  </a:lnTo>
                  <a:lnTo>
                    <a:pt x="3283" y="516"/>
                  </a:lnTo>
                  <a:lnTo>
                    <a:pt x="3311" y="523"/>
                  </a:lnTo>
                  <a:lnTo>
                    <a:pt x="3339" y="532"/>
                  </a:lnTo>
                  <a:lnTo>
                    <a:pt x="3365" y="543"/>
                  </a:lnTo>
                  <a:lnTo>
                    <a:pt x="3390" y="557"/>
                  </a:lnTo>
                  <a:lnTo>
                    <a:pt x="3365" y="529"/>
                  </a:lnTo>
                  <a:lnTo>
                    <a:pt x="3341" y="502"/>
                  </a:lnTo>
                  <a:lnTo>
                    <a:pt x="3314" y="476"/>
                  </a:lnTo>
                  <a:lnTo>
                    <a:pt x="3288" y="450"/>
                  </a:lnTo>
                  <a:lnTo>
                    <a:pt x="3260" y="423"/>
                  </a:lnTo>
                  <a:lnTo>
                    <a:pt x="3231" y="400"/>
                  </a:lnTo>
                  <a:lnTo>
                    <a:pt x="3200" y="376"/>
                  </a:lnTo>
                  <a:lnTo>
                    <a:pt x="3169" y="354"/>
                  </a:lnTo>
                  <a:lnTo>
                    <a:pt x="3137" y="335"/>
                  </a:lnTo>
                  <a:lnTo>
                    <a:pt x="3102" y="318"/>
                  </a:lnTo>
                  <a:lnTo>
                    <a:pt x="3068" y="302"/>
                  </a:lnTo>
                  <a:lnTo>
                    <a:pt x="3031" y="288"/>
                  </a:lnTo>
                  <a:lnTo>
                    <a:pt x="2995" y="277"/>
                  </a:lnTo>
                  <a:lnTo>
                    <a:pt x="2957" y="269"/>
                  </a:lnTo>
                  <a:lnTo>
                    <a:pt x="2918" y="265"/>
                  </a:lnTo>
                  <a:lnTo>
                    <a:pt x="2880" y="262"/>
                  </a:lnTo>
                  <a:lnTo>
                    <a:pt x="2842" y="262"/>
                  </a:lnTo>
                  <a:lnTo>
                    <a:pt x="2804" y="265"/>
                  </a:lnTo>
                  <a:lnTo>
                    <a:pt x="2778" y="268"/>
                  </a:lnTo>
                  <a:lnTo>
                    <a:pt x="2753" y="272"/>
                  </a:lnTo>
                  <a:lnTo>
                    <a:pt x="2726" y="277"/>
                  </a:lnTo>
                  <a:lnTo>
                    <a:pt x="2702" y="283"/>
                  </a:lnTo>
                  <a:lnTo>
                    <a:pt x="2653" y="296"/>
                  </a:lnTo>
                  <a:lnTo>
                    <a:pt x="2605" y="312"/>
                  </a:lnTo>
                  <a:lnTo>
                    <a:pt x="2590" y="321"/>
                  </a:lnTo>
                  <a:lnTo>
                    <a:pt x="2577" y="329"/>
                  </a:lnTo>
                  <a:lnTo>
                    <a:pt x="2564" y="340"/>
                  </a:lnTo>
                  <a:lnTo>
                    <a:pt x="2552" y="351"/>
                  </a:lnTo>
                  <a:lnTo>
                    <a:pt x="2540" y="363"/>
                  </a:lnTo>
                  <a:lnTo>
                    <a:pt x="2530" y="375"/>
                  </a:lnTo>
                  <a:lnTo>
                    <a:pt x="2520" y="388"/>
                  </a:lnTo>
                  <a:lnTo>
                    <a:pt x="2512" y="403"/>
                  </a:lnTo>
                  <a:lnTo>
                    <a:pt x="2507" y="403"/>
                  </a:lnTo>
                  <a:lnTo>
                    <a:pt x="2508" y="401"/>
                  </a:lnTo>
                  <a:lnTo>
                    <a:pt x="2520" y="379"/>
                  </a:lnTo>
                  <a:lnTo>
                    <a:pt x="2536" y="360"/>
                  </a:lnTo>
                  <a:lnTo>
                    <a:pt x="2552" y="341"/>
                  </a:lnTo>
                  <a:lnTo>
                    <a:pt x="2571" y="325"/>
                  </a:lnTo>
                  <a:lnTo>
                    <a:pt x="2530" y="341"/>
                  </a:lnTo>
                  <a:lnTo>
                    <a:pt x="2489" y="359"/>
                  </a:lnTo>
                  <a:lnTo>
                    <a:pt x="2407" y="394"/>
                  </a:lnTo>
                  <a:lnTo>
                    <a:pt x="2326" y="429"/>
                  </a:lnTo>
                  <a:lnTo>
                    <a:pt x="2285" y="444"/>
                  </a:lnTo>
                  <a:lnTo>
                    <a:pt x="2244" y="458"/>
                  </a:lnTo>
                  <a:lnTo>
                    <a:pt x="2202" y="472"/>
                  </a:lnTo>
                  <a:lnTo>
                    <a:pt x="2159" y="483"/>
                  </a:lnTo>
                  <a:lnTo>
                    <a:pt x="2115" y="495"/>
                  </a:lnTo>
                  <a:lnTo>
                    <a:pt x="2071" y="504"/>
                  </a:lnTo>
                  <a:lnTo>
                    <a:pt x="2027" y="511"/>
                  </a:lnTo>
                  <a:lnTo>
                    <a:pt x="1982" y="517"/>
                  </a:lnTo>
                  <a:lnTo>
                    <a:pt x="1936" y="520"/>
                  </a:lnTo>
                  <a:lnTo>
                    <a:pt x="1890" y="521"/>
                  </a:lnTo>
                  <a:lnTo>
                    <a:pt x="1891" y="523"/>
                  </a:lnTo>
                  <a:lnTo>
                    <a:pt x="1876" y="526"/>
                  </a:lnTo>
                  <a:lnTo>
                    <a:pt x="1863" y="530"/>
                  </a:lnTo>
                  <a:lnTo>
                    <a:pt x="1850" y="535"/>
                  </a:lnTo>
                  <a:lnTo>
                    <a:pt x="1837" y="541"/>
                  </a:lnTo>
                  <a:lnTo>
                    <a:pt x="1825" y="548"/>
                  </a:lnTo>
                  <a:lnTo>
                    <a:pt x="1813" y="555"/>
                  </a:lnTo>
                  <a:lnTo>
                    <a:pt x="1802" y="564"/>
                  </a:lnTo>
                  <a:lnTo>
                    <a:pt x="1790" y="573"/>
                  </a:lnTo>
                  <a:lnTo>
                    <a:pt x="1786" y="573"/>
                  </a:lnTo>
                  <a:lnTo>
                    <a:pt x="1787" y="571"/>
                  </a:lnTo>
                  <a:lnTo>
                    <a:pt x="1805" y="555"/>
                  </a:lnTo>
                  <a:lnTo>
                    <a:pt x="1825" y="542"/>
                  </a:lnTo>
                  <a:lnTo>
                    <a:pt x="1846" y="530"/>
                  </a:lnTo>
                  <a:lnTo>
                    <a:pt x="1868" y="521"/>
                  </a:lnTo>
                  <a:lnTo>
                    <a:pt x="1816" y="519"/>
                  </a:lnTo>
                  <a:lnTo>
                    <a:pt x="1766" y="513"/>
                  </a:lnTo>
                  <a:lnTo>
                    <a:pt x="1742" y="508"/>
                  </a:lnTo>
                  <a:lnTo>
                    <a:pt x="1715" y="504"/>
                  </a:lnTo>
                  <a:lnTo>
                    <a:pt x="1690" y="498"/>
                  </a:lnTo>
                  <a:lnTo>
                    <a:pt x="1665" y="491"/>
                  </a:lnTo>
                  <a:lnTo>
                    <a:pt x="1637" y="480"/>
                  </a:lnTo>
                  <a:lnTo>
                    <a:pt x="1610" y="472"/>
                  </a:lnTo>
                  <a:lnTo>
                    <a:pt x="1554" y="450"/>
                  </a:lnTo>
                  <a:lnTo>
                    <a:pt x="1498" y="426"/>
                  </a:lnTo>
                  <a:lnTo>
                    <a:pt x="1444" y="401"/>
                  </a:lnTo>
                  <a:lnTo>
                    <a:pt x="1425" y="397"/>
                  </a:lnTo>
                  <a:lnTo>
                    <a:pt x="1407" y="394"/>
                  </a:lnTo>
                  <a:lnTo>
                    <a:pt x="1388" y="393"/>
                  </a:lnTo>
                  <a:lnTo>
                    <a:pt x="1369" y="394"/>
                  </a:lnTo>
                  <a:lnTo>
                    <a:pt x="1366" y="393"/>
                  </a:lnTo>
                  <a:lnTo>
                    <a:pt x="1368" y="391"/>
                  </a:lnTo>
                  <a:lnTo>
                    <a:pt x="1382" y="390"/>
                  </a:lnTo>
                  <a:lnTo>
                    <a:pt x="1396" y="390"/>
                  </a:lnTo>
                  <a:lnTo>
                    <a:pt x="1409" y="390"/>
                  </a:lnTo>
                  <a:lnTo>
                    <a:pt x="1424" y="391"/>
                  </a:lnTo>
                  <a:lnTo>
                    <a:pt x="1347" y="357"/>
                  </a:lnTo>
                  <a:lnTo>
                    <a:pt x="1309" y="341"/>
                  </a:lnTo>
                  <a:lnTo>
                    <a:pt x="1271" y="325"/>
                  </a:lnTo>
                  <a:lnTo>
                    <a:pt x="1232" y="312"/>
                  </a:lnTo>
                  <a:lnTo>
                    <a:pt x="1193" y="300"/>
                  </a:lnTo>
                  <a:lnTo>
                    <a:pt x="1154" y="290"/>
                  </a:lnTo>
                  <a:lnTo>
                    <a:pt x="1114" y="283"/>
                  </a:lnTo>
                  <a:lnTo>
                    <a:pt x="1078" y="278"/>
                  </a:lnTo>
                  <a:lnTo>
                    <a:pt x="1044" y="278"/>
                  </a:lnTo>
                  <a:lnTo>
                    <a:pt x="1012" y="280"/>
                  </a:lnTo>
                  <a:lnTo>
                    <a:pt x="979" y="283"/>
                  </a:lnTo>
                  <a:lnTo>
                    <a:pt x="949" y="288"/>
                  </a:lnTo>
                  <a:lnTo>
                    <a:pt x="918" y="294"/>
                  </a:lnTo>
                  <a:lnTo>
                    <a:pt x="850" y="312"/>
                  </a:lnTo>
                  <a:lnTo>
                    <a:pt x="790" y="331"/>
                  </a:lnTo>
                  <a:lnTo>
                    <a:pt x="727" y="353"/>
                  </a:lnTo>
                  <a:lnTo>
                    <a:pt x="716" y="359"/>
                  </a:lnTo>
                  <a:lnTo>
                    <a:pt x="705" y="366"/>
                  </a:lnTo>
                  <a:lnTo>
                    <a:pt x="695" y="375"/>
                  </a:lnTo>
                  <a:lnTo>
                    <a:pt x="686" y="385"/>
                  </a:lnTo>
                  <a:lnTo>
                    <a:pt x="685" y="385"/>
                  </a:lnTo>
                  <a:lnTo>
                    <a:pt x="685" y="384"/>
                  </a:lnTo>
                  <a:lnTo>
                    <a:pt x="691" y="376"/>
                  </a:lnTo>
                  <a:lnTo>
                    <a:pt x="698" y="371"/>
                  </a:lnTo>
                  <a:lnTo>
                    <a:pt x="713" y="357"/>
                  </a:lnTo>
                  <a:lnTo>
                    <a:pt x="642" y="382"/>
                  </a:lnTo>
                  <a:lnTo>
                    <a:pt x="572" y="404"/>
                  </a:lnTo>
                  <a:lnTo>
                    <a:pt x="547" y="412"/>
                  </a:lnTo>
                  <a:lnTo>
                    <a:pt x="521" y="417"/>
                  </a:lnTo>
                  <a:lnTo>
                    <a:pt x="472" y="426"/>
                  </a:lnTo>
                  <a:lnTo>
                    <a:pt x="447" y="429"/>
                  </a:lnTo>
                  <a:lnTo>
                    <a:pt x="420" y="431"/>
                  </a:lnTo>
                  <a:lnTo>
                    <a:pt x="390" y="429"/>
                  </a:lnTo>
                  <a:lnTo>
                    <a:pt x="362" y="426"/>
                  </a:lnTo>
                  <a:lnTo>
                    <a:pt x="359" y="426"/>
                  </a:lnTo>
                  <a:lnTo>
                    <a:pt x="323" y="419"/>
                  </a:lnTo>
                  <a:lnTo>
                    <a:pt x="288" y="409"/>
                  </a:lnTo>
                  <a:lnTo>
                    <a:pt x="250" y="395"/>
                  </a:lnTo>
                  <a:lnTo>
                    <a:pt x="213" y="379"/>
                  </a:lnTo>
                  <a:lnTo>
                    <a:pt x="176" y="360"/>
                  </a:lnTo>
                  <a:lnTo>
                    <a:pt x="141" y="338"/>
                  </a:lnTo>
                  <a:lnTo>
                    <a:pt x="106" y="313"/>
                  </a:lnTo>
                  <a:lnTo>
                    <a:pt x="90" y="300"/>
                  </a:lnTo>
                  <a:lnTo>
                    <a:pt x="72" y="286"/>
                  </a:lnTo>
                  <a:lnTo>
                    <a:pt x="56" y="268"/>
                  </a:lnTo>
                  <a:lnTo>
                    <a:pt x="38" y="249"/>
                  </a:lnTo>
                  <a:lnTo>
                    <a:pt x="19" y="227"/>
                  </a:lnTo>
                  <a:lnTo>
                    <a:pt x="0" y="199"/>
                  </a:lnTo>
                  <a:lnTo>
                    <a:pt x="19" y="227"/>
                  </a:lnTo>
                  <a:lnTo>
                    <a:pt x="38" y="249"/>
                  </a:lnTo>
                  <a:lnTo>
                    <a:pt x="56" y="268"/>
                  </a:lnTo>
                  <a:lnTo>
                    <a:pt x="74" y="286"/>
                  </a:lnTo>
                  <a:lnTo>
                    <a:pt x="90" y="299"/>
                  </a:lnTo>
                  <a:lnTo>
                    <a:pt x="107" y="312"/>
                  </a:lnTo>
                  <a:lnTo>
                    <a:pt x="143" y="338"/>
                  </a:lnTo>
                  <a:lnTo>
                    <a:pt x="178" y="359"/>
                  </a:lnTo>
                  <a:lnTo>
                    <a:pt x="213" y="378"/>
                  </a:lnTo>
                  <a:lnTo>
                    <a:pt x="251" y="394"/>
                  </a:lnTo>
                  <a:lnTo>
                    <a:pt x="288" y="407"/>
                  </a:lnTo>
                  <a:lnTo>
                    <a:pt x="318" y="416"/>
                  </a:lnTo>
                  <a:lnTo>
                    <a:pt x="351" y="422"/>
                  </a:lnTo>
                  <a:lnTo>
                    <a:pt x="340" y="417"/>
                  </a:lnTo>
                  <a:lnTo>
                    <a:pt x="332" y="412"/>
                  </a:lnTo>
                  <a:lnTo>
                    <a:pt x="323" y="404"/>
                  </a:lnTo>
                  <a:lnTo>
                    <a:pt x="315" y="397"/>
                  </a:lnTo>
                  <a:close/>
                </a:path>
              </a:pathLst>
            </a:custGeom>
            <a:solidFill>
              <a:srgbClr val="F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76"/>
            <p:cNvSpPr>
              <a:spLocks noEditPoints="1"/>
            </p:cNvSpPr>
            <p:nvPr/>
          </p:nvSpPr>
          <p:spPr bwMode="auto">
            <a:xfrm>
              <a:off x="2089874" y="633254"/>
              <a:ext cx="2105756" cy="396875"/>
            </a:xfrm>
            <a:custGeom>
              <a:avLst/>
              <a:gdLst>
                <a:gd name="T0" fmla="*/ 1347 w 3639"/>
                <a:gd name="T1" fmla="*/ 682 h 751"/>
                <a:gd name="T2" fmla="*/ 1323 w 3639"/>
                <a:gd name="T3" fmla="*/ 598 h 751"/>
                <a:gd name="T4" fmla="*/ 1310 w 3639"/>
                <a:gd name="T5" fmla="*/ 658 h 751"/>
                <a:gd name="T6" fmla="*/ 2056 w 3639"/>
                <a:gd name="T7" fmla="*/ 579 h 751"/>
                <a:gd name="T8" fmla="*/ 1973 w 3639"/>
                <a:gd name="T9" fmla="*/ 720 h 751"/>
                <a:gd name="T10" fmla="*/ 2012 w 3639"/>
                <a:gd name="T11" fmla="*/ 560 h 751"/>
                <a:gd name="T12" fmla="*/ 2003 w 3639"/>
                <a:gd name="T13" fmla="*/ 592 h 751"/>
                <a:gd name="T14" fmla="*/ 2653 w 3639"/>
                <a:gd name="T15" fmla="*/ 629 h 751"/>
                <a:gd name="T16" fmla="*/ 2530 w 3639"/>
                <a:gd name="T17" fmla="*/ 545 h 751"/>
                <a:gd name="T18" fmla="*/ 2672 w 3639"/>
                <a:gd name="T19" fmla="*/ 525 h 751"/>
                <a:gd name="T20" fmla="*/ 2638 w 3639"/>
                <a:gd name="T21" fmla="*/ 541 h 751"/>
                <a:gd name="T22" fmla="*/ 1061 w 3639"/>
                <a:gd name="T23" fmla="*/ 356 h 751"/>
                <a:gd name="T24" fmla="*/ 1061 w 3639"/>
                <a:gd name="T25" fmla="*/ 287 h 751"/>
                <a:gd name="T26" fmla="*/ 1030 w 3639"/>
                <a:gd name="T27" fmla="*/ 328 h 751"/>
                <a:gd name="T28" fmla="*/ 1659 w 3639"/>
                <a:gd name="T29" fmla="*/ 507 h 751"/>
                <a:gd name="T30" fmla="*/ 1723 w 3639"/>
                <a:gd name="T31" fmla="*/ 444 h 751"/>
                <a:gd name="T32" fmla="*/ 1700 w 3639"/>
                <a:gd name="T33" fmla="*/ 504 h 751"/>
                <a:gd name="T34" fmla="*/ 1715 w 3639"/>
                <a:gd name="T35" fmla="*/ 526 h 751"/>
                <a:gd name="T36" fmla="*/ 2192 w 3639"/>
                <a:gd name="T37" fmla="*/ 254 h 751"/>
                <a:gd name="T38" fmla="*/ 2323 w 3639"/>
                <a:gd name="T39" fmla="*/ 232 h 751"/>
                <a:gd name="T40" fmla="*/ 2255 w 3639"/>
                <a:gd name="T41" fmla="*/ 262 h 751"/>
                <a:gd name="T42" fmla="*/ 3075 w 3639"/>
                <a:gd name="T43" fmla="*/ 539 h 751"/>
                <a:gd name="T44" fmla="*/ 2931 w 3639"/>
                <a:gd name="T45" fmla="*/ 478 h 751"/>
                <a:gd name="T46" fmla="*/ 3044 w 3639"/>
                <a:gd name="T47" fmla="*/ 362 h 751"/>
                <a:gd name="T48" fmla="*/ 3082 w 3639"/>
                <a:gd name="T49" fmla="*/ 535 h 751"/>
                <a:gd name="T50" fmla="*/ 3035 w 3639"/>
                <a:gd name="T51" fmla="*/ 503 h 751"/>
                <a:gd name="T52" fmla="*/ 768 w 3639"/>
                <a:gd name="T53" fmla="*/ 24 h 751"/>
                <a:gd name="T54" fmla="*/ 819 w 3639"/>
                <a:gd name="T55" fmla="*/ 87 h 751"/>
                <a:gd name="T56" fmla="*/ 1257 w 3639"/>
                <a:gd name="T57" fmla="*/ 381 h 751"/>
                <a:gd name="T58" fmla="*/ 1291 w 3639"/>
                <a:gd name="T59" fmla="*/ 273 h 751"/>
                <a:gd name="T60" fmla="*/ 1260 w 3639"/>
                <a:gd name="T61" fmla="*/ 383 h 751"/>
                <a:gd name="T62" fmla="*/ 1257 w 3639"/>
                <a:gd name="T63" fmla="*/ 381 h 751"/>
                <a:gd name="T64" fmla="*/ 520 w 3639"/>
                <a:gd name="T65" fmla="*/ 309 h 751"/>
                <a:gd name="T66" fmla="*/ 535 w 3639"/>
                <a:gd name="T67" fmla="*/ 284 h 751"/>
                <a:gd name="T68" fmla="*/ 250 w 3639"/>
                <a:gd name="T69" fmla="*/ 321 h 751"/>
                <a:gd name="T70" fmla="*/ 226 w 3639"/>
                <a:gd name="T71" fmla="*/ 328 h 751"/>
                <a:gd name="T72" fmla="*/ 341 w 3639"/>
                <a:gd name="T73" fmla="*/ 343 h 751"/>
                <a:gd name="T74" fmla="*/ 714 w 3639"/>
                <a:gd name="T75" fmla="*/ 136 h 751"/>
                <a:gd name="T76" fmla="*/ 837 w 3639"/>
                <a:gd name="T77" fmla="*/ 110 h 751"/>
                <a:gd name="T78" fmla="*/ 1152 w 3639"/>
                <a:gd name="T79" fmla="*/ 330 h 751"/>
                <a:gd name="T80" fmla="*/ 1288 w 3639"/>
                <a:gd name="T81" fmla="*/ 466 h 751"/>
                <a:gd name="T82" fmla="*/ 1650 w 3639"/>
                <a:gd name="T83" fmla="*/ 595 h 751"/>
                <a:gd name="T84" fmla="*/ 1741 w 3639"/>
                <a:gd name="T85" fmla="*/ 542 h 751"/>
                <a:gd name="T86" fmla="*/ 2087 w 3639"/>
                <a:gd name="T87" fmla="*/ 450 h 751"/>
                <a:gd name="T88" fmla="*/ 2307 w 3639"/>
                <a:gd name="T89" fmla="*/ 318 h 751"/>
                <a:gd name="T90" fmla="*/ 2723 w 3639"/>
                <a:gd name="T91" fmla="*/ 469 h 751"/>
                <a:gd name="T92" fmla="*/ 3211 w 3639"/>
                <a:gd name="T93" fmla="*/ 613 h 751"/>
                <a:gd name="T94" fmla="*/ 3148 w 3639"/>
                <a:gd name="T95" fmla="*/ 573 h 751"/>
                <a:gd name="T96" fmla="*/ 3479 w 3639"/>
                <a:gd name="T97" fmla="*/ 506 h 751"/>
                <a:gd name="T98" fmla="*/ 3403 w 3639"/>
                <a:gd name="T99" fmla="*/ 582 h 751"/>
                <a:gd name="T100" fmla="*/ 3018 w 3639"/>
                <a:gd name="T101" fmla="*/ 627 h 751"/>
                <a:gd name="T102" fmla="*/ 2672 w 3639"/>
                <a:gd name="T103" fmla="*/ 525 h 751"/>
                <a:gd name="T104" fmla="*/ 2427 w 3639"/>
                <a:gd name="T105" fmla="*/ 380 h 751"/>
                <a:gd name="T106" fmla="*/ 2033 w 3639"/>
                <a:gd name="T107" fmla="*/ 532 h 751"/>
                <a:gd name="T108" fmla="*/ 1817 w 3639"/>
                <a:gd name="T109" fmla="*/ 588 h 751"/>
                <a:gd name="T110" fmla="*/ 1414 w 3639"/>
                <a:gd name="T111" fmla="*/ 585 h 751"/>
                <a:gd name="T112" fmla="*/ 1366 w 3639"/>
                <a:gd name="T113" fmla="*/ 538 h 751"/>
                <a:gd name="T114" fmla="*/ 1092 w 3639"/>
                <a:gd name="T115" fmla="*/ 311 h 751"/>
                <a:gd name="T116" fmla="*/ 901 w 3639"/>
                <a:gd name="T117" fmla="*/ 142 h 751"/>
                <a:gd name="T118" fmla="*/ 547 w 3639"/>
                <a:gd name="T119" fmla="*/ 248 h 751"/>
                <a:gd name="T120" fmla="*/ 321 w 3639"/>
                <a:gd name="T121" fmla="*/ 350 h 751"/>
                <a:gd name="T122" fmla="*/ 26 w 3639"/>
                <a:gd name="T123" fmla="*/ 265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39" h="751">
                  <a:moveTo>
                    <a:pt x="1367" y="602"/>
                  </a:moveTo>
                  <a:lnTo>
                    <a:pt x="1367" y="602"/>
                  </a:lnTo>
                  <a:lnTo>
                    <a:pt x="1372" y="605"/>
                  </a:lnTo>
                  <a:lnTo>
                    <a:pt x="1376" y="611"/>
                  </a:lnTo>
                  <a:lnTo>
                    <a:pt x="1379" y="616"/>
                  </a:lnTo>
                  <a:lnTo>
                    <a:pt x="1382" y="622"/>
                  </a:lnTo>
                  <a:lnTo>
                    <a:pt x="1383" y="627"/>
                  </a:lnTo>
                  <a:lnTo>
                    <a:pt x="1383" y="635"/>
                  </a:lnTo>
                  <a:lnTo>
                    <a:pt x="1380" y="642"/>
                  </a:lnTo>
                  <a:lnTo>
                    <a:pt x="1378" y="649"/>
                  </a:lnTo>
                  <a:lnTo>
                    <a:pt x="1373" y="657"/>
                  </a:lnTo>
                  <a:lnTo>
                    <a:pt x="1366" y="666"/>
                  </a:lnTo>
                  <a:lnTo>
                    <a:pt x="1357" y="673"/>
                  </a:lnTo>
                  <a:lnTo>
                    <a:pt x="1347" y="682"/>
                  </a:lnTo>
                  <a:lnTo>
                    <a:pt x="1334" y="689"/>
                  </a:lnTo>
                  <a:lnTo>
                    <a:pt x="1319" y="698"/>
                  </a:lnTo>
                  <a:lnTo>
                    <a:pt x="1300" y="705"/>
                  </a:lnTo>
                  <a:lnTo>
                    <a:pt x="1281" y="712"/>
                  </a:lnTo>
                  <a:lnTo>
                    <a:pt x="1276" y="715"/>
                  </a:lnTo>
                  <a:lnTo>
                    <a:pt x="1275" y="696"/>
                  </a:lnTo>
                  <a:lnTo>
                    <a:pt x="1275" y="674"/>
                  </a:lnTo>
                  <a:lnTo>
                    <a:pt x="1278" y="652"/>
                  </a:lnTo>
                  <a:lnTo>
                    <a:pt x="1281" y="644"/>
                  </a:lnTo>
                  <a:lnTo>
                    <a:pt x="1284" y="635"/>
                  </a:lnTo>
                  <a:lnTo>
                    <a:pt x="1293" y="622"/>
                  </a:lnTo>
                  <a:lnTo>
                    <a:pt x="1301" y="611"/>
                  </a:lnTo>
                  <a:lnTo>
                    <a:pt x="1313" y="602"/>
                  </a:lnTo>
                  <a:lnTo>
                    <a:pt x="1323" y="598"/>
                  </a:lnTo>
                  <a:lnTo>
                    <a:pt x="1334" y="595"/>
                  </a:lnTo>
                  <a:lnTo>
                    <a:pt x="1345" y="595"/>
                  </a:lnTo>
                  <a:lnTo>
                    <a:pt x="1354" y="597"/>
                  </a:lnTo>
                  <a:lnTo>
                    <a:pt x="1364" y="600"/>
                  </a:lnTo>
                  <a:lnTo>
                    <a:pt x="1353" y="607"/>
                  </a:lnTo>
                  <a:lnTo>
                    <a:pt x="1342" y="616"/>
                  </a:lnTo>
                  <a:lnTo>
                    <a:pt x="1334" y="624"/>
                  </a:lnTo>
                  <a:lnTo>
                    <a:pt x="1325" y="635"/>
                  </a:lnTo>
                  <a:lnTo>
                    <a:pt x="1316" y="646"/>
                  </a:lnTo>
                  <a:lnTo>
                    <a:pt x="1310" y="658"/>
                  </a:lnTo>
                  <a:lnTo>
                    <a:pt x="1304" y="670"/>
                  </a:lnTo>
                  <a:lnTo>
                    <a:pt x="1300" y="683"/>
                  </a:lnTo>
                  <a:lnTo>
                    <a:pt x="1304" y="670"/>
                  </a:lnTo>
                  <a:lnTo>
                    <a:pt x="1310" y="658"/>
                  </a:lnTo>
                  <a:lnTo>
                    <a:pt x="1317" y="646"/>
                  </a:lnTo>
                  <a:lnTo>
                    <a:pt x="1326" y="636"/>
                  </a:lnTo>
                  <a:lnTo>
                    <a:pt x="1335" y="626"/>
                  </a:lnTo>
                  <a:lnTo>
                    <a:pt x="1345" y="617"/>
                  </a:lnTo>
                  <a:lnTo>
                    <a:pt x="1356" y="608"/>
                  </a:lnTo>
                  <a:lnTo>
                    <a:pt x="1367" y="602"/>
                  </a:lnTo>
                  <a:close/>
                  <a:moveTo>
                    <a:pt x="2017" y="559"/>
                  </a:moveTo>
                  <a:lnTo>
                    <a:pt x="2017" y="559"/>
                  </a:lnTo>
                  <a:lnTo>
                    <a:pt x="2025" y="559"/>
                  </a:lnTo>
                  <a:lnTo>
                    <a:pt x="2033" y="560"/>
                  </a:lnTo>
                  <a:lnTo>
                    <a:pt x="2040" y="561"/>
                  </a:lnTo>
                  <a:lnTo>
                    <a:pt x="2046" y="566"/>
                  </a:lnTo>
                  <a:lnTo>
                    <a:pt x="2052" y="572"/>
                  </a:lnTo>
                  <a:lnTo>
                    <a:pt x="2056" y="579"/>
                  </a:lnTo>
                  <a:lnTo>
                    <a:pt x="2059" y="588"/>
                  </a:lnTo>
                  <a:lnTo>
                    <a:pt x="2061" y="598"/>
                  </a:lnTo>
                  <a:lnTo>
                    <a:pt x="2061" y="610"/>
                  </a:lnTo>
                  <a:lnTo>
                    <a:pt x="2058" y="624"/>
                  </a:lnTo>
                  <a:lnTo>
                    <a:pt x="2055" y="639"/>
                  </a:lnTo>
                  <a:lnTo>
                    <a:pt x="2047" y="657"/>
                  </a:lnTo>
                  <a:lnTo>
                    <a:pt x="2039" y="676"/>
                  </a:lnTo>
                  <a:lnTo>
                    <a:pt x="2028" y="696"/>
                  </a:lnTo>
                  <a:lnTo>
                    <a:pt x="2014" y="720"/>
                  </a:lnTo>
                  <a:lnTo>
                    <a:pt x="1998" y="743"/>
                  </a:lnTo>
                  <a:lnTo>
                    <a:pt x="1996" y="751"/>
                  </a:lnTo>
                  <a:lnTo>
                    <a:pt x="1987" y="742"/>
                  </a:lnTo>
                  <a:lnTo>
                    <a:pt x="1980" y="731"/>
                  </a:lnTo>
                  <a:lnTo>
                    <a:pt x="1973" y="720"/>
                  </a:lnTo>
                  <a:lnTo>
                    <a:pt x="1965" y="708"/>
                  </a:lnTo>
                  <a:lnTo>
                    <a:pt x="1959" y="696"/>
                  </a:lnTo>
                  <a:lnTo>
                    <a:pt x="1954" y="685"/>
                  </a:lnTo>
                  <a:lnTo>
                    <a:pt x="1951" y="671"/>
                  </a:lnTo>
                  <a:lnTo>
                    <a:pt x="1948" y="660"/>
                  </a:lnTo>
                  <a:lnTo>
                    <a:pt x="1948" y="649"/>
                  </a:lnTo>
                  <a:lnTo>
                    <a:pt x="1948" y="639"/>
                  </a:lnTo>
                  <a:lnTo>
                    <a:pt x="1952" y="620"/>
                  </a:lnTo>
                  <a:lnTo>
                    <a:pt x="1958" y="604"/>
                  </a:lnTo>
                  <a:lnTo>
                    <a:pt x="1967" y="591"/>
                  </a:lnTo>
                  <a:lnTo>
                    <a:pt x="1977" y="579"/>
                  </a:lnTo>
                  <a:lnTo>
                    <a:pt x="1989" y="570"/>
                  </a:lnTo>
                  <a:lnTo>
                    <a:pt x="2000" y="563"/>
                  </a:lnTo>
                  <a:lnTo>
                    <a:pt x="2012" y="560"/>
                  </a:lnTo>
                  <a:lnTo>
                    <a:pt x="2005" y="576"/>
                  </a:lnTo>
                  <a:lnTo>
                    <a:pt x="1999" y="592"/>
                  </a:lnTo>
                  <a:lnTo>
                    <a:pt x="1996" y="610"/>
                  </a:lnTo>
                  <a:lnTo>
                    <a:pt x="1993" y="627"/>
                  </a:lnTo>
                  <a:lnTo>
                    <a:pt x="1992" y="646"/>
                  </a:lnTo>
                  <a:lnTo>
                    <a:pt x="1992" y="664"/>
                  </a:lnTo>
                  <a:lnTo>
                    <a:pt x="1995" y="682"/>
                  </a:lnTo>
                  <a:lnTo>
                    <a:pt x="1998" y="698"/>
                  </a:lnTo>
                  <a:lnTo>
                    <a:pt x="1995" y="680"/>
                  </a:lnTo>
                  <a:lnTo>
                    <a:pt x="1993" y="663"/>
                  </a:lnTo>
                  <a:lnTo>
                    <a:pt x="1993" y="645"/>
                  </a:lnTo>
                  <a:lnTo>
                    <a:pt x="1995" y="627"/>
                  </a:lnTo>
                  <a:lnTo>
                    <a:pt x="1999" y="610"/>
                  </a:lnTo>
                  <a:lnTo>
                    <a:pt x="2003" y="592"/>
                  </a:lnTo>
                  <a:lnTo>
                    <a:pt x="2009" y="575"/>
                  </a:lnTo>
                  <a:lnTo>
                    <a:pt x="2017" y="559"/>
                  </a:lnTo>
                  <a:close/>
                  <a:moveTo>
                    <a:pt x="2676" y="529"/>
                  </a:moveTo>
                  <a:lnTo>
                    <a:pt x="2676" y="529"/>
                  </a:lnTo>
                  <a:lnTo>
                    <a:pt x="2682" y="538"/>
                  </a:lnTo>
                  <a:lnTo>
                    <a:pt x="2688" y="548"/>
                  </a:lnTo>
                  <a:lnTo>
                    <a:pt x="2691" y="559"/>
                  </a:lnTo>
                  <a:lnTo>
                    <a:pt x="2692" y="569"/>
                  </a:lnTo>
                  <a:lnTo>
                    <a:pt x="2692" y="579"/>
                  </a:lnTo>
                  <a:lnTo>
                    <a:pt x="2689" y="591"/>
                  </a:lnTo>
                  <a:lnTo>
                    <a:pt x="2683" y="601"/>
                  </a:lnTo>
                  <a:lnTo>
                    <a:pt x="2676" y="611"/>
                  </a:lnTo>
                  <a:lnTo>
                    <a:pt x="2666" y="620"/>
                  </a:lnTo>
                  <a:lnTo>
                    <a:pt x="2653" y="629"/>
                  </a:lnTo>
                  <a:lnTo>
                    <a:pt x="2637" y="638"/>
                  </a:lnTo>
                  <a:lnTo>
                    <a:pt x="2616" y="644"/>
                  </a:lnTo>
                  <a:lnTo>
                    <a:pt x="2594" y="649"/>
                  </a:lnTo>
                  <a:lnTo>
                    <a:pt x="2568" y="654"/>
                  </a:lnTo>
                  <a:lnTo>
                    <a:pt x="2537" y="655"/>
                  </a:lnTo>
                  <a:lnTo>
                    <a:pt x="2503" y="657"/>
                  </a:lnTo>
                  <a:lnTo>
                    <a:pt x="2496" y="660"/>
                  </a:lnTo>
                  <a:lnTo>
                    <a:pt x="2499" y="644"/>
                  </a:lnTo>
                  <a:lnTo>
                    <a:pt x="2500" y="627"/>
                  </a:lnTo>
                  <a:lnTo>
                    <a:pt x="2505" y="610"/>
                  </a:lnTo>
                  <a:lnTo>
                    <a:pt x="2509" y="592"/>
                  </a:lnTo>
                  <a:lnTo>
                    <a:pt x="2515" y="576"/>
                  </a:lnTo>
                  <a:lnTo>
                    <a:pt x="2522" y="560"/>
                  </a:lnTo>
                  <a:lnTo>
                    <a:pt x="2530" y="545"/>
                  </a:lnTo>
                  <a:lnTo>
                    <a:pt x="2537" y="534"/>
                  </a:lnTo>
                  <a:lnTo>
                    <a:pt x="2546" y="525"/>
                  </a:lnTo>
                  <a:lnTo>
                    <a:pt x="2554" y="517"/>
                  </a:lnTo>
                  <a:lnTo>
                    <a:pt x="2565" y="512"/>
                  </a:lnTo>
                  <a:lnTo>
                    <a:pt x="2574" y="506"/>
                  </a:lnTo>
                  <a:lnTo>
                    <a:pt x="2582" y="503"/>
                  </a:lnTo>
                  <a:lnTo>
                    <a:pt x="2593" y="500"/>
                  </a:lnTo>
                  <a:lnTo>
                    <a:pt x="2601" y="498"/>
                  </a:lnTo>
                  <a:lnTo>
                    <a:pt x="2610" y="498"/>
                  </a:lnTo>
                  <a:lnTo>
                    <a:pt x="2619" y="498"/>
                  </a:lnTo>
                  <a:lnTo>
                    <a:pt x="2628" y="500"/>
                  </a:lnTo>
                  <a:lnTo>
                    <a:pt x="2644" y="506"/>
                  </a:lnTo>
                  <a:lnTo>
                    <a:pt x="2659" y="513"/>
                  </a:lnTo>
                  <a:lnTo>
                    <a:pt x="2672" y="525"/>
                  </a:lnTo>
                  <a:lnTo>
                    <a:pt x="2653" y="529"/>
                  </a:lnTo>
                  <a:lnTo>
                    <a:pt x="2634" y="538"/>
                  </a:lnTo>
                  <a:lnTo>
                    <a:pt x="2616" y="547"/>
                  </a:lnTo>
                  <a:lnTo>
                    <a:pt x="2598" y="559"/>
                  </a:lnTo>
                  <a:lnTo>
                    <a:pt x="2582" y="572"/>
                  </a:lnTo>
                  <a:lnTo>
                    <a:pt x="2568" y="586"/>
                  </a:lnTo>
                  <a:lnTo>
                    <a:pt x="2554" y="602"/>
                  </a:lnTo>
                  <a:lnTo>
                    <a:pt x="2543" y="622"/>
                  </a:lnTo>
                  <a:lnTo>
                    <a:pt x="2556" y="602"/>
                  </a:lnTo>
                  <a:lnTo>
                    <a:pt x="2569" y="586"/>
                  </a:lnTo>
                  <a:lnTo>
                    <a:pt x="2585" y="572"/>
                  </a:lnTo>
                  <a:lnTo>
                    <a:pt x="2601" y="560"/>
                  </a:lnTo>
                  <a:lnTo>
                    <a:pt x="2619" y="548"/>
                  </a:lnTo>
                  <a:lnTo>
                    <a:pt x="2638" y="541"/>
                  </a:lnTo>
                  <a:lnTo>
                    <a:pt x="2656" y="534"/>
                  </a:lnTo>
                  <a:lnTo>
                    <a:pt x="2676" y="529"/>
                  </a:lnTo>
                  <a:close/>
                  <a:moveTo>
                    <a:pt x="1093" y="314"/>
                  </a:moveTo>
                  <a:lnTo>
                    <a:pt x="1093" y="314"/>
                  </a:lnTo>
                  <a:lnTo>
                    <a:pt x="1096" y="324"/>
                  </a:lnTo>
                  <a:lnTo>
                    <a:pt x="1096" y="330"/>
                  </a:lnTo>
                  <a:lnTo>
                    <a:pt x="1095" y="334"/>
                  </a:lnTo>
                  <a:lnTo>
                    <a:pt x="1093" y="339"/>
                  </a:lnTo>
                  <a:lnTo>
                    <a:pt x="1090" y="343"/>
                  </a:lnTo>
                  <a:lnTo>
                    <a:pt x="1086" y="347"/>
                  </a:lnTo>
                  <a:lnTo>
                    <a:pt x="1081" y="350"/>
                  </a:lnTo>
                  <a:lnTo>
                    <a:pt x="1076" y="353"/>
                  </a:lnTo>
                  <a:lnTo>
                    <a:pt x="1068" y="355"/>
                  </a:lnTo>
                  <a:lnTo>
                    <a:pt x="1061" y="356"/>
                  </a:lnTo>
                  <a:lnTo>
                    <a:pt x="1051" y="356"/>
                  </a:lnTo>
                  <a:lnTo>
                    <a:pt x="1040" y="355"/>
                  </a:lnTo>
                  <a:lnTo>
                    <a:pt x="1027" y="353"/>
                  </a:lnTo>
                  <a:lnTo>
                    <a:pt x="1014" y="350"/>
                  </a:lnTo>
                  <a:lnTo>
                    <a:pt x="999" y="345"/>
                  </a:lnTo>
                  <a:lnTo>
                    <a:pt x="996" y="346"/>
                  </a:lnTo>
                  <a:lnTo>
                    <a:pt x="1002" y="331"/>
                  </a:lnTo>
                  <a:lnTo>
                    <a:pt x="1011" y="317"/>
                  </a:lnTo>
                  <a:lnTo>
                    <a:pt x="1020" y="304"/>
                  </a:lnTo>
                  <a:lnTo>
                    <a:pt x="1026" y="299"/>
                  </a:lnTo>
                  <a:lnTo>
                    <a:pt x="1032" y="295"/>
                  </a:lnTo>
                  <a:lnTo>
                    <a:pt x="1042" y="290"/>
                  </a:lnTo>
                  <a:lnTo>
                    <a:pt x="1051" y="287"/>
                  </a:lnTo>
                  <a:lnTo>
                    <a:pt x="1061" y="287"/>
                  </a:lnTo>
                  <a:lnTo>
                    <a:pt x="1068" y="290"/>
                  </a:lnTo>
                  <a:lnTo>
                    <a:pt x="1076" y="293"/>
                  </a:lnTo>
                  <a:lnTo>
                    <a:pt x="1083" y="299"/>
                  </a:lnTo>
                  <a:lnTo>
                    <a:pt x="1089" y="305"/>
                  </a:lnTo>
                  <a:lnTo>
                    <a:pt x="1092" y="311"/>
                  </a:lnTo>
                  <a:lnTo>
                    <a:pt x="1083" y="311"/>
                  </a:lnTo>
                  <a:lnTo>
                    <a:pt x="1074" y="311"/>
                  </a:lnTo>
                  <a:lnTo>
                    <a:pt x="1064" y="312"/>
                  </a:lnTo>
                  <a:lnTo>
                    <a:pt x="1055" y="315"/>
                  </a:lnTo>
                  <a:lnTo>
                    <a:pt x="1046" y="318"/>
                  </a:lnTo>
                  <a:lnTo>
                    <a:pt x="1038" y="323"/>
                  </a:lnTo>
                  <a:lnTo>
                    <a:pt x="1030" y="328"/>
                  </a:lnTo>
                  <a:lnTo>
                    <a:pt x="1021" y="334"/>
                  </a:lnTo>
                  <a:lnTo>
                    <a:pt x="1030" y="328"/>
                  </a:lnTo>
                  <a:lnTo>
                    <a:pt x="1038" y="324"/>
                  </a:lnTo>
                  <a:lnTo>
                    <a:pt x="1048" y="320"/>
                  </a:lnTo>
                  <a:lnTo>
                    <a:pt x="1057" y="317"/>
                  </a:lnTo>
                  <a:lnTo>
                    <a:pt x="1065" y="314"/>
                  </a:lnTo>
                  <a:lnTo>
                    <a:pt x="1074" y="314"/>
                  </a:lnTo>
                  <a:lnTo>
                    <a:pt x="1084" y="314"/>
                  </a:lnTo>
                  <a:lnTo>
                    <a:pt x="1093" y="314"/>
                  </a:lnTo>
                  <a:close/>
                  <a:moveTo>
                    <a:pt x="1715" y="526"/>
                  </a:moveTo>
                  <a:lnTo>
                    <a:pt x="1715" y="526"/>
                  </a:lnTo>
                  <a:lnTo>
                    <a:pt x="1703" y="526"/>
                  </a:lnTo>
                  <a:lnTo>
                    <a:pt x="1691" y="525"/>
                  </a:lnTo>
                  <a:lnTo>
                    <a:pt x="1681" y="522"/>
                  </a:lnTo>
                  <a:lnTo>
                    <a:pt x="1669" y="516"/>
                  </a:lnTo>
                  <a:lnTo>
                    <a:pt x="1659" y="507"/>
                  </a:lnTo>
                  <a:lnTo>
                    <a:pt x="1650" y="497"/>
                  </a:lnTo>
                  <a:lnTo>
                    <a:pt x="1644" y="484"/>
                  </a:lnTo>
                  <a:lnTo>
                    <a:pt x="1640" y="469"/>
                  </a:lnTo>
                  <a:lnTo>
                    <a:pt x="1638" y="460"/>
                  </a:lnTo>
                  <a:lnTo>
                    <a:pt x="1638" y="450"/>
                  </a:lnTo>
                  <a:lnTo>
                    <a:pt x="1641" y="440"/>
                  </a:lnTo>
                  <a:lnTo>
                    <a:pt x="1643" y="430"/>
                  </a:lnTo>
                  <a:lnTo>
                    <a:pt x="1650" y="408"/>
                  </a:lnTo>
                  <a:lnTo>
                    <a:pt x="1660" y="390"/>
                  </a:lnTo>
                  <a:lnTo>
                    <a:pt x="1662" y="394"/>
                  </a:lnTo>
                  <a:lnTo>
                    <a:pt x="1681" y="408"/>
                  </a:lnTo>
                  <a:lnTo>
                    <a:pt x="1697" y="421"/>
                  </a:lnTo>
                  <a:lnTo>
                    <a:pt x="1712" y="432"/>
                  </a:lnTo>
                  <a:lnTo>
                    <a:pt x="1723" y="444"/>
                  </a:lnTo>
                  <a:lnTo>
                    <a:pt x="1732" y="454"/>
                  </a:lnTo>
                  <a:lnTo>
                    <a:pt x="1738" y="465"/>
                  </a:lnTo>
                  <a:lnTo>
                    <a:pt x="1744" y="475"/>
                  </a:lnTo>
                  <a:lnTo>
                    <a:pt x="1747" y="484"/>
                  </a:lnTo>
                  <a:lnTo>
                    <a:pt x="1747" y="491"/>
                  </a:lnTo>
                  <a:lnTo>
                    <a:pt x="1747" y="498"/>
                  </a:lnTo>
                  <a:lnTo>
                    <a:pt x="1745" y="506"/>
                  </a:lnTo>
                  <a:lnTo>
                    <a:pt x="1742" y="512"/>
                  </a:lnTo>
                  <a:lnTo>
                    <a:pt x="1738" y="516"/>
                  </a:lnTo>
                  <a:lnTo>
                    <a:pt x="1732" y="520"/>
                  </a:lnTo>
                  <a:lnTo>
                    <a:pt x="1726" y="523"/>
                  </a:lnTo>
                  <a:lnTo>
                    <a:pt x="1719" y="525"/>
                  </a:lnTo>
                  <a:lnTo>
                    <a:pt x="1709" y="515"/>
                  </a:lnTo>
                  <a:lnTo>
                    <a:pt x="1700" y="504"/>
                  </a:lnTo>
                  <a:lnTo>
                    <a:pt x="1693" y="494"/>
                  </a:lnTo>
                  <a:lnTo>
                    <a:pt x="1685" y="481"/>
                  </a:lnTo>
                  <a:lnTo>
                    <a:pt x="1679" y="469"/>
                  </a:lnTo>
                  <a:lnTo>
                    <a:pt x="1677" y="456"/>
                  </a:lnTo>
                  <a:lnTo>
                    <a:pt x="1674" y="441"/>
                  </a:lnTo>
                  <a:lnTo>
                    <a:pt x="1672" y="428"/>
                  </a:lnTo>
                  <a:lnTo>
                    <a:pt x="1674" y="441"/>
                  </a:lnTo>
                  <a:lnTo>
                    <a:pt x="1675" y="454"/>
                  </a:lnTo>
                  <a:lnTo>
                    <a:pt x="1678" y="468"/>
                  </a:lnTo>
                  <a:lnTo>
                    <a:pt x="1684" y="481"/>
                  </a:lnTo>
                  <a:lnTo>
                    <a:pt x="1690" y="493"/>
                  </a:lnTo>
                  <a:lnTo>
                    <a:pt x="1697" y="504"/>
                  </a:lnTo>
                  <a:lnTo>
                    <a:pt x="1706" y="516"/>
                  </a:lnTo>
                  <a:lnTo>
                    <a:pt x="1715" y="526"/>
                  </a:lnTo>
                  <a:close/>
                  <a:moveTo>
                    <a:pt x="2301" y="320"/>
                  </a:moveTo>
                  <a:lnTo>
                    <a:pt x="2301" y="320"/>
                  </a:lnTo>
                  <a:lnTo>
                    <a:pt x="2286" y="323"/>
                  </a:lnTo>
                  <a:lnTo>
                    <a:pt x="2272" y="323"/>
                  </a:lnTo>
                  <a:lnTo>
                    <a:pt x="2255" y="320"/>
                  </a:lnTo>
                  <a:lnTo>
                    <a:pt x="2239" y="314"/>
                  </a:lnTo>
                  <a:lnTo>
                    <a:pt x="2232" y="309"/>
                  </a:lnTo>
                  <a:lnTo>
                    <a:pt x="2225" y="304"/>
                  </a:lnTo>
                  <a:lnTo>
                    <a:pt x="2217" y="298"/>
                  </a:lnTo>
                  <a:lnTo>
                    <a:pt x="2211" y="290"/>
                  </a:lnTo>
                  <a:lnTo>
                    <a:pt x="2206" y="283"/>
                  </a:lnTo>
                  <a:lnTo>
                    <a:pt x="2201" y="274"/>
                  </a:lnTo>
                  <a:lnTo>
                    <a:pt x="2197" y="264"/>
                  </a:lnTo>
                  <a:lnTo>
                    <a:pt x="2192" y="254"/>
                  </a:lnTo>
                  <a:lnTo>
                    <a:pt x="2191" y="242"/>
                  </a:lnTo>
                  <a:lnTo>
                    <a:pt x="2190" y="227"/>
                  </a:lnTo>
                  <a:lnTo>
                    <a:pt x="2191" y="213"/>
                  </a:lnTo>
                  <a:lnTo>
                    <a:pt x="2192" y="198"/>
                  </a:lnTo>
                  <a:lnTo>
                    <a:pt x="2195" y="182"/>
                  </a:lnTo>
                  <a:lnTo>
                    <a:pt x="2198" y="167"/>
                  </a:lnTo>
                  <a:lnTo>
                    <a:pt x="2207" y="141"/>
                  </a:lnTo>
                  <a:lnTo>
                    <a:pt x="2211" y="147"/>
                  </a:lnTo>
                  <a:lnTo>
                    <a:pt x="2239" y="161"/>
                  </a:lnTo>
                  <a:lnTo>
                    <a:pt x="2263" y="177"/>
                  </a:lnTo>
                  <a:lnTo>
                    <a:pt x="2282" y="191"/>
                  </a:lnTo>
                  <a:lnTo>
                    <a:pt x="2299" y="205"/>
                  </a:lnTo>
                  <a:lnTo>
                    <a:pt x="2313" y="218"/>
                  </a:lnTo>
                  <a:lnTo>
                    <a:pt x="2323" y="232"/>
                  </a:lnTo>
                  <a:lnTo>
                    <a:pt x="2330" y="243"/>
                  </a:lnTo>
                  <a:lnTo>
                    <a:pt x="2336" y="255"/>
                  </a:lnTo>
                  <a:lnTo>
                    <a:pt x="2339" y="267"/>
                  </a:lnTo>
                  <a:lnTo>
                    <a:pt x="2339" y="277"/>
                  </a:lnTo>
                  <a:lnTo>
                    <a:pt x="2338" y="286"/>
                  </a:lnTo>
                  <a:lnTo>
                    <a:pt x="2335" y="295"/>
                  </a:lnTo>
                  <a:lnTo>
                    <a:pt x="2330" y="302"/>
                  </a:lnTo>
                  <a:lnTo>
                    <a:pt x="2323" y="308"/>
                  </a:lnTo>
                  <a:lnTo>
                    <a:pt x="2316" y="314"/>
                  </a:lnTo>
                  <a:lnTo>
                    <a:pt x="2307" y="318"/>
                  </a:lnTo>
                  <a:lnTo>
                    <a:pt x="2292" y="306"/>
                  </a:lnTo>
                  <a:lnTo>
                    <a:pt x="2277" y="293"/>
                  </a:lnTo>
                  <a:lnTo>
                    <a:pt x="2266" y="279"/>
                  </a:lnTo>
                  <a:lnTo>
                    <a:pt x="2255" y="262"/>
                  </a:lnTo>
                  <a:lnTo>
                    <a:pt x="2247" y="246"/>
                  </a:lnTo>
                  <a:lnTo>
                    <a:pt x="2239" y="229"/>
                  </a:lnTo>
                  <a:lnTo>
                    <a:pt x="2233" y="211"/>
                  </a:lnTo>
                  <a:lnTo>
                    <a:pt x="2231" y="191"/>
                  </a:lnTo>
                  <a:lnTo>
                    <a:pt x="2233" y="210"/>
                  </a:lnTo>
                  <a:lnTo>
                    <a:pt x="2238" y="229"/>
                  </a:lnTo>
                  <a:lnTo>
                    <a:pt x="2244" y="246"/>
                  </a:lnTo>
                  <a:lnTo>
                    <a:pt x="2253" y="264"/>
                  </a:lnTo>
                  <a:lnTo>
                    <a:pt x="2263" y="279"/>
                  </a:lnTo>
                  <a:lnTo>
                    <a:pt x="2275" y="293"/>
                  </a:lnTo>
                  <a:lnTo>
                    <a:pt x="2286" y="308"/>
                  </a:lnTo>
                  <a:lnTo>
                    <a:pt x="2301" y="320"/>
                  </a:lnTo>
                  <a:close/>
                  <a:moveTo>
                    <a:pt x="3075" y="539"/>
                  </a:moveTo>
                  <a:lnTo>
                    <a:pt x="3075" y="539"/>
                  </a:lnTo>
                  <a:lnTo>
                    <a:pt x="3064" y="541"/>
                  </a:lnTo>
                  <a:lnTo>
                    <a:pt x="3054" y="542"/>
                  </a:lnTo>
                  <a:lnTo>
                    <a:pt x="3043" y="542"/>
                  </a:lnTo>
                  <a:lnTo>
                    <a:pt x="3032" y="542"/>
                  </a:lnTo>
                  <a:lnTo>
                    <a:pt x="3021" y="541"/>
                  </a:lnTo>
                  <a:lnTo>
                    <a:pt x="3010" y="538"/>
                  </a:lnTo>
                  <a:lnTo>
                    <a:pt x="2999" y="535"/>
                  </a:lnTo>
                  <a:lnTo>
                    <a:pt x="2987" y="531"/>
                  </a:lnTo>
                  <a:lnTo>
                    <a:pt x="2977" y="525"/>
                  </a:lnTo>
                  <a:lnTo>
                    <a:pt x="2966" y="517"/>
                  </a:lnTo>
                  <a:lnTo>
                    <a:pt x="2956" y="509"/>
                  </a:lnTo>
                  <a:lnTo>
                    <a:pt x="2947" y="500"/>
                  </a:lnTo>
                  <a:lnTo>
                    <a:pt x="2938" y="490"/>
                  </a:lnTo>
                  <a:lnTo>
                    <a:pt x="2931" y="478"/>
                  </a:lnTo>
                  <a:lnTo>
                    <a:pt x="2924" y="463"/>
                  </a:lnTo>
                  <a:lnTo>
                    <a:pt x="2918" y="449"/>
                  </a:lnTo>
                  <a:lnTo>
                    <a:pt x="2915" y="432"/>
                  </a:lnTo>
                  <a:lnTo>
                    <a:pt x="2914" y="413"/>
                  </a:lnTo>
                  <a:lnTo>
                    <a:pt x="2914" y="393"/>
                  </a:lnTo>
                  <a:lnTo>
                    <a:pt x="2915" y="372"/>
                  </a:lnTo>
                  <a:lnTo>
                    <a:pt x="2918" y="352"/>
                  </a:lnTo>
                  <a:lnTo>
                    <a:pt x="2922" y="331"/>
                  </a:lnTo>
                  <a:lnTo>
                    <a:pt x="2928" y="312"/>
                  </a:lnTo>
                  <a:lnTo>
                    <a:pt x="2934" y="295"/>
                  </a:lnTo>
                  <a:lnTo>
                    <a:pt x="2940" y="302"/>
                  </a:lnTo>
                  <a:lnTo>
                    <a:pt x="2981" y="323"/>
                  </a:lnTo>
                  <a:lnTo>
                    <a:pt x="3015" y="343"/>
                  </a:lnTo>
                  <a:lnTo>
                    <a:pt x="3044" y="362"/>
                  </a:lnTo>
                  <a:lnTo>
                    <a:pt x="3067" y="381"/>
                  </a:lnTo>
                  <a:lnTo>
                    <a:pt x="3088" y="400"/>
                  </a:lnTo>
                  <a:lnTo>
                    <a:pt x="3104" y="418"/>
                  </a:lnTo>
                  <a:lnTo>
                    <a:pt x="3114" y="435"/>
                  </a:lnTo>
                  <a:lnTo>
                    <a:pt x="3123" y="450"/>
                  </a:lnTo>
                  <a:lnTo>
                    <a:pt x="3126" y="466"/>
                  </a:lnTo>
                  <a:lnTo>
                    <a:pt x="3128" y="479"/>
                  </a:lnTo>
                  <a:lnTo>
                    <a:pt x="3126" y="493"/>
                  </a:lnTo>
                  <a:lnTo>
                    <a:pt x="3122" y="504"/>
                  </a:lnTo>
                  <a:lnTo>
                    <a:pt x="3114" y="515"/>
                  </a:lnTo>
                  <a:lnTo>
                    <a:pt x="3106" y="523"/>
                  </a:lnTo>
                  <a:lnTo>
                    <a:pt x="3095" y="531"/>
                  </a:lnTo>
                  <a:lnTo>
                    <a:pt x="3082" y="537"/>
                  </a:lnTo>
                  <a:lnTo>
                    <a:pt x="3082" y="535"/>
                  </a:lnTo>
                  <a:lnTo>
                    <a:pt x="3062" y="520"/>
                  </a:lnTo>
                  <a:lnTo>
                    <a:pt x="3041" y="501"/>
                  </a:lnTo>
                  <a:lnTo>
                    <a:pt x="3023" y="482"/>
                  </a:lnTo>
                  <a:lnTo>
                    <a:pt x="3007" y="460"/>
                  </a:lnTo>
                  <a:lnTo>
                    <a:pt x="2994" y="438"/>
                  </a:lnTo>
                  <a:lnTo>
                    <a:pt x="2984" y="413"/>
                  </a:lnTo>
                  <a:lnTo>
                    <a:pt x="2975" y="389"/>
                  </a:lnTo>
                  <a:lnTo>
                    <a:pt x="2969" y="362"/>
                  </a:lnTo>
                  <a:lnTo>
                    <a:pt x="2974" y="389"/>
                  </a:lnTo>
                  <a:lnTo>
                    <a:pt x="2981" y="413"/>
                  </a:lnTo>
                  <a:lnTo>
                    <a:pt x="2991" y="438"/>
                  </a:lnTo>
                  <a:lnTo>
                    <a:pt x="3004" y="462"/>
                  </a:lnTo>
                  <a:lnTo>
                    <a:pt x="3019" y="482"/>
                  </a:lnTo>
                  <a:lnTo>
                    <a:pt x="3035" y="503"/>
                  </a:lnTo>
                  <a:lnTo>
                    <a:pt x="3054" y="522"/>
                  </a:lnTo>
                  <a:lnTo>
                    <a:pt x="3075" y="539"/>
                  </a:lnTo>
                  <a:close/>
                  <a:moveTo>
                    <a:pt x="807" y="88"/>
                  </a:moveTo>
                  <a:lnTo>
                    <a:pt x="807" y="88"/>
                  </a:lnTo>
                  <a:lnTo>
                    <a:pt x="800" y="88"/>
                  </a:lnTo>
                  <a:lnTo>
                    <a:pt x="794" y="87"/>
                  </a:lnTo>
                  <a:lnTo>
                    <a:pt x="787" y="84"/>
                  </a:lnTo>
                  <a:lnTo>
                    <a:pt x="780" y="79"/>
                  </a:lnTo>
                  <a:lnTo>
                    <a:pt x="774" y="73"/>
                  </a:lnTo>
                  <a:lnTo>
                    <a:pt x="769" y="66"/>
                  </a:lnTo>
                  <a:lnTo>
                    <a:pt x="765" y="59"/>
                  </a:lnTo>
                  <a:lnTo>
                    <a:pt x="763" y="48"/>
                  </a:lnTo>
                  <a:lnTo>
                    <a:pt x="763" y="37"/>
                  </a:lnTo>
                  <a:lnTo>
                    <a:pt x="768" y="24"/>
                  </a:lnTo>
                  <a:lnTo>
                    <a:pt x="772" y="10"/>
                  </a:lnTo>
                  <a:lnTo>
                    <a:pt x="780" y="0"/>
                  </a:lnTo>
                  <a:lnTo>
                    <a:pt x="781" y="3"/>
                  </a:lnTo>
                  <a:lnTo>
                    <a:pt x="803" y="22"/>
                  </a:lnTo>
                  <a:lnTo>
                    <a:pt x="818" y="38"/>
                  </a:lnTo>
                  <a:lnTo>
                    <a:pt x="822" y="46"/>
                  </a:lnTo>
                  <a:lnTo>
                    <a:pt x="826" y="53"/>
                  </a:lnTo>
                  <a:lnTo>
                    <a:pt x="829" y="59"/>
                  </a:lnTo>
                  <a:lnTo>
                    <a:pt x="829" y="65"/>
                  </a:lnTo>
                  <a:lnTo>
                    <a:pt x="831" y="69"/>
                  </a:lnTo>
                  <a:lnTo>
                    <a:pt x="829" y="73"/>
                  </a:lnTo>
                  <a:lnTo>
                    <a:pt x="828" y="78"/>
                  </a:lnTo>
                  <a:lnTo>
                    <a:pt x="825" y="81"/>
                  </a:lnTo>
                  <a:lnTo>
                    <a:pt x="819" y="87"/>
                  </a:lnTo>
                  <a:lnTo>
                    <a:pt x="810" y="88"/>
                  </a:lnTo>
                  <a:lnTo>
                    <a:pt x="800" y="75"/>
                  </a:lnTo>
                  <a:lnTo>
                    <a:pt x="791" y="59"/>
                  </a:lnTo>
                  <a:lnTo>
                    <a:pt x="788" y="50"/>
                  </a:lnTo>
                  <a:lnTo>
                    <a:pt x="787" y="43"/>
                  </a:lnTo>
                  <a:lnTo>
                    <a:pt x="785" y="34"/>
                  </a:lnTo>
                  <a:lnTo>
                    <a:pt x="785" y="25"/>
                  </a:lnTo>
                  <a:lnTo>
                    <a:pt x="785" y="34"/>
                  </a:lnTo>
                  <a:lnTo>
                    <a:pt x="787" y="41"/>
                  </a:lnTo>
                  <a:lnTo>
                    <a:pt x="788" y="50"/>
                  </a:lnTo>
                  <a:lnTo>
                    <a:pt x="790" y="59"/>
                  </a:lnTo>
                  <a:lnTo>
                    <a:pt x="797" y="75"/>
                  </a:lnTo>
                  <a:lnTo>
                    <a:pt x="807" y="88"/>
                  </a:lnTo>
                  <a:close/>
                  <a:moveTo>
                    <a:pt x="1257" y="381"/>
                  </a:moveTo>
                  <a:lnTo>
                    <a:pt x="1257" y="381"/>
                  </a:lnTo>
                  <a:lnTo>
                    <a:pt x="1251" y="375"/>
                  </a:lnTo>
                  <a:lnTo>
                    <a:pt x="1247" y="368"/>
                  </a:lnTo>
                  <a:lnTo>
                    <a:pt x="1243" y="359"/>
                  </a:lnTo>
                  <a:lnTo>
                    <a:pt x="1240" y="349"/>
                  </a:lnTo>
                  <a:lnTo>
                    <a:pt x="1238" y="339"/>
                  </a:lnTo>
                  <a:lnTo>
                    <a:pt x="1238" y="328"/>
                  </a:lnTo>
                  <a:lnTo>
                    <a:pt x="1241" y="317"/>
                  </a:lnTo>
                  <a:lnTo>
                    <a:pt x="1246" y="306"/>
                  </a:lnTo>
                  <a:lnTo>
                    <a:pt x="1249" y="301"/>
                  </a:lnTo>
                  <a:lnTo>
                    <a:pt x="1254" y="295"/>
                  </a:lnTo>
                  <a:lnTo>
                    <a:pt x="1265" y="286"/>
                  </a:lnTo>
                  <a:lnTo>
                    <a:pt x="1278" y="279"/>
                  </a:lnTo>
                  <a:lnTo>
                    <a:pt x="1291" y="273"/>
                  </a:lnTo>
                  <a:lnTo>
                    <a:pt x="1290" y="277"/>
                  </a:lnTo>
                  <a:lnTo>
                    <a:pt x="1297" y="312"/>
                  </a:lnTo>
                  <a:lnTo>
                    <a:pt x="1298" y="340"/>
                  </a:lnTo>
                  <a:lnTo>
                    <a:pt x="1298" y="352"/>
                  </a:lnTo>
                  <a:lnTo>
                    <a:pt x="1297" y="361"/>
                  </a:lnTo>
                  <a:lnTo>
                    <a:pt x="1295" y="369"/>
                  </a:lnTo>
                  <a:lnTo>
                    <a:pt x="1293" y="375"/>
                  </a:lnTo>
                  <a:lnTo>
                    <a:pt x="1290" y="381"/>
                  </a:lnTo>
                  <a:lnTo>
                    <a:pt x="1287" y="386"/>
                  </a:lnTo>
                  <a:lnTo>
                    <a:pt x="1282" y="387"/>
                  </a:lnTo>
                  <a:lnTo>
                    <a:pt x="1278" y="389"/>
                  </a:lnTo>
                  <a:lnTo>
                    <a:pt x="1273" y="389"/>
                  </a:lnTo>
                  <a:lnTo>
                    <a:pt x="1269" y="389"/>
                  </a:lnTo>
                  <a:lnTo>
                    <a:pt x="1260" y="383"/>
                  </a:lnTo>
                  <a:lnTo>
                    <a:pt x="1260" y="361"/>
                  </a:lnTo>
                  <a:lnTo>
                    <a:pt x="1262" y="350"/>
                  </a:lnTo>
                  <a:lnTo>
                    <a:pt x="1263" y="339"/>
                  </a:lnTo>
                  <a:lnTo>
                    <a:pt x="1266" y="328"/>
                  </a:lnTo>
                  <a:lnTo>
                    <a:pt x="1271" y="320"/>
                  </a:lnTo>
                  <a:lnTo>
                    <a:pt x="1275" y="311"/>
                  </a:lnTo>
                  <a:lnTo>
                    <a:pt x="1281" y="302"/>
                  </a:lnTo>
                  <a:lnTo>
                    <a:pt x="1275" y="309"/>
                  </a:lnTo>
                  <a:lnTo>
                    <a:pt x="1269" y="318"/>
                  </a:lnTo>
                  <a:lnTo>
                    <a:pt x="1266" y="328"/>
                  </a:lnTo>
                  <a:lnTo>
                    <a:pt x="1262" y="337"/>
                  </a:lnTo>
                  <a:lnTo>
                    <a:pt x="1260" y="349"/>
                  </a:lnTo>
                  <a:lnTo>
                    <a:pt x="1259" y="359"/>
                  </a:lnTo>
                  <a:lnTo>
                    <a:pt x="1257" y="381"/>
                  </a:lnTo>
                  <a:close/>
                  <a:moveTo>
                    <a:pt x="541" y="260"/>
                  </a:moveTo>
                  <a:lnTo>
                    <a:pt x="542" y="260"/>
                  </a:lnTo>
                  <a:lnTo>
                    <a:pt x="548" y="258"/>
                  </a:lnTo>
                  <a:lnTo>
                    <a:pt x="552" y="260"/>
                  </a:lnTo>
                  <a:lnTo>
                    <a:pt x="557" y="264"/>
                  </a:lnTo>
                  <a:lnTo>
                    <a:pt x="558" y="270"/>
                  </a:lnTo>
                  <a:lnTo>
                    <a:pt x="558" y="279"/>
                  </a:lnTo>
                  <a:lnTo>
                    <a:pt x="554" y="292"/>
                  </a:lnTo>
                  <a:lnTo>
                    <a:pt x="548" y="306"/>
                  </a:lnTo>
                  <a:lnTo>
                    <a:pt x="536" y="325"/>
                  </a:lnTo>
                  <a:lnTo>
                    <a:pt x="536" y="328"/>
                  </a:lnTo>
                  <a:lnTo>
                    <a:pt x="530" y="323"/>
                  </a:lnTo>
                  <a:lnTo>
                    <a:pt x="525" y="317"/>
                  </a:lnTo>
                  <a:lnTo>
                    <a:pt x="520" y="309"/>
                  </a:lnTo>
                  <a:lnTo>
                    <a:pt x="517" y="301"/>
                  </a:lnTo>
                  <a:lnTo>
                    <a:pt x="517" y="293"/>
                  </a:lnTo>
                  <a:lnTo>
                    <a:pt x="519" y="287"/>
                  </a:lnTo>
                  <a:lnTo>
                    <a:pt x="520" y="280"/>
                  </a:lnTo>
                  <a:lnTo>
                    <a:pt x="523" y="276"/>
                  </a:lnTo>
                  <a:lnTo>
                    <a:pt x="526" y="270"/>
                  </a:lnTo>
                  <a:lnTo>
                    <a:pt x="530" y="265"/>
                  </a:lnTo>
                  <a:lnTo>
                    <a:pt x="539" y="260"/>
                  </a:lnTo>
                  <a:lnTo>
                    <a:pt x="535" y="273"/>
                  </a:lnTo>
                  <a:lnTo>
                    <a:pt x="533" y="286"/>
                  </a:lnTo>
                  <a:lnTo>
                    <a:pt x="533" y="298"/>
                  </a:lnTo>
                  <a:lnTo>
                    <a:pt x="536" y="309"/>
                  </a:lnTo>
                  <a:lnTo>
                    <a:pt x="533" y="298"/>
                  </a:lnTo>
                  <a:lnTo>
                    <a:pt x="535" y="284"/>
                  </a:lnTo>
                  <a:lnTo>
                    <a:pt x="536" y="273"/>
                  </a:lnTo>
                  <a:lnTo>
                    <a:pt x="541" y="260"/>
                  </a:lnTo>
                  <a:close/>
                  <a:moveTo>
                    <a:pt x="211" y="308"/>
                  </a:moveTo>
                  <a:lnTo>
                    <a:pt x="211" y="308"/>
                  </a:lnTo>
                  <a:lnTo>
                    <a:pt x="211" y="299"/>
                  </a:lnTo>
                  <a:lnTo>
                    <a:pt x="212" y="292"/>
                  </a:lnTo>
                  <a:lnTo>
                    <a:pt x="214" y="283"/>
                  </a:lnTo>
                  <a:lnTo>
                    <a:pt x="218" y="276"/>
                  </a:lnTo>
                  <a:lnTo>
                    <a:pt x="218" y="277"/>
                  </a:lnTo>
                  <a:lnTo>
                    <a:pt x="233" y="289"/>
                  </a:lnTo>
                  <a:lnTo>
                    <a:pt x="242" y="299"/>
                  </a:lnTo>
                  <a:lnTo>
                    <a:pt x="248" y="306"/>
                  </a:lnTo>
                  <a:lnTo>
                    <a:pt x="250" y="315"/>
                  </a:lnTo>
                  <a:lnTo>
                    <a:pt x="250" y="321"/>
                  </a:lnTo>
                  <a:lnTo>
                    <a:pt x="249" y="325"/>
                  </a:lnTo>
                  <a:lnTo>
                    <a:pt x="245" y="328"/>
                  </a:lnTo>
                  <a:lnTo>
                    <a:pt x="240" y="331"/>
                  </a:lnTo>
                  <a:lnTo>
                    <a:pt x="240" y="330"/>
                  </a:lnTo>
                  <a:lnTo>
                    <a:pt x="233" y="323"/>
                  </a:lnTo>
                  <a:lnTo>
                    <a:pt x="228" y="312"/>
                  </a:lnTo>
                  <a:lnTo>
                    <a:pt x="224" y="302"/>
                  </a:lnTo>
                  <a:lnTo>
                    <a:pt x="223" y="292"/>
                  </a:lnTo>
                  <a:lnTo>
                    <a:pt x="224" y="302"/>
                  </a:lnTo>
                  <a:lnTo>
                    <a:pt x="227" y="312"/>
                  </a:lnTo>
                  <a:lnTo>
                    <a:pt x="231" y="323"/>
                  </a:lnTo>
                  <a:lnTo>
                    <a:pt x="239" y="331"/>
                  </a:lnTo>
                  <a:lnTo>
                    <a:pt x="230" y="330"/>
                  </a:lnTo>
                  <a:lnTo>
                    <a:pt x="226" y="328"/>
                  </a:lnTo>
                  <a:lnTo>
                    <a:pt x="223" y="327"/>
                  </a:lnTo>
                  <a:lnTo>
                    <a:pt x="218" y="323"/>
                  </a:lnTo>
                  <a:lnTo>
                    <a:pt x="215" y="318"/>
                  </a:lnTo>
                  <a:lnTo>
                    <a:pt x="212" y="314"/>
                  </a:lnTo>
                  <a:lnTo>
                    <a:pt x="211" y="308"/>
                  </a:lnTo>
                  <a:close/>
                  <a:moveTo>
                    <a:pt x="239" y="331"/>
                  </a:moveTo>
                  <a:lnTo>
                    <a:pt x="240" y="331"/>
                  </a:lnTo>
                  <a:lnTo>
                    <a:pt x="248" y="337"/>
                  </a:lnTo>
                  <a:lnTo>
                    <a:pt x="256" y="343"/>
                  </a:lnTo>
                  <a:lnTo>
                    <a:pt x="267" y="347"/>
                  </a:lnTo>
                  <a:lnTo>
                    <a:pt x="275" y="350"/>
                  </a:lnTo>
                  <a:lnTo>
                    <a:pt x="297" y="349"/>
                  </a:lnTo>
                  <a:lnTo>
                    <a:pt x="319" y="347"/>
                  </a:lnTo>
                  <a:lnTo>
                    <a:pt x="341" y="343"/>
                  </a:lnTo>
                  <a:lnTo>
                    <a:pt x="363" y="337"/>
                  </a:lnTo>
                  <a:lnTo>
                    <a:pt x="385" y="330"/>
                  </a:lnTo>
                  <a:lnTo>
                    <a:pt x="407" y="321"/>
                  </a:lnTo>
                  <a:lnTo>
                    <a:pt x="428" y="311"/>
                  </a:lnTo>
                  <a:lnTo>
                    <a:pt x="450" y="298"/>
                  </a:lnTo>
                  <a:lnTo>
                    <a:pt x="476" y="282"/>
                  </a:lnTo>
                  <a:lnTo>
                    <a:pt x="504" y="262"/>
                  </a:lnTo>
                  <a:lnTo>
                    <a:pt x="557" y="224"/>
                  </a:lnTo>
                  <a:lnTo>
                    <a:pt x="585" y="205"/>
                  </a:lnTo>
                  <a:lnTo>
                    <a:pt x="612" y="188"/>
                  </a:lnTo>
                  <a:lnTo>
                    <a:pt x="640" y="170"/>
                  </a:lnTo>
                  <a:lnTo>
                    <a:pt x="670" y="155"/>
                  </a:lnTo>
                  <a:lnTo>
                    <a:pt x="692" y="145"/>
                  </a:lnTo>
                  <a:lnTo>
                    <a:pt x="714" y="136"/>
                  </a:lnTo>
                  <a:lnTo>
                    <a:pt x="737" y="129"/>
                  </a:lnTo>
                  <a:lnTo>
                    <a:pt x="760" y="125"/>
                  </a:lnTo>
                  <a:lnTo>
                    <a:pt x="784" y="122"/>
                  </a:lnTo>
                  <a:lnTo>
                    <a:pt x="807" y="120"/>
                  </a:lnTo>
                  <a:lnTo>
                    <a:pt x="831" y="122"/>
                  </a:lnTo>
                  <a:lnTo>
                    <a:pt x="854" y="123"/>
                  </a:lnTo>
                  <a:lnTo>
                    <a:pt x="841" y="117"/>
                  </a:lnTo>
                  <a:lnTo>
                    <a:pt x="829" y="109"/>
                  </a:lnTo>
                  <a:lnTo>
                    <a:pt x="819" y="100"/>
                  </a:lnTo>
                  <a:lnTo>
                    <a:pt x="809" y="90"/>
                  </a:lnTo>
                  <a:lnTo>
                    <a:pt x="807" y="88"/>
                  </a:lnTo>
                  <a:lnTo>
                    <a:pt x="810" y="88"/>
                  </a:lnTo>
                  <a:lnTo>
                    <a:pt x="824" y="100"/>
                  </a:lnTo>
                  <a:lnTo>
                    <a:pt x="837" y="110"/>
                  </a:lnTo>
                  <a:lnTo>
                    <a:pt x="853" y="119"/>
                  </a:lnTo>
                  <a:lnTo>
                    <a:pt x="869" y="125"/>
                  </a:lnTo>
                  <a:lnTo>
                    <a:pt x="869" y="126"/>
                  </a:lnTo>
                  <a:lnTo>
                    <a:pt x="894" y="132"/>
                  </a:lnTo>
                  <a:lnTo>
                    <a:pt x="917" y="141"/>
                  </a:lnTo>
                  <a:lnTo>
                    <a:pt x="945" y="154"/>
                  </a:lnTo>
                  <a:lnTo>
                    <a:pt x="972" y="169"/>
                  </a:lnTo>
                  <a:lnTo>
                    <a:pt x="996" y="185"/>
                  </a:lnTo>
                  <a:lnTo>
                    <a:pt x="1021" y="202"/>
                  </a:lnTo>
                  <a:lnTo>
                    <a:pt x="1045" y="221"/>
                  </a:lnTo>
                  <a:lnTo>
                    <a:pt x="1067" y="242"/>
                  </a:lnTo>
                  <a:lnTo>
                    <a:pt x="1089" y="262"/>
                  </a:lnTo>
                  <a:lnTo>
                    <a:pt x="1111" y="284"/>
                  </a:lnTo>
                  <a:lnTo>
                    <a:pt x="1152" y="330"/>
                  </a:lnTo>
                  <a:lnTo>
                    <a:pt x="1194" y="374"/>
                  </a:lnTo>
                  <a:lnTo>
                    <a:pt x="1235" y="419"/>
                  </a:lnTo>
                  <a:lnTo>
                    <a:pt x="1257" y="440"/>
                  </a:lnTo>
                  <a:lnTo>
                    <a:pt x="1279" y="460"/>
                  </a:lnTo>
                  <a:lnTo>
                    <a:pt x="1272" y="443"/>
                  </a:lnTo>
                  <a:lnTo>
                    <a:pt x="1265" y="422"/>
                  </a:lnTo>
                  <a:lnTo>
                    <a:pt x="1260" y="403"/>
                  </a:lnTo>
                  <a:lnTo>
                    <a:pt x="1257" y="383"/>
                  </a:lnTo>
                  <a:lnTo>
                    <a:pt x="1257" y="381"/>
                  </a:lnTo>
                  <a:lnTo>
                    <a:pt x="1260" y="383"/>
                  </a:lnTo>
                  <a:lnTo>
                    <a:pt x="1263" y="405"/>
                  </a:lnTo>
                  <a:lnTo>
                    <a:pt x="1269" y="427"/>
                  </a:lnTo>
                  <a:lnTo>
                    <a:pt x="1278" y="447"/>
                  </a:lnTo>
                  <a:lnTo>
                    <a:pt x="1288" y="466"/>
                  </a:lnTo>
                  <a:lnTo>
                    <a:pt x="1287" y="468"/>
                  </a:lnTo>
                  <a:lnTo>
                    <a:pt x="1300" y="478"/>
                  </a:lnTo>
                  <a:lnTo>
                    <a:pt x="1325" y="498"/>
                  </a:lnTo>
                  <a:lnTo>
                    <a:pt x="1351" y="516"/>
                  </a:lnTo>
                  <a:lnTo>
                    <a:pt x="1378" y="532"/>
                  </a:lnTo>
                  <a:lnTo>
                    <a:pt x="1405" y="545"/>
                  </a:lnTo>
                  <a:lnTo>
                    <a:pt x="1435" y="557"/>
                  </a:lnTo>
                  <a:lnTo>
                    <a:pt x="1464" y="569"/>
                  </a:lnTo>
                  <a:lnTo>
                    <a:pt x="1495" y="578"/>
                  </a:lnTo>
                  <a:lnTo>
                    <a:pt x="1524" y="583"/>
                  </a:lnTo>
                  <a:lnTo>
                    <a:pt x="1556" y="589"/>
                  </a:lnTo>
                  <a:lnTo>
                    <a:pt x="1587" y="592"/>
                  </a:lnTo>
                  <a:lnTo>
                    <a:pt x="1619" y="595"/>
                  </a:lnTo>
                  <a:lnTo>
                    <a:pt x="1650" y="595"/>
                  </a:lnTo>
                  <a:lnTo>
                    <a:pt x="1682" y="594"/>
                  </a:lnTo>
                  <a:lnTo>
                    <a:pt x="1713" y="591"/>
                  </a:lnTo>
                  <a:lnTo>
                    <a:pt x="1745" y="588"/>
                  </a:lnTo>
                  <a:lnTo>
                    <a:pt x="1776" y="582"/>
                  </a:lnTo>
                  <a:lnTo>
                    <a:pt x="1804" y="575"/>
                  </a:lnTo>
                  <a:lnTo>
                    <a:pt x="1781" y="567"/>
                  </a:lnTo>
                  <a:lnTo>
                    <a:pt x="1757" y="557"/>
                  </a:lnTo>
                  <a:lnTo>
                    <a:pt x="1735" y="544"/>
                  </a:lnTo>
                  <a:lnTo>
                    <a:pt x="1725" y="537"/>
                  </a:lnTo>
                  <a:lnTo>
                    <a:pt x="1716" y="528"/>
                  </a:lnTo>
                  <a:lnTo>
                    <a:pt x="1715" y="526"/>
                  </a:lnTo>
                  <a:lnTo>
                    <a:pt x="1719" y="525"/>
                  </a:lnTo>
                  <a:lnTo>
                    <a:pt x="1729" y="534"/>
                  </a:lnTo>
                  <a:lnTo>
                    <a:pt x="1741" y="542"/>
                  </a:lnTo>
                  <a:lnTo>
                    <a:pt x="1753" y="550"/>
                  </a:lnTo>
                  <a:lnTo>
                    <a:pt x="1766" y="556"/>
                  </a:lnTo>
                  <a:lnTo>
                    <a:pt x="1778" y="560"/>
                  </a:lnTo>
                  <a:lnTo>
                    <a:pt x="1791" y="564"/>
                  </a:lnTo>
                  <a:lnTo>
                    <a:pt x="1806" y="569"/>
                  </a:lnTo>
                  <a:lnTo>
                    <a:pt x="1819" y="570"/>
                  </a:lnTo>
                  <a:lnTo>
                    <a:pt x="1819" y="572"/>
                  </a:lnTo>
                  <a:lnTo>
                    <a:pt x="1847" y="563"/>
                  </a:lnTo>
                  <a:lnTo>
                    <a:pt x="1874" y="553"/>
                  </a:lnTo>
                  <a:lnTo>
                    <a:pt x="1902" y="542"/>
                  </a:lnTo>
                  <a:lnTo>
                    <a:pt x="1929" y="529"/>
                  </a:lnTo>
                  <a:lnTo>
                    <a:pt x="1981" y="504"/>
                  </a:lnTo>
                  <a:lnTo>
                    <a:pt x="2034" y="478"/>
                  </a:lnTo>
                  <a:lnTo>
                    <a:pt x="2087" y="450"/>
                  </a:lnTo>
                  <a:lnTo>
                    <a:pt x="2140" y="425"/>
                  </a:lnTo>
                  <a:lnTo>
                    <a:pt x="2192" y="402"/>
                  </a:lnTo>
                  <a:lnTo>
                    <a:pt x="2219" y="391"/>
                  </a:lnTo>
                  <a:lnTo>
                    <a:pt x="2247" y="381"/>
                  </a:lnTo>
                  <a:lnTo>
                    <a:pt x="2276" y="372"/>
                  </a:lnTo>
                  <a:lnTo>
                    <a:pt x="2307" y="365"/>
                  </a:lnTo>
                  <a:lnTo>
                    <a:pt x="2339" y="361"/>
                  </a:lnTo>
                  <a:lnTo>
                    <a:pt x="2370" y="358"/>
                  </a:lnTo>
                  <a:lnTo>
                    <a:pt x="2352" y="350"/>
                  </a:lnTo>
                  <a:lnTo>
                    <a:pt x="2335" y="343"/>
                  </a:lnTo>
                  <a:lnTo>
                    <a:pt x="2318" y="333"/>
                  </a:lnTo>
                  <a:lnTo>
                    <a:pt x="2304" y="321"/>
                  </a:lnTo>
                  <a:lnTo>
                    <a:pt x="2301" y="320"/>
                  </a:lnTo>
                  <a:lnTo>
                    <a:pt x="2307" y="318"/>
                  </a:lnTo>
                  <a:lnTo>
                    <a:pt x="2327" y="331"/>
                  </a:lnTo>
                  <a:lnTo>
                    <a:pt x="2349" y="343"/>
                  </a:lnTo>
                  <a:lnTo>
                    <a:pt x="2373" y="352"/>
                  </a:lnTo>
                  <a:lnTo>
                    <a:pt x="2396" y="358"/>
                  </a:lnTo>
                  <a:lnTo>
                    <a:pt x="2420" y="359"/>
                  </a:lnTo>
                  <a:lnTo>
                    <a:pt x="2443" y="361"/>
                  </a:lnTo>
                  <a:lnTo>
                    <a:pt x="2467" y="365"/>
                  </a:lnTo>
                  <a:lnTo>
                    <a:pt x="2490" y="371"/>
                  </a:lnTo>
                  <a:lnTo>
                    <a:pt x="2521" y="378"/>
                  </a:lnTo>
                  <a:lnTo>
                    <a:pt x="2550" y="389"/>
                  </a:lnTo>
                  <a:lnTo>
                    <a:pt x="2579" y="399"/>
                  </a:lnTo>
                  <a:lnTo>
                    <a:pt x="2609" y="412"/>
                  </a:lnTo>
                  <a:lnTo>
                    <a:pt x="2666" y="438"/>
                  </a:lnTo>
                  <a:lnTo>
                    <a:pt x="2723" y="469"/>
                  </a:lnTo>
                  <a:lnTo>
                    <a:pt x="2779" y="500"/>
                  </a:lnTo>
                  <a:lnTo>
                    <a:pt x="2834" y="529"/>
                  </a:lnTo>
                  <a:lnTo>
                    <a:pt x="2892" y="556"/>
                  </a:lnTo>
                  <a:lnTo>
                    <a:pt x="2921" y="569"/>
                  </a:lnTo>
                  <a:lnTo>
                    <a:pt x="2950" y="581"/>
                  </a:lnTo>
                  <a:lnTo>
                    <a:pt x="2979" y="591"/>
                  </a:lnTo>
                  <a:lnTo>
                    <a:pt x="3009" y="600"/>
                  </a:lnTo>
                  <a:lnTo>
                    <a:pt x="3038" y="607"/>
                  </a:lnTo>
                  <a:lnTo>
                    <a:pt x="3069" y="613"/>
                  </a:lnTo>
                  <a:lnTo>
                    <a:pt x="3098" y="616"/>
                  </a:lnTo>
                  <a:lnTo>
                    <a:pt x="3129" y="619"/>
                  </a:lnTo>
                  <a:lnTo>
                    <a:pt x="3158" y="617"/>
                  </a:lnTo>
                  <a:lnTo>
                    <a:pt x="3189" y="616"/>
                  </a:lnTo>
                  <a:lnTo>
                    <a:pt x="3211" y="613"/>
                  </a:lnTo>
                  <a:lnTo>
                    <a:pt x="3232" y="610"/>
                  </a:lnTo>
                  <a:lnTo>
                    <a:pt x="3211" y="605"/>
                  </a:lnTo>
                  <a:lnTo>
                    <a:pt x="3191" y="600"/>
                  </a:lnTo>
                  <a:lnTo>
                    <a:pt x="3170" y="592"/>
                  </a:lnTo>
                  <a:lnTo>
                    <a:pt x="3151" y="583"/>
                  </a:lnTo>
                  <a:lnTo>
                    <a:pt x="3132" y="575"/>
                  </a:lnTo>
                  <a:lnTo>
                    <a:pt x="3113" y="564"/>
                  </a:lnTo>
                  <a:lnTo>
                    <a:pt x="3095" y="554"/>
                  </a:lnTo>
                  <a:lnTo>
                    <a:pt x="3078" y="541"/>
                  </a:lnTo>
                  <a:lnTo>
                    <a:pt x="3075" y="539"/>
                  </a:lnTo>
                  <a:lnTo>
                    <a:pt x="3082" y="537"/>
                  </a:lnTo>
                  <a:lnTo>
                    <a:pt x="3104" y="550"/>
                  </a:lnTo>
                  <a:lnTo>
                    <a:pt x="3126" y="561"/>
                  </a:lnTo>
                  <a:lnTo>
                    <a:pt x="3148" y="573"/>
                  </a:lnTo>
                  <a:lnTo>
                    <a:pt x="3171" y="582"/>
                  </a:lnTo>
                  <a:lnTo>
                    <a:pt x="3195" y="589"/>
                  </a:lnTo>
                  <a:lnTo>
                    <a:pt x="3220" y="595"/>
                  </a:lnTo>
                  <a:lnTo>
                    <a:pt x="3243" y="600"/>
                  </a:lnTo>
                  <a:lnTo>
                    <a:pt x="3268" y="602"/>
                  </a:lnTo>
                  <a:lnTo>
                    <a:pt x="3293" y="595"/>
                  </a:lnTo>
                  <a:lnTo>
                    <a:pt x="3318" y="588"/>
                  </a:lnTo>
                  <a:lnTo>
                    <a:pt x="3342" y="579"/>
                  </a:lnTo>
                  <a:lnTo>
                    <a:pt x="3365" y="569"/>
                  </a:lnTo>
                  <a:lnTo>
                    <a:pt x="3388" y="559"/>
                  </a:lnTo>
                  <a:lnTo>
                    <a:pt x="3412" y="547"/>
                  </a:lnTo>
                  <a:lnTo>
                    <a:pt x="3434" y="534"/>
                  </a:lnTo>
                  <a:lnTo>
                    <a:pt x="3457" y="520"/>
                  </a:lnTo>
                  <a:lnTo>
                    <a:pt x="3479" y="506"/>
                  </a:lnTo>
                  <a:lnTo>
                    <a:pt x="3500" y="491"/>
                  </a:lnTo>
                  <a:lnTo>
                    <a:pt x="3542" y="457"/>
                  </a:lnTo>
                  <a:lnTo>
                    <a:pt x="3583" y="422"/>
                  </a:lnTo>
                  <a:lnTo>
                    <a:pt x="3621" y="384"/>
                  </a:lnTo>
                  <a:lnTo>
                    <a:pt x="3639" y="406"/>
                  </a:lnTo>
                  <a:lnTo>
                    <a:pt x="3616" y="430"/>
                  </a:lnTo>
                  <a:lnTo>
                    <a:pt x="3591" y="453"/>
                  </a:lnTo>
                  <a:lnTo>
                    <a:pt x="3566" y="475"/>
                  </a:lnTo>
                  <a:lnTo>
                    <a:pt x="3541" y="496"/>
                  </a:lnTo>
                  <a:lnTo>
                    <a:pt x="3514" y="516"/>
                  </a:lnTo>
                  <a:lnTo>
                    <a:pt x="3487" y="534"/>
                  </a:lnTo>
                  <a:lnTo>
                    <a:pt x="3460" y="551"/>
                  </a:lnTo>
                  <a:lnTo>
                    <a:pt x="3431" y="567"/>
                  </a:lnTo>
                  <a:lnTo>
                    <a:pt x="3403" y="582"/>
                  </a:lnTo>
                  <a:lnTo>
                    <a:pt x="3374" y="597"/>
                  </a:lnTo>
                  <a:lnTo>
                    <a:pt x="3344" y="608"/>
                  </a:lnTo>
                  <a:lnTo>
                    <a:pt x="3315" y="619"/>
                  </a:lnTo>
                  <a:lnTo>
                    <a:pt x="3284" y="627"/>
                  </a:lnTo>
                  <a:lnTo>
                    <a:pt x="3254" y="633"/>
                  </a:lnTo>
                  <a:lnTo>
                    <a:pt x="3223" y="639"/>
                  </a:lnTo>
                  <a:lnTo>
                    <a:pt x="3192" y="642"/>
                  </a:lnTo>
                  <a:lnTo>
                    <a:pt x="3166" y="644"/>
                  </a:lnTo>
                  <a:lnTo>
                    <a:pt x="3141" y="645"/>
                  </a:lnTo>
                  <a:lnTo>
                    <a:pt x="3116" y="644"/>
                  </a:lnTo>
                  <a:lnTo>
                    <a:pt x="3091" y="642"/>
                  </a:lnTo>
                  <a:lnTo>
                    <a:pt x="3066" y="638"/>
                  </a:lnTo>
                  <a:lnTo>
                    <a:pt x="3043" y="633"/>
                  </a:lnTo>
                  <a:lnTo>
                    <a:pt x="3018" y="627"/>
                  </a:lnTo>
                  <a:lnTo>
                    <a:pt x="2994" y="620"/>
                  </a:lnTo>
                  <a:lnTo>
                    <a:pt x="2946" y="604"/>
                  </a:lnTo>
                  <a:lnTo>
                    <a:pt x="2899" y="585"/>
                  </a:lnTo>
                  <a:lnTo>
                    <a:pt x="2852" y="564"/>
                  </a:lnTo>
                  <a:lnTo>
                    <a:pt x="2807" y="541"/>
                  </a:lnTo>
                  <a:lnTo>
                    <a:pt x="2790" y="535"/>
                  </a:lnTo>
                  <a:lnTo>
                    <a:pt x="2774" y="531"/>
                  </a:lnTo>
                  <a:lnTo>
                    <a:pt x="2758" y="528"/>
                  </a:lnTo>
                  <a:lnTo>
                    <a:pt x="2742" y="526"/>
                  </a:lnTo>
                  <a:lnTo>
                    <a:pt x="2726" y="525"/>
                  </a:lnTo>
                  <a:lnTo>
                    <a:pt x="2708" y="525"/>
                  </a:lnTo>
                  <a:lnTo>
                    <a:pt x="2692" y="526"/>
                  </a:lnTo>
                  <a:lnTo>
                    <a:pt x="2676" y="529"/>
                  </a:lnTo>
                  <a:lnTo>
                    <a:pt x="2672" y="525"/>
                  </a:lnTo>
                  <a:lnTo>
                    <a:pt x="2675" y="523"/>
                  </a:lnTo>
                  <a:lnTo>
                    <a:pt x="2698" y="519"/>
                  </a:lnTo>
                  <a:lnTo>
                    <a:pt x="2722" y="517"/>
                  </a:lnTo>
                  <a:lnTo>
                    <a:pt x="2746" y="517"/>
                  </a:lnTo>
                  <a:lnTo>
                    <a:pt x="2770" y="520"/>
                  </a:lnTo>
                  <a:lnTo>
                    <a:pt x="2714" y="490"/>
                  </a:lnTo>
                  <a:lnTo>
                    <a:pt x="2659" y="460"/>
                  </a:lnTo>
                  <a:lnTo>
                    <a:pt x="2601" y="432"/>
                  </a:lnTo>
                  <a:lnTo>
                    <a:pt x="2574" y="419"/>
                  </a:lnTo>
                  <a:lnTo>
                    <a:pt x="2544" y="409"/>
                  </a:lnTo>
                  <a:lnTo>
                    <a:pt x="2516" y="399"/>
                  </a:lnTo>
                  <a:lnTo>
                    <a:pt x="2487" y="391"/>
                  </a:lnTo>
                  <a:lnTo>
                    <a:pt x="2458" y="384"/>
                  </a:lnTo>
                  <a:lnTo>
                    <a:pt x="2427" y="380"/>
                  </a:lnTo>
                  <a:lnTo>
                    <a:pt x="2398" y="378"/>
                  </a:lnTo>
                  <a:lnTo>
                    <a:pt x="2368" y="378"/>
                  </a:lnTo>
                  <a:lnTo>
                    <a:pt x="2339" y="381"/>
                  </a:lnTo>
                  <a:lnTo>
                    <a:pt x="2308" y="386"/>
                  </a:lnTo>
                  <a:lnTo>
                    <a:pt x="2279" y="391"/>
                  </a:lnTo>
                  <a:lnTo>
                    <a:pt x="2250" y="400"/>
                  </a:lnTo>
                  <a:lnTo>
                    <a:pt x="2210" y="413"/>
                  </a:lnTo>
                  <a:lnTo>
                    <a:pt x="2172" y="430"/>
                  </a:lnTo>
                  <a:lnTo>
                    <a:pt x="2134" y="447"/>
                  </a:lnTo>
                  <a:lnTo>
                    <a:pt x="2094" y="466"/>
                  </a:lnTo>
                  <a:lnTo>
                    <a:pt x="2072" y="485"/>
                  </a:lnTo>
                  <a:lnTo>
                    <a:pt x="2052" y="507"/>
                  </a:lnTo>
                  <a:lnTo>
                    <a:pt x="2041" y="519"/>
                  </a:lnTo>
                  <a:lnTo>
                    <a:pt x="2033" y="532"/>
                  </a:lnTo>
                  <a:lnTo>
                    <a:pt x="2024" y="545"/>
                  </a:lnTo>
                  <a:lnTo>
                    <a:pt x="2017" y="559"/>
                  </a:lnTo>
                  <a:lnTo>
                    <a:pt x="2012" y="560"/>
                  </a:lnTo>
                  <a:lnTo>
                    <a:pt x="2014" y="557"/>
                  </a:lnTo>
                  <a:lnTo>
                    <a:pt x="2024" y="535"/>
                  </a:lnTo>
                  <a:lnTo>
                    <a:pt x="2037" y="516"/>
                  </a:lnTo>
                  <a:lnTo>
                    <a:pt x="2052" y="497"/>
                  </a:lnTo>
                  <a:lnTo>
                    <a:pt x="2068" y="479"/>
                  </a:lnTo>
                  <a:lnTo>
                    <a:pt x="1999" y="515"/>
                  </a:lnTo>
                  <a:lnTo>
                    <a:pt x="1964" y="532"/>
                  </a:lnTo>
                  <a:lnTo>
                    <a:pt x="1927" y="548"/>
                  </a:lnTo>
                  <a:lnTo>
                    <a:pt x="1892" y="563"/>
                  </a:lnTo>
                  <a:lnTo>
                    <a:pt x="1855" y="576"/>
                  </a:lnTo>
                  <a:lnTo>
                    <a:pt x="1817" y="588"/>
                  </a:lnTo>
                  <a:lnTo>
                    <a:pt x="1779" y="597"/>
                  </a:lnTo>
                  <a:lnTo>
                    <a:pt x="1740" y="604"/>
                  </a:lnTo>
                  <a:lnTo>
                    <a:pt x="1699" y="607"/>
                  </a:lnTo>
                  <a:lnTo>
                    <a:pt x="1659" y="610"/>
                  </a:lnTo>
                  <a:lnTo>
                    <a:pt x="1619" y="608"/>
                  </a:lnTo>
                  <a:lnTo>
                    <a:pt x="1578" y="605"/>
                  </a:lnTo>
                  <a:lnTo>
                    <a:pt x="1539" y="600"/>
                  </a:lnTo>
                  <a:lnTo>
                    <a:pt x="1501" y="592"/>
                  </a:lnTo>
                  <a:lnTo>
                    <a:pt x="1463" y="581"/>
                  </a:lnTo>
                  <a:lnTo>
                    <a:pt x="1463" y="582"/>
                  </a:lnTo>
                  <a:lnTo>
                    <a:pt x="1451" y="581"/>
                  </a:lnTo>
                  <a:lnTo>
                    <a:pt x="1438" y="582"/>
                  </a:lnTo>
                  <a:lnTo>
                    <a:pt x="1426" y="582"/>
                  </a:lnTo>
                  <a:lnTo>
                    <a:pt x="1414" y="585"/>
                  </a:lnTo>
                  <a:lnTo>
                    <a:pt x="1402" y="588"/>
                  </a:lnTo>
                  <a:lnTo>
                    <a:pt x="1389" y="592"/>
                  </a:lnTo>
                  <a:lnTo>
                    <a:pt x="1379" y="597"/>
                  </a:lnTo>
                  <a:lnTo>
                    <a:pt x="1367" y="602"/>
                  </a:lnTo>
                  <a:lnTo>
                    <a:pt x="1364" y="600"/>
                  </a:lnTo>
                  <a:lnTo>
                    <a:pt x="1366" y="600"/>
                  </a:lnTo>
                  <a:lnTo>
                    <a:pt x="1383" y="589"/>
                  </a:lnTo>
                  <a:lnTo>
                    <a:pt x="1404" y="582"/>
                  </a:lnTo>
                  <a:lnTo>
                    <a:pt x="1423" y="578"/>
                  </a:lnTo>
                  <a:lnTo>
                    <a:pt x="1443" y="575"/>
                  </a:lnTo>
                  <a:lnTo>
                    <a:pt x="1424" y="567"/>
                  </a:lnTo>
                  <a:lnTo>
                    <a:pt x="1404" y="559"/>
                  </a:lnTo>
                  <a:lnTo>
                    <a:pt x="1385" y="548"/>
                  </a:lnTo>
                  <a:lnTo>
                    <a:pt x="1366" y="538"/>
                  </a:lnTo>
                  <a:lnTo>
                    <a:pt x="1347" y="526"/>
                  </a:lnTo>
                  <a:lnTo>
                    <a:pt x="1329" y="515"/>
                  </a:lnTo>
                  <a:lnTo>
                    <a:pt x="1312" y="501"/>
                  </a:lnTo>
                  <a:lnTo>
                    <a:pt x="1294" y="488"/>
                  </a:lnTo>
                  <a:lnTo>
                    <a:pt x="1275" y="471"/>
                  </a:lnTo>
                  <a:lnTo>
                    <a:pt x="1256" y="453"/>
                  </a:lnTo>
                  <a:lnTo>
                    <a:pt x="1219" y="416"/>
                  </a:lnTo>
                  <a:lnTo>
                    <a:pt x="1184" y="380"/>
                  </a:lnTo>
                  <a:lnTo>
                    <a:pt x="1150" y="340"/>
                  </a:lnTo>
                  <a:lnTo>
                    <a:pt x="1137" y="331"/>
                  </a:lnTo>
                  <a:lnTo>
                    <a:pt x="1123" y="324"/>
                  </a:lnTo>
                  <a:lnTo>
                    <a:pt x="1109" y="318"/>
                  </a:lnTo>
                  <a:lnTo>
                    <a:pt x="1093" y="314"/>
                  </a:lnTo>
                  <a:lnTo>
                    <a:pt x="1092" y="311"/>
                  </a:lnTo>
                  <a:lnTo>
                    <a:pt x="1093" y="312"/>
                  </a:lnTo>
                  <a:lnTo>
                    <a:pt x="1105" y="314"/>
                  </a:lnTo>
                  <a:lnTo>
                    <a:pt x="1115" y="317"/>
                  </a:lnTo>
                  <a:lnTo>
                    <a:pt x="1125" y="321"/>
                  </a:lnTo>
                  <a:lnTo>
                    <a:pt x="1136" y="325"/>
                  </a:lnTo>
                  <a:lnTo>
                    <a:pt x="1111" y="299"/>
                  </a:lnTo>
                  <a:lnTo>
                    <a:pt x="1086" y="273"/>
                  </a:lnTo>
                  <a:lnTo>
                    <a:pt x="1061" y="248"/>
                  </a:lnTo>
                  <a:lnTo>
                    <a:pt x="1035" y="224"/>
                  </a:lnTo>
                  <a:lnTo>
                    <a:pt x="1007" y="202"/>
                  </a:lnTo>
                  <a:lnTo>
                    <a:pt x="977" y="182"/>
                  </a:lnTo>
                  <a:lnTo>
                    <a:pt x="947" y="164"/>
                  </a:lnTo>
                  <a:lnTo>
                    <a:pt x="914" y="148"/>
                  </a:lnTo>
                  <a:lnTo>
                    <a:pt x="901" y="142"/>
                  </a:lnTo>
                  <a:lnTo>
                    <a:pt x="885" y="138"/>
                  </a:lnTo>
                  <a:lnTo>
                    <a:pt x="856" y="131"/>
                  </a:lnTo>
                  <a:lnTo>
                    <a:pt x="825" y="128"/>
                  </a:lnTo>
                  <a:lnTo>
                    <a:pt x="793" y="128"/>
                  </a:lnTo>
                  <a:lnTo>
                    <a:pt x="762" y="131"/>
                  </a:lnTo>
                  <a:lnTo>
                    <a:pt x="731" y="138"/>
                  </a:lnTo>
                  <a:lnTo>
                    <a:pt x="700" y="147"/>
                  </a:lnTo>
                  <a:lnTo>
                    <a:pt x="671" y="160"/>
                  </a:lnTo>
                  <a:lnTo>
                    <a:pt x="645" y="173"/>
                  </a:lnTo>
                  <a:lnTo>
                    <a:pt x="620" y="188"/>
                  </a:lnTo>
                  <a:lnTo>
                    <a:pt x="571" y="220"/>
                  </a:lnTo>
                  <a:lnTo>
                    <a:pt x="563" y="229"/>
                  </a:lnTo>
                  <a:lnTo>
                    <a:pt x="554" y="238"/>
                  </a:lnTo>
                  <a:lnTo>
                    <a:pt x="547" y="248"/>
                  </a:lnTo>
                  <a:lnTo>
                    <a:pt x="542" y="260"/>
                  </a:lnTo>
                  <a:lnTo>
                    <a:pt x="539" y="260"/>
                  </a:lnTo>
                  <a:lnTo>
                    <a:pt x="541" y="260"/>
                  </a:lnTo>
                  <a:lnTo>
                    <a:pt x="548" y="243"/>
                  </a:lnTo>
                  <a:lnTo>
                    <a:pt x="560" y="227"/>
                  </a:lnTo>
                  <a:lnTo>
                    <a:pt x="505" y="267"/>
                  </a:lnTo>
                  <a:lnTo>
                    <a:pt x="478" y="284"/>
                  </a:lnTo>
                  <a:lnTo>
                    <a:pt x="451" y="302"/>
                  </a:lnTo>
                  <a:lnTo>
                    <a:pt x="429" y="314"/>
                  </a:lnTo>
                  <a:lnTo>
                    <a:pt x="409" y="324"/>
                  </a:lnTo>
                  <a:lnTo>
                    <a:pt x="387" y="333"/>
                  </a:lnTo>
                  <a:lnTo>
                    <a:pt x="365" y="340"/>
                  </a:lnTo>
                  <a:lnTo>
                    <a:pt x="343" y="346"/>
                  </a:lnTo>
                  <a:lnTo>
                    <a:pt x="321" y="350"/>
                  </a:lnTo>
                  <a:lnTo>
                    <a:pt x="299" y="352"/>
                  </a:lnTo>
                  <a:lnTo>
                    <a:pt x="275" y="353"/>
                  </a:lnTo>
                  <a:lnTo>
                    <a:pt x="274" y="353"/>
                  </a:lnTo>
                  <a:lnTo>
                    <a:pt x="246" y="352"/>
                  </a:lnTo>
                  <a:lnTo>
                    <a:pt x="220" y="347"/>
                  </a:lnTo>
                  <a:lnTo>
                    <a:pt x="190" y="340"/>
                  </a:lnTo>
                  <a:lnTo>
                    <a:pt x="163" y="333"/>
                  </a:lnTo>
                  <a:lnTo>
                    <a:pt x="135" y="323"/>
                  </a:lnTo>
                  <a:lnTo>
                    <a:pt x="107" y="309"/>
                  </a:lnTo>
                  <a:lnTo>
                    <a:pt x="80" y="296"/>
                  </a:lnTo>
                  <a:lnTo>
                    <a:pt x="53" y="282"/>
                  </a:lnTo>
                  <a:lnTo>
                    <a:pt x="26" y="265"/>
                  </a:lnTo>
                  <a:lnTo>
                    <a:pt x="0" y="248"/>
                  </a:lnTo>
                  <a:lnTo>
                    <a:pt x="26" y="265"/>
                  </a:lnTo>
                  <a:lnTo>
                    <a:pt x="54" y="282"/>
                  </a:lnTo>
                  <a:lnTo>
                    <a:pt x="80" y="296"/>
                  </a:lnTo>
                  <a:lnTo>
                    <a:pt x="107" y="309"/>
                  </a:lnTo>
                  <a:lnTo>
                    <a:pt x="135" y="321"/>
                  </a:lnTo>
                  <a:lnTo>
                    <a:pt x="163" y="331"/>
                  </a:lnTo>
                  <a:lnTo>
                    <a:pt x="190" y="339"/>
                  </a:lnTo>
                  <a:lnTo>
                    <a:pt x="220" y="345"/>
                  </a:lnTo>
                  <a:lnTo>
                    <a:pt x="243" y="349"/>
                  </a:lnTo>
                  <a:lnTo>
                    <a:pt x="267" y="350"/>
                  </a:lnTo>
                  <a:lnTo>
                    <a:pt x="259" y="347"/>
                  </a:lnTo>
                  <a:lnTo>
                    <a:pt x="252" y="343"/>
                  </a:lnTo>
                  <a:lnTo>
                    <a:pt x="246" y="337"/>
                  </a:lnTo>
                  <a:lnTo>
                    <a:pt x="239" y="3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79"/>
            <p:cNvSpPr>
              <a:spLocks noEditPoints="1"/>
            </p:cNvSpPr>
            <p:nvPr/>
          </p:nvSpPr>
          <p:spPr bwMode="auto">
            <a:xfrm flipH="1">
              <a:off x="2349367" y="580866"/>
              <a:ext cx="2049859" cy="428625"/>
            </a:xfrm>
            <a:custGeom>
              <a:avLst/>
              <a:gdLst>
                <a:gd name="T0" fmla="*/ 1471 w 3640"/>
                <a:gd name="T1" fmla="*/ 657 h 809"/>
                <a:gd name="T2" fmla="*/ 1451 w 3640"/>
                <a:gd name="T3" fmla="*/ 564 h 809"/>
                <a:gd name="T4" fmla="*/ 1452 w 3640"/>
                <a:gd name="T5" fmla="*/ 596 h 809"/>
                <a:gd name="T6" fmla="*/ 2087 w 3640"/>
                <a:gd name="T7" fmla="*/ 482 h 809"/>
                <a:gd name="T8" fmla="*/ 1987 w 3640"/>
                <a:gd name="T9" fmla="*/ 482 h 809"/>
                <a:gd name="T10" fmla="*/ 2028 w 3640"/>
                <a:gd name="T11" fmla="*/ 539 h 809"/>
                <a:gd name="T12" fmla="*/ 2695 w 3640"/>
                <a:gd name="T13" fmla="*/ 485 h 809"/>
                <a:gd name="T14" fmla="*/ 2521 w 3640"/>
                <a:gd name="T15" fmla="*/ 470 h 809"/>
                <a:gd name="T16" fmla="*/ 2661 w 3640"/>
                <a:gd name="T17" fmla="*/ 396 h 809"/>
                <a:gd name="T18" fmla="*/ 2632 w 3640"/>
                <a:gd name="T19" fmla="*/ 437 h 809"/>
                <a:gd name="T20" fmla="*/ 1108 w 3640"/>
                <a:gd name="T21" fmla="*/ 465 h 809"/>
                <a:gd name="T22" fmla="*/ 1101 w 3640"/>
                <a:gd name="T23" fmla="*/ 397 h 809"/>
                <a:gd name="T24" fmla="*/ 1093 w 3640"/>
                <a:gd name="T25" fmla="*/ 426 h 809"/>
                <a:gd name="T26" fmla="*/ 1674 w 3640"/>
                <a:gd name="T27" fmla="*/ 358 h 809"/>
                <a:gd name="T28" fmla="*/ 1782 w 3640"/>
                <a:gd name="T29" fmla="*/ 372 h 809"/>
                <a:gd name="T30" fmla="*/ 1701 w 3640"/>
                <a:gd name="T31" fmla="*/ 319 h 809"/>
                <a:gd name="T32" fmla="*/ 2263 w 3640"/>
                <a:gd name="T33" fmla="*/ 168 h 809"/>
                <a:gd name="T34" fmla="*/ 2241 w 3640"/>
                <a:gd name="T35" fmla="*/ 0 h 809"/>
                <a:gd name="T36" fmla="*/ 2357 w 3640"/>
                <a:gd name="T37" fmla="*/ 173 h 809"/>
                <a:gd name="T38" fmla="*/ 2286 w 3640"/>
                <a:gd name="T39" fmla="*/ 123 h 809"/>
                <a:gd name="T40" fmla="*/ 2985 w 3640"/>
                <a:gd name="T41" fmla="*/ 451 h 809"/>
                <a:gd name="T42" fmla="*/ 2969 w 3640"/>
                <a:gd name="T43" fmla="*/ 218 h 809"/>
                <a:gd name="T44" fmla="*/ 3111 w 3640"/>
                <a:gd name="T45" fmla="*/ 465 h 809"/>
                <a:gd name="T46" fmla="*/ 3019 w 3640"/>
                <a:gd name="T47" fmla="*/ 393 h 809"/>
                <a:gd name="T48" fmla="*/ 712 w 3640"/>
                <a:gd name="T49" fmla="*/ 319 h 809"/>
                <a:gd name="T50" fmla="*/ 780 w 3640"/>
                <a:gd name="T51" fmla="*/ 333 h 809"/>
                <a:gd name="T52" fmla="*/ 1300 w 3640"/>
                <a:gd name="T53" fmla="*/ 397 h 809"/>
                <a:gd name="T54" fmla="*/ 1307 w 3640"/>
                <a:gd name="T55" fmla="*/ 319 h 809"/>
                <a:gd name="T56" fmla="*/ 1290 w 3640"/>
                <a:gd name="T57" fmla="*/ 368 h 809"/>
                <a:gd name="T58" fmla="*/ 620 w 3640"/>
                <a:gd name="T59" fmla="*/ 613 h 809"/>
                <a:gd name="T60" fmla="*/ 604 w 3640"/>
                <a:gd name="T61" fmla="*/ 643 h 809"/>
                <a:gd name="T62" fmla="*/ 302 w 3640"/>
                <a:gd name="T63" fmla="*/ 765 h 809"/>
                <a:gd name="T64" fmla="*/ 318 w 3640"/>
                <a:gd name="T65" fmla="*/ 763 h 809"/>
                <a:gd name="T66" fmla="*/ 353 w 3640"/>
                <a:gd name="T67" fmla="*/ 791 h 809"/>
                <a:gd name="T68" fmla="*/ 649 w 3640"/>
                <a:gd name="T69" fmla="*/ 520 h 809"/>
                <a:gd name="T70" fmla="*/ 768 w 3640"/>
                <a:gd name="T71" fmla="*/ 347 h 809"/>
                <a:gd name="T72" fmla="*/ 1098 w 3640"/>
                <a:gd name="T73" fmla="*/ 363 h 809"/>
                <a:gd name="T74" fmla="*/ 1358 w 3640"/>
                <a:gd name="T75" fmla="*/ 465 h 809"/>
                <a:gd name="T76" fmla="*/ 1735 w 3640"/>
                <a:gd name="T77" fmla="*/ 482 h 809"/>
                <a:gd name="T78" fmla="*/ 1858 w 3640"/>
                <a:gd name="T79" fmla="*/ 443 h 809"/>
                <a:gd name="T80" fmla="*/ 2384 w 3640"/>
                <a:gd name="T81" fmla="*/ 217 h 809"/>
                <a:gd name="T82" fmla="*/ 2579 w 3640"/>
                <a:gd name="T83" fmla="*/ 270 h 809"/>
                <a:gd name="T84" fmla="*/ 3095 w 3640"/>
                <a:gd name="T85" fmla="*/ 555 h 809"/>
                <a:gd name="T86" fmla="*/ 3088 w 3640"/>
                <a:gd name="T87" fmla="*/ 475 h 809"/>
                <a:gd name="T88" fmla="*/ 3437 w 3640"/>
                <a:gd name="T89" fmla="*/ 501 h 809"/>
                <a:gd name="T90" fmla="*/ 3516 w 3640"/>
                <a:gd name="T91" fmla="*/ 485 h 809"/>
                <a:gd name="T92" fmla="*/ 3085 w 3640"/>
                <a:gd name="T93" fmla="*/ 580 h 809"/>
                <a:gd name="T94" fmla="*/ 2722 w 3640"/>
                <a:gd name="T95" fmla="*/ 423 h 809"/>
                <a:gd name="T96" fmla="*/ 2544 w 3640"/>
                <a:gd name="T97" fmla="*/ 278 h 809"/>
                <a:gd name="T98" fmla="*/ 2099 w 3640"/>
                <a:gd name="T99" fmla="*/ 343 h 809"/>
                <a:gd name="T100" fmla="*/ 1927 w 3640"/>
                <a:gd name="T101" fmla="*/ 428 h 809"/>
                <a:gd name="T102" fmla="*/ 1504 w 3640"/>
                <a:gd name="T103" fmla="*/ 533 h 809"/>
                <a:gd name="T104" fmla="*/ 1326 w 3640"/>
                <a:gd name="T105" fmla="*/ 465 h 809"/>
                <a:gd name="T106" fmla="*/ 1065 w 3640"/>
                <a:gd name="T107" fmla="*/ 363 h 809"/>
                <a:gd name="T108" fmla="*/ 699 w 3640"/>
                <a:gd name="T109" fmla="*/ 459 h 809"/>
                <a:gd name="T110" fmla="*/ 547 w 3640"/>
                <a:gd name="T111" fmla="*/ 690 h 809"/>
                <a:gd name="T112" fmla="*/ 182 w 3640"/>
                <a:gd name="T113" fmla="*/ 793 h 809"/>
                <a:gd name="T114" fmla="*/ 4 w 3640"/>
                <a:gd name="T115" fmla="*/ 604 h 809"/>
                <a:gd name="T116" fmla="*/ 142 w 3640"/>
                <a:gd name="T117" fmla="*/ 78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0" h="809">
                  <a:moveTo>
                    <a:pt x="1471" y="564"/>
                  </a:moveTo>
                  <a:lnTo>
                    <a:pt x="1471" y="564"/>
                  </a:lnTo>
                  <a:lnTo>
                    <a:pt x="1476" y="566"/>
                  </a:lnTo>
                  <a:lnTo>
                    <a:pt x="1482" y="570"/>
                  </a:lnTo>
                  <a:lnTo>
                    <a:pt x="1486" y="573"/>
                  </a:lnTo>
                  <a:lnTo>
                    <a:pt x="1489" y="577"/>
                  </a:lnTo>
                  <a:lnTo>
                    <a:pt x="1492" y="583"/>
                  </a:lnTo>
                  <a:lnTo>
                    <a:pt x="1493" y="591"/>
                  </a:lnTo>
                  <a:lnTo>
                    <a:pt x="1495" y="598"/>
                  </a:lnTo>
                  <a:lnTo>
                    <a:pt x="1493" y="605"/>
                  </a:lnTo>
                  <a:lnTo>
                    <a:pt x="1492" y="614"/>
                  </a:lnTo>
                  <a:lnTo>
                    <a:pt x="1489" y="624"/>
                  </a:lnTo>
                  <a:lnTo>
                    <a:pt x="1485" y="635"/>
                  </a:lnTo>
                  <a:lnTo>
                    <a:pt x="1479" y="645"/>
                  </a:lnTo>
                  <a:lnTo>
                    <a:pt x="1471" y="657"/>
                  </a:lnTo>
                  <a:lnTo>
                    <a:pt x="1463" y="670"/>
                  </a:lnTo>
                  <a:lnTo>
                    <a:pt x="1451" y="683"/>
                  </a:lnTo>
                  <a:lnTo>
                    <a:pt x="1438" y="696"/>
                  </a:lnTo>
                  <a:lnTo>
                    <a:pt x="1436" y="700"/>
                  </a:lnTo>
                  <a:lnTo>
                    <a:pt x="1429" y="683"/>
                  </a:lnTo>
                  <a:lnTo>
                    <a:pt x="1422" y="662"/>
                  </a:lnTo>
                  <a:lnTo>
                    <a:pt x="1417" y="642"/>
                  </a:lnTo>
                  <a:lnTo>
                    <a:pt x="1416" y="632"/>
                  </a:lnTo>
                  <a:lnTo>
                    <a:pt x="1416" y="623"/>
                  </a:lnTo>
                  <a:lnTo>
                    <a:pt x="1417" y="607"/>
                  </a:lnTo>
                  <a:lnTo>
                    <a:pt x="1422" y="593"/>
                  </a:lnTo>
                  <a:lnTo>
                    <a:pt x="1427" y="583"/>
                  </a:lnTo>
                  <a:lnTo>
                    <a:pt x="1435" y="574"/>
                  </a:lnTo>
                  <a:lnTo>
                    <a:pt x="1442" y="569"/>
                  </a:lnTo>
                  <a:lnTo>
                    <a:pt x="1451" y="564"/>
                  </a:lnTo>
                  <a:lnTo>
                    <a:pt x="1460" y="563"/>
                  </a:lnTo>
                  <a:lnTo>
                    <a:pt x="1468" y="564"/>
                  </a:lnTo>
                  <a:lnTo>
                    <a:pt x="1461" y="574"/>
                  </a:lnTo>
                  <a:lnTo>
                    <a:pt x="1455" y="585"/>
                  </a:lnTo>
                  <a:lnTo>
                    <a:pt x="1451" y="596"/>
                  </a:lnTo>
                  <a:lnTo>
                    <a:pt x="1446" y="610"/>
                  </a:lnTo>
                  <a:lnTo>
                    <a:pt x="1445" y="621"/>
                  </a:lnTo>
                  <a:lnTo>
                    <a:pt x="1442" y="636"/>
                  </a:lnTo>
                  <a:lnTo>
                    <a:pt x="1442" y="649"/>
                  </a:lnTo>
                  <a:lnTo>
                    <a:pt x="1443" y="662"/>
                  </a:lnTo>
                  <a:lnTo>
                    <a:pt x="1442" y="649"/>
                  </a:lnTo>
                  <a:lnTo>
                    <a:pt x="1443" y="635"/>
                  </a:lnTo>
                  <a:lnTo>
                    <a:pt x="1445" y="621"/>
                  </a:lnTo>
                  <a:lnTo>
                    <a:pt x="1448" y="608"/>
                  </a:lnTo>
                  <a:lnTo>
                    <a:pt x="1452" y="596"/>
                  </a:lnTo>
                  <a:lnTo>
                    <a:pt x="1458" y="585"/>
                  </a:lnTo>
                  <a:lnTo>
                    <a:pt x="1464" y="574"/>
                  </a:lnTo>
                  <a:lnTo>
                    <a:pt x="1471" y="564"/>
                  </a:lnTo>
                  <a:close/>
                  <a:moveTo>
                    <a:pt x="2046" y="418"/>
                  </a:moveTo>
                  <a:lnTo>
                    <a:pt x="2046" y="418"/>
                  </a:lnTo>
                  <a:lnTo>
                    <a:pt x="2055" y="416"/>
                  </a:lnTo>
                  <a:lnTo>
                    <a:pt x="2062" y="418"/>
                  </a:lnTo>
                  <a:lnTo>
                    <a:pt x="2068" y="421"/>
                  </a:lnTo>
                  <a:lnTo>
                    <a:pt x="2074" y="423"/>
                  </a:lnTo>
                  <a:lnTo>
                    <a:pt x="2080" y="429"/>
                  </a:lnTo>
                  <a:lnTo>
                    <a:pt x="2084" y="437"/>
                  </a:lnTo>
                  <a:lnTo>
                    <a:pt x="2087" y="445"/>
                  </a:lnTo>
                  <a:lnTo>
                    <a:pt x="2088" y="456"/>
                  </a:lnTo>
                  <a:lnTo>
                    <a:pt x="2088" y="467"/>
                  </a:lnTo>
                  <a:lnTo>
                    <a:pt x="2087" y="482"/>
                  </a:lnTo>
                  <a:lnTo>
                    <a:pt x="2083" y="497"/>
                  </a:lnTo>
                  <a:lnTo>
                    <a:pt x="2077" y="514"/>
                  </a:lnTo>
                  <a:lnTo>
                    <a:pt x="2069" y="533"/>
                  </a:lnTo>
                  <a:lnTo>
                    <a:pt x="2059" y="555"/>
                  </a:lnTo>
                  <a:lnTo>
                    <a:pt x="2047" y="577"/>
                  </a:lnTo>
                  <a:lnTo>
                    <a:pt x="2031" y="602"/>
                  </a:lnTo>
                  <a:lnTo>
                    <a:pt x="2030" y="610"/>
                  </a:lnTo>
                  <a:lnTo>
                    <a:pt x="2015" y="591"/>
                  </a:lnTo>
                  <a:lnTo>
                    <a:pt x="2002" y="569"/>
                  </a:lnTo>
                  <a:lnTo>
                    <a:pt x="1996" y="557"/>
                  </a:lnTo>
                  <a:lnTo>
                    <a:pt x="1990" y="545"/>
                  </a:lnTo>
                  <a:lnTo>
                    <a:pt x="1987" y="533"/>
                  </a:lnTo>
                  <a:lnTo>
                    <a:pt x="1984" y="522"/>
                  </a:lnTo>
                  <a:lnTo>
                    <a:pt x="1984" y="501"/>
                  </a:lnTo>
                  <a:lnTo>
                    <a:pt x="1987" y="482"/>
                  </a:lnTo>
                  <a:lnTo>
                    <a:pt x="1992" y="466"/>
                  </a:lnTo>
                  <a:lnTo>
                    <a:pt x="1999" y="451"/>
                  </a:lnTo>
                  <a:lnTo>
                    <a:pt x="2009" y="438"/>
                  </a:lnTo>
                  <a:lnTo>
                    <a:pt x="2019" y="429"/>
                  </a:lnTo>
                  <a:lnTo>
                    <a:pt x="2030" y="422"/>
                  </a:lnTo>
                  <a:lnTo>
                    <a:pt x="2041" y="418"/>
                  </a:lnTo>
                  <a:lnTo>
                    <a:pt x="2036" y="435"/>
                  </a:lnTo>
                  <a:lnTo>
                    <a:pt x="2031" y="451"/>
                  </a:lnTo>
                  <a:lnTo>
                    <a:pt x="2027" y="469"/>
                  </a:lnTo>
                  <a:lnTo>
                    <a:pt x="2025" y="486"/>
                  </a:lnTo>
                  <a:lnTo>
                    <a:pt x="2024" y="506"/>
                  </a:lnTo>
                  <a:lnTo>
                    <a:pt x="2025" y="523"/>
                  </a:lnTo>
                  <a:lnTo>
                    <a:pt x="2027" y="541"/>
                  </a:lnTo>
                  <a:lnTo>
                    <a:pt x="2031" y="557"/>
                  </a:lnTo>
                  <a:lnTo>
                    <a:pt x="2028" y="539"/>
                  </a:lnTo>
                  <a:lnTo>
                    <a:pt x="2025" y="522"/>
                  </a:lnTo>
                  <a:lnTo>
                    <a:pt x="2025" y="504"/>
                  </a:lnTo>
                  <a:lnTo>
                    <a:pt x="2027" y="486"/>
                  </a:lnTo>
                  <a:lnTo>
                    <a:pt x="2030" y="467"/>
                  </a:lnTo>
                  <a:lnTo>
                    <a:pt x="2034" y="450"/>
                  </a:lnTo>
                  <a:lnTo>
                    <a:pt x="2040" y="434"/>
                  </a:lnTo>
                  <a:lnTo>
                    <a:pt x="2046" y="418"/>
                  </a:lnTo>
                  <a:close/>
                  <a:moveTo>
                    <a:pt x="2689" y="423"/>
                  </a:moveTo>
                  <a:lnTo>
                    <a:pt x="2689" y="423"/>
                  </a:lnTo>
                  <a:lnTo>
                    <a:pt x="2695" y="432"/>
                  </a:lnTo>
                  <a:lnTo>
                    <a:pt x="2698" y="443"/>
                  </a:lnTo>
                  <a:lnTo>
                    <a:pt x="2701" y="454"/>
                  </a:lnTo>
                  <a:lnTo>
                    <a:pt x="2701" y="465"/>
                  </a:lnTo>
                  <a:lnTo>
                    <a:pt x="2700" y="475"/>
                  </a:lnTo>
                  <a:lnTo>
                    <a:pt x="2695" y="485"/>
                  </a:lnTo>
                  <a:lnTo>
                    <a:pt x="2689" y="495"/>
                  </a:lnTo>
                  <a:lnTo>
                    <a:pt x="2680" y="504"/>
                  </a:lnTo>
                  <a:lnTo>
                    <a:pt x="2670" y="513"/>
                  </a:lnTo>
                  <a:lnTo>
                    <a:pt x="2656" y="520"/>
                  </a:lnTo>
                  <a:lnTo>
                    <a:pt x="2639" y="526"/>
                  </a:lnTo>
                  <a:lnTo>
                    <a:pt x="2620" y="530"/>
                  </a:lnTo>
                  <a:lnTo>
                    <a:pt x="2597" y="535"/>
                  </a:lnTo>
                  <a:lnTo>
                    <a:pt x="2571" y="536"/>
                  </a:lnTo>
                  <a:lnTo>
                    <a:pt x="2541" y="536"/>
                  </a:lnTo>
                  <a:lnTo>
                    <a:pt x="2509" y="533"/>
                  </a:lnTo>
                  <a:lnTo>
                    <a:pt x="2502" y="536"/>
                  </a:lnTo>
                  <a:lnTo>
                    <a:pt x="2505" y="520"/>
                  </a:lnTo>
                  <a:lnTo>
                    <a:pt x="2509" y="504"/>
                  </a:lnTo>
                  <a:lnTo>
                    <a:pt x="2515" y="486"/>
                  </a:lnTo>
                  <a:lnTo>
                    <a:pt x="2521" y="470"/>
                  </a:lnTo>
                  <a:lnTo>
                    <a:pt x="2528" y="453"/>
                  </a:lnTo>
                  <a:lnTo>
                    <a:pt x="2535" y="438"/>
                  </a:lnTo>
                  <a:lnTo>
                    <a:pt x="2544" y="425"/>
                  </a:lnTo>
                  <a:lnTo>
                    <a:pt x="2553" y="415"/>
                  </a:lnTo>
                  <a:lnTo>
                    <a:pt x="2563" y="406"/>
                  </a:lnTo>
                  <a:lnTo>
                    <a:pt x="2572" y="400"/>
                  </a:lnTo>
                  <a:lnTo>
                    <a:pt x="2582" y="394"/>
                  </a:lnTo>
                  <a:lnTo>
                    <a:pt x="2591" y="390"/>
                  </a:lnTo>
                  <a:lnTo>
                    <a:pt x="2601" y="387"/>
                  </a:lnTo>
                  <a:lnTo>
                    <a:pt x="2610" y="385"/>
                  </a:lnTo>
                  <a:lnTo>
                    <a:pt x="2619" y="385"/>
                  </a:lnTo>
                  <a:lnTo>
                    <a:pt x="2628" y="385"/>
                  </a:lnTo>
                  <a:lnTo>
                    <a:pt x="2637" y="387"/>
                  </a:lnTo>
                  <a:lnTo>
                    <a:pt x="2645" y="390"/>
                  </a:lnTo>
                  <a:lnTo>
                    <a:pt x="2661" y="396"/>
                  </a:lnTo>
                  <a:lnTo>
                    <a:pt x="2675" y="406"/>
                  </a:lnTo>
                  <a:lnTo>
                    <a:pt x="2686" y="418"/>
                  </a:lnTo>
                  <a:lnTo>
                    <a:pt x="2666" y="422"/>
                  </a:lnTo>
                  <a:lnTo>
                    <a:pt x="2648" y="426"/>
                  </a:lnTo>
                  <a:lnTo>
                    <a:pt x="2629" y="434"/>
                  </a:lnTo>
                  <a:lnTo>
                    <a:pt x="2612" y="444"/>
                  </a:lnTo>
                  <a:lnTo>
                    <a:pt x="2594" y="456"/>
                  </a:lnTo>
                  <a:lnTo>
                    <a:pt x="2578" y="469"/>
                  </a:lnTo>
                  <a:lnTo>
                    <a:pt x="2563" y="484"/>
                  </a:lnTo>
                  <a:lnTo>
                    <a:pt x="2552" y="501"/>
                  </a:lnTo>
                  <a:lnTo>
                    <a:pt x="2565" y="484"/>
                  </a:lnTo>
                  <a:lnTo>
                    <a:pt x="2579" y="469"/>
                  </a:lnTo>
                  <a:lnTo>
                    <a:pt x="2595" y="456"/>
                  </a:lnTo>
                  <a:lnTo>
                    <a:pt x="2613" y="445"/>
                  </a:lnTo>
                  <a:lnTo>
                    <a:pt x="2632" y="437"/>
                  </a:lnTo>
                  <a:lnTo>
                    <a:pt x="2651" y="431"/>
                  </a:lnTo>
                  <a:lnTo>
                    <a:pt x="2670" y="426"/>
                  </a:lnTo>
                  <a:lnTo>
                    <a:pt x="2689" y="423"/>
                  </a:lnTo>
                  <a:close/>
                  <a:moveTo>
                    <a:pt x="1125" y="407"/>
                  </a:moveTo>
                  <a:lnTo>
                    <a:pt x="1125" y="407"/>
                  </a:lnTo>
                  <a:lnTo>
                    <a:pt x="1133" y="416"/>
                  </a:lnTo>
                  <a:lnTo>
                    <a:pt x="1136" y="425"/>
                  </a:lnTo>
                  <a:lnTo>
                    <a:pt x="1137" y="429"/>
                  </a:lnTo>
                  <a:lnTo>
                    <a:pt x="1136" y="435"/>
                  </a:lnTo>
                  <a:lnTo>
                    <a:pt x="1134" y="440"/>
                  </a:lnTo>
                  <a:lnTo>
                    <a:pt x="1131" y="445"/>
                  </a:lnTo>
                  <a:lnTo>
                    <a:pt x="1128" y="450"/>
                  </a:lnTo>
                  <a:lnTo>
                    <a:pt x="1123" y="456"/>
                  </a:lnTo>
                  <a:lnTo>
                    <a:pt x="1115" y="460"/>
                  </a:lnTo>
                  <a:lnTo>
                    <a:pt x="1108" y="465"/>
                  </a:lnTo>
                  <a:lnTo>
                    <a:pt x="1098" y="469"/>
                  </a:lnTo>
                  <a:lnTo>
                    <a:pt x="1086" y="472"/>
                  </a:lnTo>
                  <a:lnTo>
                    <a:pt x="1073" y="475"/>
                  </a:lnTo>
                  <a:lnTo>
                    <a:pt x="1058" y="478"/>
                  </a:lnTo>
                  <a:lnTo>
                    <a:pt x="1055" y="481"/>
                  </a:lnTo>
                  <a:lnTo>
                    <a:pt x="1054" y="465"/>
                  </a:lnTo>
                  <a:lnTo>
                    <a:pt x="1055" y="448"/>
                  </a:lnTo>
                  <a:lnTo>
                    <a:pt x="1057" y="432"/>
                  </a:lnTo>
                  <a:lnTo>
                    <a:pt x="1059" y="425"/>
                  </a:lnTo>
                  <a:lnTo>
                    <a:pt x="1062" y="419"/>
                  </a:lnTo>
                  <a:lnTo>
                    <a:pt x="1068" y="410"/>
                  </a:lnTo>
                  <a:lnTo>
                    <a:pt x="1076" y="403"/>
                  </a:lnTo>
                  <a:lnTo>
                    <a:pt x="1084" y="400"/>
                  </a:lnTo>
                  <a:lnTo>
                    <a:pt x="1093" y="397"/>
                  </a:lnTo>
                  <a:lnTo>
                    <a:pt x="1101" y="397"/>
                  </a:lnTo>
                  <a:lnTo>
                    <a:pt x="1109" y="399"/>
                  </a:lnTo>
                  <a:lnTo>
                    <a:pt x="1117" y="401"/>
                  </a:lnTo>
                  <a:lnTo>
                    <a:pt x="1123" y="406"/>
                  </a:lnTo>
                  <a:lnTo>
                    <a:pt x="1115" y="409"/>
                  </a:lnTo>
                  <a:lnTo>
                    <a:pt x="1106" y="413"/>
                  </a:lnTo>
                  <a:lnTo>
                    <a:pt x="1099" y="419"/>
                  </a:lnTo>
                  <a:lnTo>
                    <a:pt x="1092" y="426"/>
                  </a:lnTo>
                  <a:lnTo>
                    <a:pt x="1086" y="432"/>
                  </a:lnTo>
                  <a:lnTo>
                    <a:pt x="1081" y="441"/>
                  </a:lnTo>
                  <a:lnTo>
                    <a:pt x="1076" y="450"/>
                  </a:lnTo>
                  <a:lnTo>
                    <a:pt x="1073" y="459"/>
                  </a:lnTo>
                  <a:lnTo>
                    <a:pt x="1077" y="450"/>
                  </a:lnTo>
                  <a:lnTo>
                    <a:pt x="1081" y="441"/>
                  </a:lnTo>
                  <a:lnTo>
                    <a:pt x="1087" y="434"/>
                  </a:lnTo>
                  <a:lnTo>
                    <a:pt x="1093" y="426"/>
                  </a:lnTo>
                  <a:lnTo>
                    <a:pt x="1101" y="421"/>
                  </a:lnTo>
                  <a:lnTo>
                    <a:pt x="1109" y="415"/>
                  </a:lnTo>
                  <a:lnTo>
                    <a:pt x="1117" y="410"/>
                  </a:lnTo>
                  <a:lnTo>
                    <a:pt x="1125" y="407"/>
                  </a:lnTo>
                  <a:close/>
                  <a:moveTo>
                    <a:pt x="1756" y="410"/>
                  </a:moveTo>
                  <a:lnTo>
                    <a:pt x="1756" y="410"/>
                  </a:lnTo>
                  <a:lnTo>
                    <a:pt x="1745" y="413"/>
                  </a:lnTo>
                  <a:lnTo>
                    <a:pt x="1734" y="413"/>
                  </a:lnTo>
                  <a:lnTo>
                    <a:pt x="1723" y="412"/>
                  </a:lnTo>
                  <a:lnTo>
                    <a:pt x="1712" y="407"/>
                  </a:lnTo>
                  <a:lnTo>
                    <a:pt x="1701" y="400"/>
                  </a:lnTo>
                  <a:lnTo>
                    <a:pt x="1691" y="391"/>
                  </a:lnTo>
                  <a:lnTo>
                    <a:pt x="1682" y="381"/>
                  </a:lnTo>
                  <a:lnTo>
                    <a:pt x="1675" y="366"/>
                  </a:lnTo>
                  <a:lnTo>
                    <a:pt x="1674" y="358"/>
                  </a:lnTo>
                  <a:lnTo>
                    <a:pt x="1672" y="347"/>
                  </a:lnTo>
                  <a:lnTo>
                    <a:pt x="1672" y="337"/>
                  </a:lnTo>
                  <a:lnTo>
                    <a:pt x="1672" y="327"/>
                  </a:lnTo>
                  <a:lnTo>
                    <a:pt x="1677" y="305"/>
                  </a:lnTo>
                  <a:lnTo>
                    <a:pt x="1681" y="284"/>
                  </a:lnTo>
                  <a:lnTo>
                    <a:pt x="1685" y="289"/>
                  </a:lnTo>
                  <a:lnTo>
                    <a:pt x="1706" y="299"/>
                  </a:lnTo>
                  <a:lnTo>
                    <a:pt x="1723" y="309"/>
                  </a:lnTo>
                  <a:lnTo>
                    <a:pt x="1740" y="318"/>
                  </a:lnTo>
                  <a:lnTo>
                    <a:pt x="1753" y="328"/>
                  </a:lnTo>
                  <a:lnTo>
                    <a:pt x="1763" y="337"/>
                  </a:lnTo>
                  <a:lnTo>
                    <a:pt x="1770" y="347"/>
                  </a:lnTo>
                  <a:lnTo>
                    <a:pt x="1776" y="356"/>
                  </a:lnTo>
                  <a:lnTo>
                    <a:pt x="1781" y="363"/>
                  </a:lnTo>
                  <a:lnTo>
                    <a:pt x="1782" y="372"/>
                  </a:lnTo>
                  <a:lnTo>
                    <a:pt x="1784" y="379"/>
                  </a:lnTo>
                  <a:lnTo>
                    <a:pt x="1782" y="385"/>
                  </a:lnTo>
                  <a:lnTo>
                    <a:pt x="1779" y="391"/>
                  </a:lnTo>
                  <a:lnTo>
                    <a:pt x="1776" y="397"/>
                  </a:lnTo>
                  <a:lnTo>
                    <a:pt x="1772" y="401"/>
                  </a:lnTo>
                  <a:lnTo>
                    <a:pt x="1766" y="406"/>
                  </a:lnTo>
                  <a:lnTo>
                    <a:pt x="1760" y="409"/>
                  </a:lnTo>
                  <a:lnTo>
                    <a:pt x="1748" y="400"/>
                  </a:lnTo>
                  <a:lnTo>
                    <a:pt x="1740" y="391"/>
                  </a:lnTo>
                  <a:lnTo>
                    <a:pt x="1729" y="381"/>
                  </a:lnTo>
                  <a:lnTo>
                    <a:pt x="1722" y="371"/>
                  </a:lnTo>
                  <a:lnTo>
                    <a:pt x="1715" y="359"/>
                  </a:lnTo>
                  <a:lnTo>
                    <a:pt x="1709" y="346"/>
                  </a:lnTo>
                  <a:lnTo>
                    <a:pt x="1704" y="334"/>
                  </a:lnTo>
                  <a:lnTo>
                    <a:pt x="1701" y="319"/>
                  </a:lnTo>
                  <a:lnTo>
                    <a:pt x="1703" y="333"/>
                  </a:lnTo>
                  <a:lnTo>
                    <a:pt x="1707" y="346"/>
                  </a:lnTo>
                  <a:lnTo>
                    <a:pt x="1713" y="359"/>
                  </a:lnTo>
                  <a:lnTo>
                    <a:pt x="1719" y="371"/>
                  </a:lnTo>
                  <a:lnTo>
                    <a:pt x="1728" y="382"/>
                  </a:lnTo>
                  <a:lnTo>
                    <a:pt x="1737" y="393"/>
                  </a:lnTo>
                  <a:lnTo>
                    <a:pt x="1745" y="401"/>
                  </a:lnTo>
                  <a:lnTo>
                    <a:pt x="1756" y="410"/>
                  </a:lnTo>
                  <a:close/>
                  <a:moveTo>
                    <a:pt x="2333" y="183"/>
                  </a:moveTo>
                  <a:lnTo>
                    <a:pt x="2333" y="183"/>
                  </a:lnTo>
                  <a:lnTo>
                    <a:pt x="2318" y="185"/>
                  </a:lnTo>
                  <a:lnTo>
                    <a:pt x="2302" y="183"/>
                  </a:lnTo>
                  <a:lnTo>
                    <a:pt x="2286" y="180"/>
                  </a:lnTo>
                  <a:lnTo>
                    <a:pt x="2270" y="173"/>
                  </a:lnTo>
                  <a:lnTo>
                    <a:pt x="2263" y="168"/>
                  </a:lnTo>
                  <a:lnTo>
                    <a:pt x="2255" y="164"/>
                  </a:lnTo>
                  <a:lnTo>
                    <a:pt x="2248" y="157"/>
                  </a:lnTo>
                  <a:lnTo>
                    <a:pt x="2242" y="149"/>
                  </a:lnTo>
                  <a:lnTo>
                    <a:pt x="2236" y="142"/>
                  </a:lnTo>
                  <a:lnTo>
                    <a:pt x="2232" y="133"/>
                  </a:lnTo>
                  <a:lnTo>
                    <a:pt x="2228" y="123"/>
                  </a:lnTo>
                  <a:lnTo>
                    <a:pt x="2223" y="113"/>
                  </a:lnTo>
                  <a:lnTo>
                    <a:pt x="2222" y="100"/>
                  </a:lnTo>
                  <a:lnTo>
                    <a:pt x="2220" y="86"/>
                  </a:lnTo>
                  <a:lnTo>
                    <a:pt x="2222" y="72"/>
                  </a:lnTo>
                  <a:lnTo>
                    <a:pt x="2223" y="56"/>
                  </a:lnTo>
                  <a:lnTo>
                    <a:pt x="2228" y="41"/>
                  </a:lnTo>
                  <a:lnTo>
                    <a:pt x="2231" y="26"/>
                  </a:lnTo>
                  <a:lnTo>
                    <a:pt x="2236" y="13"/>
                  </a:lnTo>
                  <a:lnTo>
                    <a:pt x="2241" y="0"/>
                  </a:lnTo>
                  <a:lnTo>
                    <a:pt x="2245" y="6"/>
                  </a:lnTo>
                  <a:lnTo>
                    <a:pt x="2275" y="22"/>
                  </a:lnTo>
                  <a:lnTo>
                    <a:pt x="2299" y="38"/>
                  </a:lnTo>
                  <a:lnTo>
                    <a:pt x="2320" y="53"/>
                  </a:lnTo>
                  <a:lnTo>
                    <a:pt x="2336" y="69"/>
                  </a:lnTo>
                  <a:lnTo>
                    <a:pt x="2351" y="82"/>
                  </a:lnTo>
                  <a:lnTo>
                    <a:pt x="2361" y="95"/>
                  </a:lnTo>
                  <a:lnTo>
                    <a:pt x="2368" y="108"/>
                  </a:lnTo>
                  <a:lnTo>
                    <a:pt x="2373" y="120"/>
                  </a:lnTo>
                  <a:lnTo>
                    <a:pt x="2376" y="132"/>
                  </a:lnTo>
                  <a:lnTo>
                    <a:pt x="2376" y="142"/>
                  </a:lnTo>
                  <a:lnTo>
                    <a:pt x="2373" y="151"/>
                  </a:lnTo>
                  <a:lnTo>
                    <a:pt x="2370" y="160"/>
                  </a:lnTo>
                  <a:lnTo>
                    <a:pt x="2364" y="167"/>
                  </a:lnTo>
                  <a:lnTo>
                    <a:pt x="2357" y="173"/>
                  </a:lnTo>
                  <a:lnTo>
                    <a:pt x="2349" y="177"/>
                  </a:lnTo>
                  <a:lnTo>
                    <a:pt x="2339" y="182"/>
                  </a:lnTo>
                  <a:lnTo>
                    <a:pt x="2339" y="180"/>
                  </a:lnTo>
                  <a:lnTo>
                    <a:pt x="2324" y="168"/>
                  </a:lnTo>
                  <a:lnTo>
                    <a:pt x="2311" y="155"/>
                  </a:lnTo>
                  <a:lnTo>
                    <a:pt x="2299" y="139"/>
                  </a:lnTo>
                  <a:lnTo>
                    <a:pt x="2289" y="123"/>
                  </a:lnTo>
                  <a:lnTo>
                    <a:pt x="2280" y="107"/>
                  </a:lnTo>
                  <a:lnTo>
                    <a:pt x="2273" y="89"/>
                  </a:lnTo>
                  <a:lnTo>
                    <a:pt x="2267" y="70"/>
                  </a:lnTo>
                  <a:lnTo>
                    <a:pt x="2264" y="51"/>
                  </a:lnTo>
                  <a:lnTo>
                    <a:pt x="2267" y="70"/>
                  </a:lnTo>
                  <a:lnTo>
                    <a:pt x="2272" y="88"/>
                  </a:lnTo>
                  <a:lnTo>
                    <a:pt x="2277" y="107"/>
                  </a:lnTo>
                  <a:lnTo>
                    <a:pt x="2286" y="123"/>
                  </a:lnTo>
                  <a:lnTo>
                    <a:pt x="2295" y="141"/>
                  </a:lnTo>
                  <a:lnTo>
                    <a:pt x="2307" y="155"/>
                  </a:lnTo>
                  <a:lnTo>
                    <a:pt x="2320" y="170"/>
                  </a:lnTo>
                  <a:lnTo>
                    <a:pt x="2333" y="183"/>
                  </a:lnTo>
                  <a:close/>
                  <a:moveTo>
                    <a:pt x="3079" y="476"/>
                  </a:moveTo>
                  <a:lnTo>
                    <a:pt x="3079" y="476"/>
                  </a:lnTo>
                  <a:lnTo>
                    <a:pt x="3069" y="478"/>
                  </a:lnTo>
                  <a:lnTo>
                    <a:pt x="3059" y="479"/>
                  </a:lnTo>
                  <a:lnTo>
                    <a:pt x="3048" y="478"/>
                  </a:lnTo>
                  <a:lnTo>
                    <a:pt x="3037" y="476"/>
                  </a:lnTo>
                  <a:lnTo>
                    <a:pt x="3026" y="473"/>
                  </a:lnTo>
                  <a:lnTo>
                    <a:pt x="3016" y="470"/>
                  </a:lnTo>
                  <a:lnTo>
                    <a:pt x="3004" y="465"/>
                  </a:lnTo>
                  <a:lnTo>
                    <a:pt x="2994" y="459"/>
                  </a:lnTo>
                  <a:lnTo>
                    <a:pt x="2985" y="451"/>
                  </a:lnTo>
                  <a:lnTo>
                    <a:pt x="2975" y="444"/>
                  </a:lnTo>
                  <a:lnTo>
                    <a:pt x="2966" y="435"/>
                  </a:lnTo>
                  <a:lnTo>
                    <a:pt x="2959" y="425"/>
                  </a:lnTo>
                  <a:lnTo>
                    <a:pt x="2952" y="413"/>
                  </a:lnTo>
                  <a:lnTo>
                    <a:pt x="2946" y="400"/>
                  </a:lnTo>
                  <a:lnTo>
                    <a:pt x="2940" y="385"/>
                  </a:lnTo>
                  <a:lnTo>
                    <a:pt x="2936" y="371"/>
                  </a:lnTo>
                  <a:lnTo>
                    <a:pt x="2934" y="353"/>
                  </a:lnTo>
                  <a:lnTo>
                    <a:pt x="2934" y="334"/>
                  </a:lnTo>
                  <a:lnTo>
                    <a:pt x="2937" y="315"/>
                  </a:lnTo>
                  <a:lnTo>
                    <a:pt x="2941" y="294"/>
                  </a:lnTo>
                  <a:lnTo>
                    <a:pt x="2947" y="274"/>
                  </a:lnTo>
                  <a:lnTo>
                    <a:pt x="2953" y="253"/>
                  </a:lnTo>
                  <a:lnTo>
                    <a:pt x="2962" y="236"/>
                  </a:lnTo>
                  <a:lnTo>
                    <a:pt x="2969" y="218"/>
                  </a:lnTo>
                  <a:lnTo>
                    <a:pt x="2975" y="227"/>
                  </a:lnTo>
                  <a:lnTo>
                    <a:pt x="3010" y="252"/>
                  </a:lnTo>
                  <a:lnTo>
                    <a:pt x="3041" y="275"/>
                  </a:lnTo>
                  <a:lnTo>
                    <a:pt x="3067" y="297"/>
                  </a:lnTo>
                  <a:lnTo>
                    <a:pt x="3089" y="319"/>
                  </a:lnTo>
                  <a:lnTo>
                    <a:pt x="3107" y="340"/>
                  </a:lnTo>
                  <a:lnTo>
                    <a:pt x="3120" y="359"/>
                  </a:lnTo>
                  <a:lnTo>
                    <a:pt x="3129" y="378"/>
                  </a:lnTo>
                  <a:lnTo>
                    <a:pt x="3135" y="394"/>
                  </a:lnTo>
                  <a:lnTo>
                    <a:pt x="3138" y="409"/>
                  </a:lnTo>
                  <a:lnTo>
                    <a:pt x="3138" y="423"/>
                  </a:lnTo>
                  <a:lnTo>
                    <a:pt x="3135" y="437"/>
                  </a:lnTo>
                  <a:lnTo>
                    <a:pt x="3129" y="447"/>
                  </a:lnTo>
                  <a:lnTo>
                    <a:pt x="3122" y="457"/>
                  </a:lnTo>
                  <a:lnTo>
                    <a:pt x="3111" y="465"/>
                  </a:lnTo>
                  <a:lnTo>
                    <a:pt x="3100" y="470"/>
                  </a:lnTo>
                  <a:lnTo>
                    <a:pt x="3088" y="475"/>
                  </a:lnTo>
                  <a:lnTo>
                    <a:pt x="3086" y="475"/>
                  </a:lnTo>
                  <a:lnTo>
                    <a:pt x="3067" y="457"/>
                  </a:lnTo>
                  <a:lnTo>
                    <a:pt x="3051" y="437"/>
                  </a:lnTo>
                  <a:lnTo>
                    <a:pt x="3035" y="415"/>
                  </a:lnTo>
                  <a:lnTo>
                    <a:pt x="3022" y="393"/>
                  </a:lnTo>
                  <a:lnTo>
                    <a:pt x="3012" y="368"/>
                  </a:lnTo>
                  <a:lnTo>
                    <a:pt x="3003" y="343"/>
                  </a:lnTo>
                  <a:lnTo>
                    <a:pt x="2999" y="316"/>
                  </a:lnTo>
                  <a:lnTo>
                    <a:pt x="2996" y="290"/>
                  </a:lnTo>
                  <a:lnTo>
                    <a:pt x="2997" y="316"/>
                  </a:lnTo>
                  <a:lnTo>
                    <a:pt x="3001" y="343"/>
                  </a:lnTo>
                  <a:lnTo>
                    <a:pt x="3009" y="368"/>
                  </a:lnTo>
                  <a:lnTo>
                    <a:pt x="3019" y="393"/>
                  </a:lnTo>
                  <a:lnTo>
                    <a:pt x="3031" y="415"/>
                  </a:lnTo>
                  <a:lnTo>
                    <a:pt x="3045" y="438"/>
                  </a:lnTo>
                  <a:lnTo>
                    <a:pt x="3062" y="459"/>
                  </a:lnTo>
                  <a:lnTo>
                    <a:pt x="3079" y="476"/>
                  </a:lnTo>
                  <a:close/>
                  <a:moveTo>
                    <a:pt x="768" y="347"/>
                  </a:moveTo>
                  <a:lnTo>
                    <a:pt x="768" y="347"/>
                  </a:lnTo>
                  <a:lnTo>
                    <a:pt x="763" y="350"/>
                  </a:lnTo>
                  <a:lnTo>
                    <a:pt x="758" y="352"/>
                  </a:lnTo>
                  <a:lnTo>
                    <a:pt x="752" y="352"/>
                  </a:lnTo>
                  <a:lnTo>
                    <a:pt x="744" y="352"/>
                  </a:lnTo>
                  <a:lnTo>
                    <a:pt x="737" y="349"/>
                  </a:lnTo>
                  <a:lnTo>
                    <a:pt x="730" y="344"/>
                  </a:lnTo>
                  <a:lnTo>
                    <a:pt x="722" y="338"/>
                  </a:lnTo>
                  <a:lnTo>
                    <a:pt x="717" y="331"/>
                  </a:lnTo>
                  <a:lnTo>
                    <a:pt x="712" y="319"/>
                  </a:lnTo>
                  <a:lnTo>
                    <a:pt x="709" y="308"/>
                  </a:lnTo>
                  <a:lnTo>
                    <a:pt x="708" y="293"/>
                  </a:lnTo>
                  <a:lnTo>
                    <a:pt x="708" y="281"/>
                  </a:lnTo>
                  <a:lnTo>
                    <a:pt x="711" y="283"/>
                  </a:lnTo>
                  <a:lnTo>
                    <a:pt x="724" y="286"/>
                  </a:lnTo>
                  <a:lnTo>
                    <a:pt x="734" y="290"/>
                  </a:lnTo>
                  <a:lnTo>
                    <a:pt x="752" y="299"/>
                  </a:lnTo>
                  <a:lnTo>
                    <a:pt x="759" y="303"/>
                  </a:lnTo>
                  <a:lnTo>
                    <a:pt x="766" y="308"/>
                  </a:lnTo>
                  <a:lnTo>
                    <a:pt x="771" y="312"/>
                  </a:lnTo>
                  <a:lnTo>
                    <a:pt x="775" y="316"/>
                  </a:lnTo>
                  <a:lnTo>
                    <a:pt x="778" y="319"/>
                  </a:lnTo>
                  <a:lnTo>
                    <a:pt x="780" y="324"/>
                  </a:lnTo>
                  <a:lnTo>
                    <a:pt x="780" y="328"/>
                  </a:lnTo>
                  <a:lnTo>
                    <a:pt x="780" y="333"/>
                  </a:lnTo>
                  <a:lnTo>
                    <a:pt x="777" y="340"/>
                  </a:lnTo>
                  <a:lnTo>
                    <a:pt x="771" y="346"/>
                  </a:lnTo>
                  <a:lnTo>
                    <a:pt x="769" y="346"/>
                  </a:lnTo>
                  <a:lnTo>
                    <a:pt x="756" y="338"/>
                  </a:lnTo>
                  <a:lnTo>
                    <a:pt x="744" y="328"/>
                  </a:lnTo>
                  <a:lnTo>
                    <a:pt x="733" y="315"/>
                  </a:lnTo>
                  <a:lnTo>
                    <a:pt x="728" y="308"/>
                  </a:lnTo>
                  <a:lnTo>
                    <a:pt x="724" y="300"/>
                  </a:lnTo>
                  <a:lnTo>
                    <a:pt x="728" y="308"/>
                  </a:lnTo>
                  <a:lnTo>
                    <a:pt x="733" y="315"/>
                  </a:lnTo>
                  <a:lnTo>
                    <a:pt x="743" y="328"/>
                  </a:lnTo>
                  <a:lnTo>
                    <a:pt x="755" y="340"/>
                  </a:lnTo>
                  <a:lnTo>
                    <a:pt x="768" y="347"/>
                  </a:lnTo>
                  <a:close/>
                  <a:moveTo>
                    <a:pt x="1300" y="397"/>
                  </a:moveTo>
                  <a:lnTo>
                    <a:pt x="1300" y="397"/>
                  </a:lnTo>
                  <a:lnTo>
                    <a:pt x="1293" y="394"/>
                  </a:lnTo>
                  <a:lnTo>
                    <a:pt x="1284" y="390"/>
                  </a:lnTo>
                  <a:lnTo>
                    <a:pt x="1276" y="382"/>
                  </a:lnTo>
                  <a:lnTo>
                    <a:pt x="1271" y="375"/>
                  </a:lnTo>
                  <a:lnTo>
                    <a:pt x="1265" y="366"/>
                  </a:lnTo>
                  <a:lnTo>
                    <a:pt x="1260" y="356"/>
                  </a:lnTo>
                  <a:lnTo>
                    <a:pt x="1259" y="346"/>
                  </a:lnTo>
                  <a:lnTo>
                    <a:pt x="1257" y="334"/>
                  </a:lnTo>
                  <a:lnTo>
                    <a:pt x="1259" y="327"/>
                  </a:lnTo>
                  <a:lnTo>
                    <a:pt x="1260" y="321"/>
                  </a:lnTo>
                  <a:lnTo>
                    <a:pt x="1268" y="306"/>
                  </a:lnTo>
                  <a:lnTo>
                    <a:pt x="1276" y="294"/>
                  </a:lnTo>
                  <a:lnTo>
                    <a:pt x="1287" y="286"/>
                  </a:lnTo>
                  <a:lnTo>
                    <a:pt x="1287" y="289"/>
                  </a:lnTo>
                  <a:lnTo>
                    <a:pt x="1307" y="319"/>
                  </a:lnTo>
                  <a:lnTo>
                    <a:pt x="1315" y="333"/>
                  </a:lnTo>
                  <a:lnTo>
                    <a:pt x="1320" y="344"/>
                  </a:lnTo>
                  <a:lnTo>
                    <a:pt x="1325" y="355"/>
                  </a:lnTo>
                  <a:lnTo>
                    <a:pt x="1328" y="363"/>
                  </a:lnTo>
                  <a:lnTo>
                    <a:pt x="1329" y="372"/>
                  </a:lnTo>
                  <a:lnTo>
                    <a:pt x="1329" y="379"/>
                  </a:lnTo>
                  <a:lnTo>
                    <a:pt x="1328" y="385"/>
                  </a:lnTo>
                  <a:lnTo>
                    <a:pt x="1326" y="390"/>
                  </a:lnTo>
                  <a:lnTo>
                    <a:pt x="1323" y="394"/>
                  </a:lnTo>
                  <a:lnTo>
                    <a:pt x="1320" y="396"/>
                  </a:lnTo>
                  <a:lnTo>
                    <a:pt x="1316" y="399"/>
                  </a:lnTo>
                  <a:lnTo>
                    <a:pt x="1312" y="399"/>
                  </a:lnTo>
                  <a:lnTo>
                    <a:pt x="1303" y="399"/>
                  </a:lnTo>
                  <a:lnTo>
                    <a:pt x="1294" y="378"/>
                  </a:lnTo>
                  <a:lnTo>
                    <a:pt x="1290" y="368"/>
                  </a:lnTo>
                  <a:lnTo>
                    <a:pt x="1288" y="358"/>
                  </a:lnTo>
                  <a:lnTo>
                    <a:pt x="1287" y="346"/>
                  </a:lnTo>
                  <a:lnTo>
                    <a:pt x="1285" y="336"/>
                  </a:lnTo>
                  <a:lnTo>
                    <a:pt x="1287" y="325"/>
                  </a:lnTo>
                  <a:lnTo>
                    <a:pt x="1288" y="315"/>
                  </a:lnTo>
                  <a:lnTo>
                    <a:pt x="1287" y="325"/>
                  </a:lnTo>
                  <a:lnTo>
                    <a:pt x="1285" y="336"/>
                  </a:lnTo>
                  <a:lnTo>
                    <a:pt x="1285" y="346"/>
                  </a:lnTo>
                  <a:lnTo>
                    <a:pt x="1287" y="356"/>
                  </a:lnTo>
                  <a:lnTo>
                    <a:pt x="1288" y="366"/>
                  </a:lnTo>
                  <a:lnTo>
                    <a:pt x="1291" y="377"/>
                  </a:lnTo>
                  <a:lnTo>
                    <a:pt x="1300" y="397"/>
                  </a:lnTo>
                  <a:close/>
                  <a:moveTo>
                    <a:pt x="615" y="615"/>
                  </a:moveTo>
                  <a:lnTo>
                    <a:pt x="615" y="615"/>
                  </a:lnTo>
                  <a:lnTo>
                    <a:pt x="620" y="613"/>
                  </a:lnTo>
                  <a:lnTo>
                    <a:pt x="626" y="611"/>
                  </a:lnTo>
                  <a:lnTo>
                    <a:pt x="630" y="613"/>
                  </a:lnTo>
                  <a:lnTo>
                    <a:pt x="634" y="618"/>
                  </a:lnTo>
                  <a:lnTo>
                    <a:pt x="639" y="627"/>
                  </a:lnTo>
                  <a:lnTo>
                    <a:pt x="640" y="639"/>
                  </a:lnTo>
                  <a:lnTo>
                    <a:pt x="640" y="657"/>
                  </a:lnTo>
                  <a:lnTo>
                    <a:pt x="637" y="678"/>
                  </a:lnTo>
                  <a:lnTo>
                    <a:pt x="639" y="680"/>
                  </a:lnTo>
                  <a:lnTo>
                    <a:pt x="630" y="678"/>
                  </a:lnTo>
                  <a:lnTo>
                    <a:pt x="623" y="674"/>
                  </a:lnTo>
                  <a:lnTo>
                    <a:pt x="615" y="670"/>
                  </a:lnTo>
                  <a:lnTo>
                    <a:pt x="610" y="662"/>
                  </a:lnTo>
                  <a:lnTo>
                    <a:pt x="607" y="657"/>
                  </a:lnTo>
                  <a:lnTo>
                    <a:pt x="605" y="649"/>
                  </a:lnTo>
                  <a:lnTo>
                    <a:pt x="604" y="643"/>
                  </a:lnTo>
                  <a:lnTo>
                    <a:pt x="605" y="637"/>
                  </a:lnTo>
                  <a:lnTo>
                    <a:pt x="607" y="632"/>
                  </a:lnTo>
                  <a:lnTo>
                    <a:pt x="608" y="626"/>
                  </a:lnTo>
                  <a:lnTo>
                    <a:pt x="614" y="617"/>
                  </a:lnTo>
                  <a:lnTo>
                    <a:pt x="615" y="630"/>
                  </a:lnTo>
                  <a:lnTo>
                    <a:pt x="618" y="643"/>
                  </a:lnTo>
                  <a:lnTo>
                    <a:pt x="624" y="654"/>
                  </a:lnTo>
                  <a:lnTo>
                    <a:pt x="632" y="664"/>
                  </a:lnTo>
                  <a:lnTo>
                    <a:pt x="624" y="654"/>
                  </a:lnTo>
                  <a:lnTo>
                    <a:pt x="618" y="642"/>
                  </a:lnTo>
                  <a:lnTo>
                    <a:pt x="615" y="629"/>
                  </a:lnTo>
                  <a:lnTo>
                    <a:pt x="615" y="615"/>
                  </a:lnTo>
                  <a:close/>
                  <a:moveTo>
                    <a:pt x="305" y="772"/>
                  </a:moveTo>
                  <a:lnTo>
                    <a:pt x="305" y="772"/>
                  </a:lnTo>
                  <a:lnTo>
                    <a:pt x="302" y="765"/>
                  </a:lnTo>
                  <a:lnTo>
                    <a:pt x="302" y="756"/>
                  </a:lnTo>
                  <a:lnTo>
                    <a:pt x="303" y="747"/>
                  </a:lnTo>
                  <a:lnTo>
                    <a:pt x="305" y="740"/>
                  </a:lnTo>
                  <a:lnTo>
                    <a:pt x="306" y="742"/>
                  </a:lnTo>
                  <a:lnTo>
                    <a:pt x="324" y="749"/>
                  </a:lnTo>
                  <a:lnTo>
                    <a:pt x="335" y="755"/>
                  </a:lnTo>
                  <a:lnTo>
                    <a:pt x="344" y="762"/>
                  </a:lnTo>
                  <a:lnTo>
                    <a:pt x="349" y="768"/>
                  </a:lnTo>
                  <a:lnTo>
                    <a:pt x="352" y="774"/>
                  </a:lnTo>
                  <a:lnTo>
                    <a:pt x="350" y="780"/>
                  </a:lnTo>
                  <a:lnTo>
                    <a:pt x="347" y="784"/>
                  </a:lnTo>
                  <a:lnTo>
                    <a:pt x="343" y="787"/>
                  </a:lnTo>
                  <a:lnTo>
                    <a:pt x="333" y="781"/>
                  </a:lnTo>
                  <a:lnTo>
                    <a:pt x="324" y="774"/>
                  </a:lnTo>
                  <a:lnTo>
                    <a:pt x="318" y="763"/>
                  </a:lnTo>
                  <a:lnTo>
                    <a:pt x="313" y="753"/>
                  </a:lnTo>
                  <a:lnTo>
                    <a:pt x="318" y="763"/>
                  </a:lnTo>
                  <a:lnTo>
                    <a:pt x="324" y="774"/>
                  </a:lnTo>
                  <a:lnTo>
                    <a:pt x="331" y="781"/>
                  </a:lnTo>
                  <a:lnTo>
                    <a:pt x="340" y="788"/>
                  </a:lnTo>
                  <a:lnTo>
                    <a:pt x="331" y="790"/>
                  </a:lnTo>
                  <a:lnTo>
                    <a:pt x="327" y="788"/>
                  </a:lnTo>
                  <a:lnTo>
                    <a:pt x="321" y="788"/>
                  </a:lnTo>
                  <a:lnTo>
                    <a:pt x="316" y="785"/>
                  </a:lnTo>
                  <a:lnTo>
                    <a:pt x="312" y="783"/>
                  </a:lnTo>
                  <a:lnTo>
                    <a:pt x="308" y="778"/>
                  </a:lnTo>
                  <a:lnTo>
                    <a:pt x="305" y="772"/>
                  </a:lnTo>
                  <a:close/>
                  <a:moveTo>
                    <a:pt x="340" y="788"/>
                  </a:moveTo>
                  <a:lnTo>
                    <a:pt x="343" y="787"/>
                  </a:lnTo>
                  <a:lnTo>
                    <a:pt x="353" y="791"/>
                  </a:lnTo>
                  <a:lnTo>
                    <a:pt x="363" y="794"/>
                  </a:lnTo>
                  <a:lnTo>
                    <a:pt x="375" y="796"/>
                  </a:lnTo>
                  <a:lnTo>
                    <a:pt x="385" y="796"/>
                  </a:lnTo>
                  <a:lnTo>
                    <a:pt x="409" y="788"/>
                  </a:lnTo>
                  <a:lnTo>
                    <a:pt x="432" y="780"/>
                  </a:lnTo>
                  <a:lnTo>
                    <a:pt x="453" y="768"/>
                  </a:lnTo>
                  <a:lnTo>
                    <a:pt x="473" y="755"/>
                  </a:lnTo>
                  <a:lnTo>
                    <a:pt x="494" y="740"/>
                  </a:lnTo>
                  <a:lnTo>
                    <a:pt x="511" y="724"/>
                  </a:lnTo>
                  <a:lnTo>
                    <a:pt x="529" y="706"/>
                  </a:lnTo>
                  <a:lnTo>
                    <a:pt x="544" y="687"/>
                  </a:lnTo>
                  <a:lnTo>
                    <a:pt x="563" y="661"/>
                  </a:lnTo>
                  <a:lnTo>
                    <a:pt x="582" y="633"/>
                  </a:lnTo>
                  <a:lnTo>
                    <a:pt x="615" y="577"/>
                  </a:lnTo>
                  <a:lnTo>
                    <a:pt x="649" y="520"/>
                  </a:lnTo>
                  <a:lnTo>
                    <a:pt x="667" y="494"/>
                  </a:lnTo>
                  <a:lnTo>
                    <a:pt x="686" y="467"/>
                  </a:lnTo>
                  <a:lnTo>
                    <a:pt x="700" y="448"/>
                  </a:lnTo>
                  <a:lnTo>
                    <a:pt x="715" y="431"/>
                  </a:lnTo>
                  <a:lnTo>
                    <a:pt x="731" y="415"/>
                  </a:lnTo>
                  <a:lnTo>
                    <a:pt x="749" y="400"/>
                  </a:lnTo>
                  <a:lnTo>
                    <a:pt x="766" y="387"/>
                  </a:lnTo>
                  <a:lnTo>
                    <a:pt x="784" y="375"/>
                  </a:lnTo>
                  <a:lnTo>
                    <a:pt x="803" y="365"/>
                  </a:lnTo>
                  <a:lnTo>
                    <a:pt x="825" y="356"/>
                  </a:lnTo>
                  <a:lnTo>
                    <a:pt x="810" y="356"/>
                  </a:lnTo>
                  <a:lnTo>
                    <a:pt x="797" y="355"/>
                  </a:lnTo>
                  <a:lnTo>
                    <a:pt x="782" y="353"/>
                  </a:lnTo>
                  <a:lnTo>
                    <a:pt x="769" y="349"/>
                  </a:lnTo>
                  <a:lnTo>
                    <a:pt x="768" y="347"/>
                  </a:lnTo>
                  <a:lnTo>
                    <a:pt x="771" y="346"/>
                  </a:lnTo>
                  <a:lnTo>
                    <a:pt x="787" y="350"/>
                  </a:lnTo>
                  <a:lnTo>
                    <a:pt x="804" y="352"/>
                  </a:lnTo>
                  <a:lnTo>
                    <a:pt x="822" y="352"/>
                  </a:lnTo>
                  <a:lnTo>
                    <a:pt x="838" y="349"/>
                  </a:lnTo>
                  <a:lnTo>
                    <a:pt x="838" y="350"/>
                  </a:lnTo>
                  <a:lnTo>
                    <a:pt x="863" y="343"/>
                  </a:lnTo>
                  <a:lnTo>
                    <a:pt x="888" y="338"/>
                  </a:lnTo>
                  <a:lnTo>
                    <a:pt x="919" y="337"/>
                  </a:lnTo>
                  <a:lnTo>
                    <a:pt x="950" y="337"/>
                  </a:lnTo>
                  <a:lnTo>
                    <a:pt x="979" y="338"/>
                  </a:lnTo>
                  <a:lnTo>
                    <a:pt x="1010" y="343"/>
                  </a:lnTo>
                  <a:lnTo>
                    <a:pt x="1039" y="347"/>
                  </a:lnTo>
                  <a:lnTo>
                    <a:pt x="1068" y="355"/>
                  </a:lnTo>
                  <a:lnTo>
                    <a:pt x="1098" y="363"/>
                  </a:lnTo>
                  <a:lnTo>
                    <a:pt x="1127" y="374"/>
                  </a:lnTo>
                  <a:lnTo>
                    <a:pt x="1184" y="394"/>
                  </a:lnTo>
                  <a:lnTo>
                    <a:pt x="1240" y="418"/>
                  </a:lnTo>
                  <a:lnTo>
                    <a:pt x="1295" y="441"/>
                  </a:lnTo>
                  <a:lnTo>
                    <a:pt x="1350" y="462"/>
                  </a:lnTo>
                  <a:lnTo>
                    <a:pt x="1335" y="448"/>
                  </a:lnTo>
                  <a:lnTo>
                    <a:pt x="1322" y="432"/>
                  </a:lnTo>
                  <a:lnTo>
                    <a:pt x="1310" y="416"/>
                  </a:lnTo>
                  <a:lnTo>
                    <a:pt x="1300" y="399"/>
                  </a:lnTo>
                  <a:lnTo>
                    <a:pt x="1300" y="397"/>
                  </a:lnTo>
                  <a:lnTo>
                    <a:pt x="1303" y="399"/>
                  </a:lnTo>
                  <a:lnTo>
                    <a:pt x="1315" y="418"/>
                  </a:lnTo>
                  <a:lnTo>
                    <a:pt x="1328" y="435"/>
                  </a:lnTo>
                  <a:lnTo>
                    <a:pt x="1342" y="450"/>
                  </a:lnTo>
                  <a:lnTo>
                    <a:pt x="1358" y="465"/>
                  </a:lnTo>
                  <a:lnTo>
                    <a:pt x="1358" y="466"/>
                  </a:lnTo>
                  <a:lnTo>
                    <a:pt x="1373" y="470"/>
                  </a:lnTo>
                  <a:lnTo>
                    <a:pt x="1402" y="479"/>
                  </a:lnTo>
                  <a:lnTo>
                    <a:pt x="1430" y="488"/>
                  </a:lnTo>
                  <a:lnTo>
                    <a:pt x="1458" y="494"/>
                  </a:lnTo>
                  <a:lnTo>
                    <a:pt x="1486" y="498"/>
                  </a:lnTo>
                  <a:lnTo>
                    <a:pt x="1514" y="501"/>
                  </a:lnTo>
                  <a:lnTo>
                    <a:pt x="1542" y="503"/>
                  </a:lnTo>
                  <a:lnTo>
                    <a:pt x="1570" y="504"/>
                  </a:lnTo>
                  <a:lnTo>
                    <a:pt x="1596" y="503"/>
                  </a:lnTo>
                  <a:lnTo>
                    <a:pt x="1624" y="501"/>
                  </a:lnTo>
                  <a:lnTo>
                    <a:pt x="1652" y="498"/>
                  </a:lnTo>
                  <a:lnTo>
                    <a:pt x="1679" y="494"/>
                  </a:lnTo>
                  <a:lnTo>
                    <a:pt x="1707" y="488"/>
                  </a:lnTo>
                  <a:lnTo>
                    <a:pt x="1735" y="482"/>
                  </a:lnTo>
                  <a:lnTo>
                    <a:pt x="1763" y="475"/>
                  </a:lnTo>
                  <a:lnTo>
                    <a:pt x="1820" y="457"/>
                  </a:lnTo>
                  <a:lnTo>
                    <a:pt x="1847" y="448"/>
                  </a:lnTo>
                  <a:lnTo>
                    <a:pt x="1823" y="443"/>
                  </a:lnTo>
                  <a:lnTo>
                    <a:pt x="1800" y="435"/>
                  </a:lnTo>
                  <a:lnTo>
                    <a:pt x="1778" y="425"/>
                  </a:lnTo>
                  <a:lnTo>
                    <a:pt x="1757" y="412"/>
                  </a:lnTo>
                  <a:lnTo>
                    <a:pt x="1756" y="410"/>
                  </a:lnTo>
                  <a:lnTo>
                    <a:pt x="1760" y="409"/>
                  </a:lnTo>
                  <a:lnTo>
                    <a:pt x="1772" y="416"/>
                  </a:lnTo>
                  <a:lnTo>
                    <a:pt x="1784" y="422"/>
                  </a:lnTo>
                  <a:lnTo>
                    <a:pt x="1795" y="428"/>
                  </a:lnTo>
                  <a:lnTo>
                    <a:pt x="1807" y="432"/>
                  </a:lnTo>
                  <a:lnTo>
                    <a:pt x="1833" y="440"/>
                  </a:lnTo>
                  <a:lnTo>
                    <a:pt x="1858" y="443"/>
                  </a:lnTo>
                  <a:lnTo>
                    <a:pt x="1885" y="431"/>
                  </a:lnTo>
                  <a:lnTo>
                    <a:pt x="1910" y="419"/>
                  </a:lnTo>
                  <a:lnTo>
                    <a:pt x="1961" y="393"/>
                  </a:lnTo>
                  <a:lnTo>
                    <a:pt x="2062" y="336"/>
                  </a:lnTo>
                  <a:lnTo>
                    <a:pt x="2113" y="308"/>
                  </a:lnTo>
                  <a:lnTo>
                    <a:pt x="2166" y="281"/>
                  </a:lnTo>
                  <a:lnTo>
                    <a:pt x="2192" y="270"/>
                  </a:lnTo>
                  <a:lnTo>
                    <a:pt x="2219" y="259"/>
                  </a:lnTo>
                  <a:lnTo>
                    <a:pt x="2247" y="251"/>
                  </a:lnTo>
                  <a:lnTo>
                    <a:pt x="2275" y="242"/>
                  </a:lnTo>
                  <a:lnTo>
                    <a:pt x="2307" y="234"/>
                  </a:lnTo>
                  <a:lnTo>
                    <a:pt x="2338" y="229"/>
                  </a:lnTo>
                  <a:lnTo>
                    <a:pt x="2370" y="226"/>
                  </a:lnTo>
                  <a:lnTo>
                    <a:pt x="2401" y="226"/>
                  </a:lnTo>
                  <a:lnTo>
                    <a:pt x="2384" y="217"/>
                  </a:lnTo>
                  <a:lnTo>
                    <a:pt x="2367" y="207"/>
                  </a:lnTo>
                  <a:lnTo>
                    <a:pt x="2351" y="196"/>
                  </a:lnTo>
                  <a:lnTo>
                    <a:pt x="2336" y="185"/>
                  </a:lnTo>
                  <a:lnTo>
                    <a:pt x="2333" y="183"/>
                  </a:lnTo>
                  <a:lnTo>
                    <a:pt x="2339" y="182"/>
                  </a:lnTo>
                  <a:lnTo>
                    <a:pt x="2360" y="196"/>
                  </a:lnTo>
                  <a:lnTo>
                    <a:pt x="2382" y="208"/>
                  </a:lnTo>
                  <a:lnTo>
                    <a:pt x="2405" y="218"/>
                  </a:lnTo>
                  <a:lnTo>
                    <a:pt x="2428" y="227"/>
                  </a:lnTo>
                  <a:lnTo>
                    <a:pt x="2452" y="230"/>
                  </a:lnTo>
                  <a:lnTo>
                    <a:pt x="2475" y="234"/>
                  </a:lnTo>
                  <a:lnTo>
                    <a:pt x="2499" y="240"/>
                  </a:lnTo>
                  <a:lnTo>
                    <a:pt x="2522" y="246"/>
                  </a:lnTo>
                  <a:lnTo>
                    <a:pt x="2552" y="258"/>
                  </a:lnTo>
                  <a:lnTo>
                    <a:pt x="2579" y="270"/>
                  </a:lnTo>
                  <a:lnTo>
                    <a:pt x="2609" y="284"/>
                  </a:lnTo>
                  <a:lnTo>
                    <a:pt x="2637" y="299"/>
                  </a:lnTo>
                  <a:lnTo>
                    <a:pt x="2663" y="315"/>
                  </a:lnTo>
                  <a:lnTo>
                    <a:pt x="2689" y="333"/>
                  </a:lnTo>
                  <a:lnTo>
                    <a:pt x="2742" y="368"/>
                  </a:lnTo>
                  <a:lnTo>
                    <a:pt x="2793" y="404"/>
                  </a:lnTo>
                  <a:lnTo>
                    <a:pt x="2845" y="440"/>
                  </a:lnTo>
                  <a:lnTo>
                    <a:pt x="2899" y="473"/>
                  </a:lnTo>
                  <a:lnTo>
                    <a:pt x="2925" y="489"/>
                  </a:lnTo>
                  <a:lnTo>
                    <a:pt x="2953" y="504"/>
                  </a:lnTo>
                  <a:lnTo>
                    <a:pt x="2979" y="517"/>
                  </a:lnTo>
                  <a:lnTo>
                    <a:pt x="3009" y="529"/>
                  </a:lnTo>
                  <a:lnTo>
                    <a:pt x="3037" y="541"/>
                  </a:lnTo>
                  <a:lnTo>
                    <a:pt x="3066" y="550"/>
                  </a:lnTo>
                  <a:lnTo>
                    <a:pt x="3095" y="555"/>
                  </a:lnTo>
                  <a:lnTo>
                    <a:pt x="3125" y="561"/>
                  </a:lnTo>
                  <a:lnTo>
                    <a:pt x="3155" y="564"/>
                  </a:lnTo>
                  <a:lnTo>
                    <a:pt x="3186" y="564"/>
                  </a:lnTo>
                  <a:lnTo>
                    <a:pt x="3207" y="564"/>
                  </a:lnTo>
                  <a:lnTo>
                    <a:pt x="3229" y="563"/>
                  </a:lnTo>
                  <a:lnTo>
                    <a:pt x="3208" y="555"/>
                  </a:lnTo>
                  <a:lnTo>
                    <a:pt x="3189" y="548"/>
                  </a:lnTo>
                  <a:lnTo>
                    <a:pt x="3170" y="539"/>
                  </a:lnTo>
                  <a:lnTo>
                    <a:pt x="3151" y="529"/>
                  </a:lnTo>
                  <a:lnTo>
                    <a:pt x="3132" y="519"/>
                  </a:lnTo>
                  <a:lnTo>
                    <a:pt x="3114" y="507"/>
                  </a:lnTo>
                  <a:lnTo>
                    <a:pt x="3098" y="494"/>
                  </a:lnTo>
                  <a:lnTo>
                    <a:pt x="3082" y="479"/>
                  </a:lnTo>
                  <a:lnTo>
                    <a:pt x="3079" y="476"/>
                  </a:lnTo>
                  <a:lnTo>
                    <a:pt x="3088" y="475"/>
                  </a:lnTo>
                  <a:lnTo>
                    <a:pt x="3107" y="491"/>
                  </a:lnTo>
                  <a:lnTo>
                    <a:pt x="3128" y="506"/>
                  </a:lnTo>
                  <a:lnTo>
                    <a:pt x="3150" y="517"/>
                  </a:lnTo>
                  <a:lnTo>
                    <a:pt x="3171" y="529"/>
                  </a:lnTo>
                  <a:lnTo>
                    <a:pt x="3193" y="539"/>
                  </a:lnTo>
                  <a:lnTo>
                    <a:pt x="3218" y="547"/>
                  </a:lnTo>
                  <a:lnTo>
                    <a:pt x="3242" y="554"/>
                  </a:lnTo>
                  <a:lnTo>
                    <a:pt x="3267" y="558"/>
                  </a:lnTo>
                  <a:lnTo>
                    <a:pt x="3292" y="554"/>
                  </a:lnTo>
                  <a:lnTo>
                    <a:pt x="3317" y="548"/>
                  </a:lnTo>
                  <a:lnTo>
                    <a:pt x="3342" y="541"/>
                  </a:lnTo>
                  <a:lnTo>
                    <a:pt x="3365" y="532"/>
                  </a:lnTo>
                  <a:lnTo>
                    <a:pt x="3390" y="523"/>
                  </a:lnTo>
                  <a:lnTo>
                    <a:pt x="3413" y="511"/>
                  </a:lnTo>
                  <a:lnTo>
                    <a:pt x="3437" y="501"/>
                  </a:lnTo>
                  <a:lnTo>
                    <a:pt x="3459" y="488"/>
                  </a:lnTo>
                  <a:lnTo>
                    <a:pt x="3482" y="475"/>
                  </a:lnTo>
                  <a:lnTo>
                    <a:pt x="3504" y="460"/>
                  </a:lnTo>
                  <a:lnTo>
                    <a:pt x="3525" y="444"/>
                  </a:lnTo>
                  <a:lnTo>
                    <a:pt x="3545" y="428"/>
                  </a:lnTo>
                  <a:lnTo>
                    <a:pt x="3566" y="410"/>
                  </a:lnTo>
                  <a:lnTo>
                    <a:pt x="3586" y="393"/>
                  </a:lnTo>
                  <a:lnTo>
                    <a:pt x="3605" y="374"/>
                  </a:lnTo>
                  <a:lnTo>
                    <a:pt x="3623" y="355"/>
                  </a:lnTo>
                  <a:lnTo>
                    <a:pt x="3640" y="377"/>
                  </a:lnTo>
                  <a:lnTo>
                    <a:pt x="3617" y="401"/>
                  </a:lnTo>
                  <a:lnTo>
                    <a:pt x="3594" y="423"/>
                  </a:lnTo>
                  <a:lnTo>
                    <a:pt x="3569" y="445"/>
                  </a:lnTo>
                  <a:lnTo>
                    <a:pt x="3542" y="466"/>
                  </a:lnTo>
                  <a:lnTo>
                    <a:pt x="3516" y="485"/>
                  </a:lnTo>
                  <a:lnTo>
                    <a:pt x="3490" y="503"/>
                  </a:lnTo>
                  <a:lnTo>
                    <a:pt x="3460" y="519"/>
                  </a:lnTo>
                  <a:lnTo>
                    <a:pt x="3432" y="533"/>
                  </a:lnTo>
                  <a:lnTo>
                    <a:pt x="3403" y="548"/>
                  </a:lnTo>
                  <a:lnTo>
                    <a:pt x="3372" y="560"/>
                  </a:lnTo>
                  <a:lnTo>
                    <a:pt x="3342" y="569"/>
                  </a:lnTo>
                  <a:lnTo>
                    <a:pt x="3311" y="577"/>
                  </a:lnTo>
                  <a:lnTo>
                    <a:pt x="3280" y="583"/>
                  </a:lnTo>
                  <a:lnTo>
                    <a:pt x="3249" y="588"/>
                  </a:lnTo>
                  <a:lnTo>
                    <a:pt x="3217" y="591"/>
                  </a:lnTo>
                  <a:lnTo>
                    <a:pt x="3185" y="591"/>
                  </a:lnTo>
                  <a:lnTo>
                    <a:pt x="3160" y="591"/>
                  </a:lnTo>
                  <a:lnTo>
                    <a:pt x="3135" y="589"/>
                  </a:lnTo>
                  <a:lnTo>
                    <a:pt x="3110" y="585"/>
                  </a:lnTo>
                  <a:lnTo>
                    <a:pt x="3085" y="580"/>
                  </a:lnTo>
                  <a:lnTo>
                    <a:pt x="3062" y="574"/>
                  </a:lnTo>
                  <a:lnTo>
                    <a:pt x="3037" y="567"/>
                  </a:lnTo>
                  <a:lnTo>
                    <a:pt x="3013" y="558"/>
                  </a:lnTo>
                  <a:lnTo>
                    <a:pt x="2991" y="550"/>
                  </a:lnTo>
                  <a:lnTo>
                    <a:pt x="2968" y="539"/>
                  </a:lnTo>
                  <a:lnTo>
                    <a:pt x="2946" y="528"/>
                  </a:lnTo>
                  <a:lnTo>
                    <a:pt x="2902" y="504"/>
                  </a:lnTo>
                  <a:lnTo>
                    <a:pt x="2858" y="478"/>
                  </a:lnTo>
                  <a:lnTo>
                    <a:pt x="2817" y="448"/>
                  </a:lnTo>
                  <a:lnTo>
                    <a:pt x="2801" y="443"/>
                  </a:lnTo>
                  <a:lnTo>
                    <a:pt x="2786" y="437"/>
                  </a:lnTo>
                  <a:lnTo>
                    <a:pt x="2770" y="431"/>
                  </a:lnTo>
                  <a:lnTo>
                    <a:pt x="2754" y="428"/>
                  </a:lnTo>
                  <a:lnTo>
                    <a:pt x="2739" y="425"/>
                  </a:lnTo>
                  <a:lnTo>
                    <a:pt x="2722" y="423"/>
                  </a:lnTo>
                  <a:lnTo>
                    <a:pt x="2705" y="422"/>
                  </a:lnTo>
                  <a:lnTo>
                    <a:pt x="2689" y="423"/>
                  </a:lnTo>
                  <a:lnTo>
                    <a:pt x="2686" y="418"/>
                  </a:lnTo>
                  <a:lnTo>
                    <a:pt x="2689" y="418"/>
                  </a:lnTo>
                  <a:lnTo>
                    <a:pt x="2713" y="416"/>
                  </a:lnTo>
                  <a:lnTo>
                    <a:pt x="2736" y="416"/>
                  </a:lnTo>
                  <a:lnTo>
                    <a:pt x="2760" y="419"/>
                  </a:lnTo>
                  <a:lnTo>
                    <a:pt x="2783" y="425"/>
                  </a:lnTo>
                  <a:lnTo>
                    <a:pt x="2732" y="388"/>
                  </a:lnTo>
                  <a:lnTo>
                    <a:pt x="2679" y="352"/>
                  </a:lnTo>
                  <a:lnTo>
                    <a:pt x="2654" y="336"/>
                  </a:lnTo>
                  <a:lnTo>
                    <a:pt x="2628" y="319"/>
                  </a:lnTo>
                  <a:lnTo>
                    <a:pt x="2600" y="303"/>
                  </a:lnTo>
                  <a:lnTo>
                    <a:pt x="2574" y="290"/>
                  </a:lnTo>
                  <a:lnTo>
                    <a:pt x="2544" y="278"/>
                  </a:lnTo>
                  <a:lnTo>
                    <a:pt x="2516" y="267"/>
                  </a:lnTo>
                  <a:lnTo>
                    <a:pt x="2487" y="258"/>
                  </a:lnTo>
                  <a:lnTo>
                    <a:pt x="2458" y="252"/>
                  </a:lnTo>
                  <a:lnTo>
                    <a:pt x="2428" y="248"/>
                  </a:lnTo>
                  <a:lnTo>
                    <a:pt x="2399" y="245"/>
                  </a:lnTo>
                  <a:lnTo>
                    <a:pt x="2368" y="246"/>
                  </a:lnTo>
                  <a:lnTo>
                    <a:pt x="2338" y="249"/>
                  </a:lnTo>
                  <a:lnTo>
                    <a:pt x="2308" y="253"/>
                  </a:lnTo>
                  <a:lnTo>
                    <a:pt x="2277" y="261"/>
                  </a:lnTo>
                  <a:lnTo>
                    <a:pt x="2238" y="273"/>
                  </a:lnTo>
                  <a:lnTo>
                    <a:pt x="2198" y="287"/>
                  </a:lnTo>
                  <a:lnTo>
                    <a:pt x="2160" y="305"/>
                  </a:lnTo>
                  <a:lnTo>
                    <a:pt x="2121" y="324"/>
                  </a:lnTo>
                  <a:lnTo>
                    <a:pt x="2110" y="333"/>
                  </a:lnTo>
                  <a:lnTo>
                    <a:pt x="2099" y="343"/>
                  </a:lnTo>
                  <a:lnTo>
                    <a:pt x="2088" y="353"/>
                  </a:lnTo>
                  <a:lnTo>
                    <a:pt x="2078" y="365"/>
                  </a:lnTo>
                  <a:lnTo>
                    <a:pt x="2069" y="377"/>
                  </a:lnTo>
                  <a:lnTo>
                    <a:pt x="2061" y="390"/>
                  </a:lnTo>
                  <a:lnTo>
                    <a:pt x="2053" y="403"/>
                  </a:lnTo>
                  <a:lnTo>
                    <a:pt x="2046" y="418"/>
                  </a:lnTo>
                  <a:lnTo>
                    <a:pt x="2041" y="418"/>
                  </a:lnTo>
                  <a:lnTo>
                    <a:pt x="2043" y="415"/>
                  </a:lnTo>
                  <a:lnTo>
                    <a:pt x="2053" y="394"/>
                  </a:lnTo>
                  <a:lnTo>
                    <a:pt x="2065" y="374"/>
                  </a:lnTo>
                  <a:lnTo>
                    <a:pt x="2080" y="355"/>
                  </a:lnTo>
                  <a:lnTo>
                    <a:pt x="2094" y="337"/>
                  </a:lnTo>
                  <a:lnTo>
                    <a:pt x="2027" y="374"/>
                  </a:lnTo>
                  <a:lnTo>
                    <a:pt x="1961" y="410"/>
                  </a:lnTo>
                  <a:lnTo>
                    <a:pt x="1927" y="428"/>
                  </a:lnTo>
                  <a:lnTo>
                    <a:pt x="1893" y="444"/>
                  </a:lnTo>
                  <a:lnTo>
                    <a:pt x="1858" y="459"/>
                  </a:lnTo>
                  <a:lnTo>
                    <a:pt x="1825" y="472"/>
                  </a:lnTo>
                  <a:lnTo>
                    <a:pt x="1788" y="484"/>
                  </a:lnTo>
                  <a:lnTo>
                    <a:pt x="1753" y="494"/>
                  </a:lnTo>
                  <a:lnTo>
                    <a:pt x="1716" y="501"/>
                  </a:lnTo>
                  <a:lnTo>
                    <a:pt x="1681" y="507"/>
                  </a:lnTo>
                  <a:lnTo>
                    <a:pt x="1646" y="511"/>
                  </a:lnTo>
                  <a:lnTo>
                    <a:pt x="1612" y="516"/>
                  </a:lnTo>
                  <a:lnTo>
                    <a:pt x="1578" y="516"/>
                  </a:lnTo>
                  <a:lnTo>
                    <a:pt x="1543" y="516"/>
                  </a:lnTo>
                  <a:lnTo>
                    <a:pt x="1533" y="519"/>
                  </a:lnTo>
                  <a:lnTo>
                    <a:pt x="1524" y="523"/>
                  </a:lnTo>
                  <a:lnTo>
                    <a:pt x="1514" y="528"/>
                  </a:lnTo>
                  <a:lnTo>
                    <a:pt x="1504" y="533"/>
                  </a:lnTo>
                  <a:lnTo>
                    <a:pt x="1495" y="539"/>
                  </a:lnTo>
                  <a:lnTo>
                    <a:pt x="1486" y="547"/>
                  </a:lnTo>
                  <a:lnTo>
                    <a:pt x="1479" y="555"/>
                  </a:lnTo>
                  <a:lnTo>
                    <a:pt x="1471" y="564"/>
                  </a:lnTo>
                  <a:lnTo>
                    <a:pt x="1468" y="564"/>
                  </a:lnTo>
                  <a:lnTo>
                    <a:pt x="1468" y="561"/>
                  </a:lnTo>
                  <a:lnTo>
                    <a:pt x="1482" y="547"/>
                  </a:lnTo>
                  <a:lnTo>
                    <a:pt x="1495" y="533"/>
                  </a:lnTo>
                  <a:lnTo>
                    <a:pt x="1511" y="523"/>
                  </a:lnTo>
                  <a:lnTo>
                    <a:pt x="1527" y="514"/>
                  </a:lnTo>
                  <a:lnTo>
                    <a:pt x="1489" y="511"/>
                  </a:lnTo>
                  <a:lnTo>
                    <a:pt x="1449" y="504"/>
                  </a:lnTo>
                  <a:lnTo>
                    <a:pt x="1411" y="495"/>
                  </a:lnTo>
                  <a:lnTo>
                    <a:pt x="1372" y="482"/>
                  </a:lnTo>
                  <a:lnTo>
                    <a:pt x="1326" y="465"/>
                  </a:lnTo>
                  <a:lnTo>
                    <a:pt x="1281" y="445"/>
                  </a:lnTo>
                  <a:lnTo>
                    <a:pt x="1187" y="406"/>
                  </a:lnTo>
                  <a:lnTo>
                    <a:pt x="1171" y="403"/>
                  </a:lnTo>
                  <a:lnTo>
                    <a:pt x="1156" y="403"/>
                  </a:lnTo>
                  <a:lnTo>
                    <a:pt x="1140" y="404"/>
                  </a:lnTo>
                  <a:lnTo>
                    <a:pt x="1125" y="407"/>
                  </a:lnTo>
                  <a:lnTo>
                    <a:pt x="1123" y="406"/>
                  </a:lnTo>
                  <a:lnTo>
                    <a:pt x="1124" y="404"/>
                  </a:lnTo>
                  <a:lnTo>
                    <a:pt x="1136" y="401"/>
                  </a:lnTo>
                  <a:lnTo>
                    <a:pt x="1146" y="400"/>
                  </a:lnTo>
                  <a:lnTo>
                    <a:pt x="1156" y="399"/>
                  </a:lnTo>
                  <a:lnTo>
                    <a:pt x="1168" y="399"/>
                  </a:lnTo>
                  <a:lnTo>
                    <a:pt x="1134" y="385"/>
                  </a:lnTo>
                  <a:lnTo>
                    <a:pt x="1101" y="374"/>
                  </a:lnTo>
                  <a:lnTo>
                    <a:pt x="1065" y="363"/>
                  </a:lnTo>
                  <a:lnTo>
                    <a:pt x="1032" y="355"/>
                  </a:lnTo>
                  <a:lnTo>
                    <a:pt x="996" y="349"/>
                  </a:lnTo>
                  <a:lnTo>
                    <a:pt x="961" y="344"/>
                  </a:lnTo>
                  <a:lnTo>
                    <a:pt x="926" y="344"/>
                  </a:lnTo>
                  <a:lnTo>
                    <a:pt x="889" y="347"/>
                  </a:lnTo>
                  <a:lnTo>
                    <a:pt x="875" y="349"/>
                  </a:lnTo>
                  <a:lnTo>
                    <a:pt x="860" y="352"/>
                  </a:lnTo>
                  <a:lnTo>
                    <a:pt x="844" y="356"/>
                  </a:lnTo>
                  <a:lnTo>
                    <a:pt x="829" y="360"/>
                  </a:lnTo>
                  <a:lnTo>
                    <a:pt x="802" y="374"/>
                  </a:lnTo>
                  <a:lnTo>
                    <a:pt x="775" y="388"/>
                  </a:lnTo>
                  <a:lnTo>
                    <a:pt x="753" y="404"/>
                  </a:lnTo>
                  <a:lnTo>
                    <a:pt x="731" y="425"/>
                  </a:lnTo>
                  <a:lnTo>
                    <a:pt x="709" y="447"/>
                  </a:lnTo>
                  <a:lnTo>
                    <a:pt x="699" y="459"/>
                  </a:lnTo>
                  <a:lnTo>
                    <a:pt x="689" y="470"/>
                  </a:lnTo>
                  <a:lnTo>
                    <a:pt x="673" y="494"/>
                  </a:lnTo>
                  <a:lnTo>
                    <a:pt x="656" y="517"/>
                  </a:lnTo>
                  <a:lnTo>
                    <a:pt x="627" y="567"/>
                  </a:lnTo>
                  <a:lnTo>
                    <a:pt x="621" y="579"/>
                  </a:lnTo>
                  <a:lnTo>
                    <a:pt x="618" y="591"/>
                  </a:lnTo>
                  <a:lnTo>
                    <a:pt x="617" y="602"/>
                  </a:lnTo>
                  <a:lnTo>
                    <a:pt x="615" y="615"/>
                  </a:lnTo>
                  <a:lnTo>
                    <a:pt x="614" y="617"/>
                  </a:lnTo>
                  <a:lnTo>
                    <a:pt x="614" y="615"/>
                  </a:lnTo>
                  <a:lnTo>
                    <a:pt x="615" y="598"/>
                  </a:lnTo>
                  <a:lnTo>
                    <a:pt x="620" y="579"/>
                  </a:lnTo>
                  <a:lnTo>
                    <a:pt x="585" y="636"/>
                  </a:lnTo>
                  <a:lnTo>
                    <a:pt x="566" y="664"/>
                  </a:lnTo>
                  <a:lnTo>
                    <a:pt x="547" y="690"/>
                  </a:lnTo>
                  <a:lnTo>
                    <a:pt x="530" y="709"/>
                  </a:lnTo>
                  <a:lnTo>
                    <a:pt x="513" y="727"/>
                  </a:lnTo>
                  <a:lnTo>
                    <a:pt x="495" y="743"/>
                  </a:lnTo>
                  <a:lnTo>
                    <a:pt x="475" y="758"/>
                  </a:lnTo>
                  <a:lnTo>
                    <a:pt x="454" y="771"/>
                  </a:lnTo>
                  <a:lnTo>
                    <a:pt x="434" y="781"/>
                  </a:lnTo>
                  <a:lnTo>
                    <a:pt x="410" y="791"/>
                  </a:lnTo>
                  <a:lnTo>
                    <a:pt x="387" y="799"/>
                  </a:lnTo>
                  <a:lnTo>
                    <a:pt x="384" y="799"/>
                  </a:lnTo>
                  <a:lnTo>
                    <a:pt x="355" y="806"/>
                  </a:lnTo>
                  <a:lnTo>
                    <a:pt x="322" y="809"/>
                  </a:lnTo>
                  <a:lnTo>
                    <a:pt x="289" y="809"/>
                  </a:lnTo>
                  <a:lnTo>
                    <a:pt x="253" y="807"/>
                  </a:lnTo>
                  <a:lnTo>
                    <a:pt x="218" y="802"/>
                  </a:lnTo>
                  <a:lnTo>
                    <a:pt x="182" y="793"/>
                  </a:lnTo>
                  <a:lnTo>
                    <a:pt x="161" y="787"/>
                  </a:lnTo>
                  <a:lnTo>
                    <a:pt x="142" y="780"/>
                  </a:lnTo>
                  <a:lnTo>
                    <a:pt x="120" y="771"/>
                  </a:lnTo>
                  <a:lnTo>
                    <a:pt x="95" y="759"/>
                  </a:lnTo>
                  <a:lnTo>
                    <a:pt x="82" y="752"/>
                  </a:lnTo>
                  <a:lnTo>
                    <a:pt x="66" y="743"/>
                  </a:lnTo>
                  <a:lnTo>
                    <a:pt x="50" y="730"/>
                  </a:lnTo>
                  <a:lnTo>
                    <a:pt x="29" y="709"/>
                  </a:lnTo>
                  <a:lnTo>
                    <a:pt x="19" y="698"/>
                  </a:lnTo>
                  <a:lnTo>
                    <a:pt x="12" y="683"/>
                  </a:lnTo>
                  <a:lnTo>
                    <a:pt x="4" y="665"/>
                  </a:lnTo>
                  <a:lnTo>
                    <a:pt x="0" y="648"/>
                  </a:lnTo>
                  <a:lnTo>
                    <a:pt x="0" y="630"/>
                  </a:lnTo>
                  <a:lnTo>
                    <a:pt x="1" y="617"/>
                  </a:lnTo>
                  <a:lnTo>
                    <a:pt x="4" y="604"/>
                  </a:lnTo>
                  <a:lnTo>
                    <a:pt x="9" y="592"/>
                  </a:lnTo>
                  <a:lnTo>
                    <a:pt x="4" y="604"/>
                  </a:lnTo>
                  <a:lnTo>
                    <a:pt x="1" y="617"/>
                  </a:lnTo>
                  <a:lnTo>
                    <a:pt x="0" y="630"/>
                  </a:lnTo>
                  <a:lnTo>
                    <a:pt x="0" y="648"/>
                  </a:lnTo>
                  <a:lnTo>
                    <a:pt x="4" y="667"/>
                  </a:lnTo>
                  <a:lnTo>
                    <a:pt x="12" y="683"/>
                  </a:lnTo>
                  <a:lnTo>
                    <a:pt x="20" y="698"/>
                  </a:lnTo>
                  <a:lnTo>
                    <a:pt x="29" y="711"/>
                  </a:lnTo>
                  <a:lnTo>
                    <a:pt x="50" y="730"/>
                  </a:lnTo>
                  <a:lnTo>
                    <a:pt x="67" y="743"/>
                  </a:lnTo>
                  <a:lnTo>
                    <a:pt x="82" y="752"/>
                  </a:lnTo>
                  <a:lnTo>
                    <a:pt x="97" y="759"/>
                  </a:lnTo>
                  <a:lnTo>
                    <a:pt x="120" y="771"/>
                  </a:lnTo>
                  <a:lnTo>
                    <a:pt x="142" y="780"/>
                  </a:lnTo>
                  <a:lnTo>
                    <a:pt x="163" y="785"/>
                  </a:lnTo>
                  <a:lnTo>
                    <a:pt x="182" y="791"/>
                  </a:lnTo>
                  <a:lnTo>
                    <a:pt x="218" y="800"/>
                  </a:lnTo>
                  <a:lnTo>
                    <a:pt x="253" y="806"/>
                  </a:lnTo>
                  <a:lnTo>
                    <a:pt x="289" y="807"/>
                  </a:lnTo>
                  <a:lnTo>
                    <a:pt x="322" y="807"/>
                  </a:lnTo>
                  <a:lnTo>
                    <a:pt x="350" y="805"/>
                  </a:lnTo>
                  <a:lnTo>
                    <a:pt x="376" y="799"/>
                  </a:lnTo>
                  <a:lnTo>
                    <a:pt x="368" y="797"/>
                  </a:lnTo>
                  <a:lnTo>
                    <a:pt x="357" y="796"/>
                  </a:lnTo>
                  <a:lnTo>
                    <a:pt x="350" y="793"/>
                  </a:lnTo>
                  <a:lnTo>
                    <a:pt x="341" y="788"/>
                  </a:lnTo>
                  <a:lnTo>
                    <a:pt x="340" y="7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93"/>
            <p:cNvSpPr>
              <a:spLocks noEditPoints="1"/>
            </p:cNvSpPr>
            <p:nvPr/>
          </p:nvSpPr>
          <p:spPr bwMode="auto">
            <a:xfrm>
              <a:off x="4213092" y="77129"/>
              <a:ext cx="1166813" cy="873125"/>
            </a:xfrm>
            <a:custGeom>
              <a:avLst/>
              <a:gdLst>
                <a:gd name="T0" fmla="*/ 1178 w 2204"/>
                <a:gd name="T1" fmla="*/ 160 h 1652"/>
                <a:gd name="T2" fmla="*/ 1235 w 2204"/>
                <a:gd name="T3" fmla="*/ 220 h 1652"/>
                <a:gd name="T4" fmla="*/ 1215 w 2204"/>
                <a:gd name="T5" fmla="*/ 163 h 1652"/>
                <a:gd name="T6" fmla="*/ 738 w 2204"/>
                <a:gd name="T7" fmla="*/ 557 h 1652"/>
                <a:gd name="T8" fmla="*/ 730 w 2204"/>
                <a:gd name="T9" fmla="*/ 396 h 1652"/>
                <a:gd name="T10" fmla="*/ 777 w 2204"/>
                <a:gd name="T11" fmla="*/ 537 h 1652"/>
                <a:gd name="T12" fmla="*/ 775 w 2204"/>
                <a:gd name="T13" fmla="*/ 540 h 1652"/>
                <a:gd name="T14" fmla="*/ 313 w 2204"/>
                <a:gd name="T15" fmla="*/ 827 h 1652"/>
                <a:gd name="T16" fmla="*/ 447 w 2204"/>
                <a:gd name="T17" fmla="*/ 862 h 1652"/>
                <a:gd name="T18" fmla="*/ 391 w 2204"/>
                <a:gd name="T19" fmla="*/ 877 h 1652"/>
                <a:gd name="T20" fmla="*/ 1533 w 2204"/>
                <a:gd name="T21" fmla="*/ 356 h 1652"/>
                <a:gd name="T22" fmla="*/ 1584 w 2204"/>
                <a:gd name="T23" fmla="*/ 287 h 1652"/>
                <a:gd name="T24" fmla="*/ 1542 w 2204"/>
                <a:gd name="T25" fmla="*/ 355 h 1652"/>
                <a:gd name="T26" fmla="*/ 1540 w 2204"/>
                <a:gd name="T27" fmla="*/ 353 h 1652"/>
                <a:gd name="T28" fmla="*/ 1103 w 2204"/>
                <a:gd name="T29" fmla="*/ 513 h 1652"/>
                <a:gd name="T30" fmla="*/ 998 w 2204"/>
                <a:gd name="T31" fmla="*/ 490 h 1652"/>
                <a:gd name="T32" fmla="*/ 1077 w 2204"/>
                <a:gd name="T33" fmla="*/ 516 h 1652"/>
                <a:gd name="T34" fmla="*/ 778 w 2204"/>
                <a:gd name="T35" fmla="*/ 863 h 1652"/>
                <a:gd name="T36" fmla="*/ 810 w 2204"/>
                <a:gd name="T37" fmla="*/ 979 h 1652"/>
                <a:gd name="T38" fmla="*/ 737 w 2204"/>
                <a:gd name="T39" fmla="*/ 891 h 1652"/>
                <a:gd name="T40" fmla="*/ 740 w 2204"/>
                <a:gd name="T41" fmla="*/ 888 h 1652"/>
                <a:gd name="T42" fmla="*/ 239 w 2204"/>
                <a:gd name="T43" fmla="*/ 1119 h 1652"/>
                <a:gd name="T44" fmla="*/ 385 w 2204"/>
                <a:gd name="T45" fmla="*/ 1236 h 1652"/>
                <a:gd name="T46" fmla="*/ 161 w 2204"/>
                <a:gd name="T47" fmla="*/ 1205 h 1652"/>
                <a:gd name="T48" fmla="*/ 259 w 2204"/>
                <a:gd name="T49" fmla="*/ 1176 h 1652"/>
                <a:gd name="T50" fmla="*/ 1864 w 2204"/>
                <a:gd name="T51" fmla="*/ 466 h 1652"/>
                <a:gd name="T52" fmla="*/ 1820 w 2204"/>
                <a:gd name="T53" fmla="*/ 446 h 1652"/>
                <a:gd name="T54" fmla="*/ 1416 w 2204"/>
                <a:gd name="T55" fmla="*/ 394 h 1652"/>
                <a:gd name="T56" fmla="*/ 1367 w 2204"/>
                <a:gd name="T57" fmla="*/ 390 h 1652"/>
                <a:gd name="T58" fmla="*/ 1411 w 2204"/>
                <a:gd name="T59" fmla="*/ 434 h 1652"/>
                <a:gd name="T60" fmla="*/ 1948 w 2204"/>
                <a:gd name="T61" fmla="*/ 135 h 1652"/>
                <a:gd name="T62" fmla="*/ 1958 w 2204"/>
                <a:gd name="T63" fmla="*/ 164 h 1652"/>
                <a:gd name="T64" fmla="*/ 2107 w 2204"/>
                <a:gd name="T65" fmla="*/ 47 h 1652"/>
                <a:gd name="T66" fmla="*/ 2106 w 2204"/>
                <a:gd name="T67" fmla="*/ 40 h 1652"/>
                <a:gd name="T68" fmla="*/ 1870 w 2204"/>
                <a:gd name="T69" fmla="*/ 368 h 1652"/>
                <a:gd name="T70" fmla="*/ 1794 w 2204"/>
                <a:gd name="T71" fmla="*/ 434 h 1652"/>
                <a:gd name="T72" fmla="*/ 1385 w 2204"/>
                <a:gd name="T73" fmla="*/ 333 h 1652"/>
                <a:gd name="T74" fmla="*/ 1312 w 2204"/>
                <a:gd name="T75" fmla="*/ 312 h 1652"/>
                <a:gd name="T76" fmla="*/ 979 w 2204"/>
                <a:gd name="T77" fmla="*/ 400 h 1652"/>
                <a:gd name="T78" fmla="*/ 949 w 2204"/>
                <a:gd name="T79" fmla="*/ 455 h 1652"/>
                <a:gd name="T80" fmla="*/ 708 w 2204"/>
                <a:gd name="T81" fmla="*/ 831 h 1652"/>
                <a:gd name="T82" fmla="*/ 631 w 2204"/>
                <a:gd name="T83" fmla="*/ 909 h 1652"/>
                <a:gd name="T84" fmla="*/ 233 w 2204"/>
                <a:gd name="T85" fmla="*/ 1047 h 1652"/>
                <a:gd name="T86" fmla="*/ 61 w 2204"/>
                <a:gd name="T87" fmla="*/ 1247 h 1652"/>
                <a:gd name="T88" fmla="*/ 54 w 2204"/>
                <a:gd name="T89" fmla="*/ 1272 h 1652"/>
                <a:gd name="T90" fmla="*/ 104 w 2204"/>
                <a:gd name="T91" fmla="*/ 1571 h 1652"/>
                <a:gd name="T92" fmla="*/ 10 w 2204"/>
                <a:gd name="T93" fmla="*/ 1429 h 1652"/>
                <a:gd name="T94" fmla="*/ 111 w 2204"/>
                <a:gd name="T95" fmla="*/ 1098 h 1652"/>
                <a:gd name="T96" fmla="*/ 362 w 2204"/>
                <a:gd name="T97" fmla="*/ 937 h 1652"/>
                <a:gd name="T98" fmla="*/ 573 w 2204"/>
                <a:gd name="T99" fmla="*/ 919 h 1652"/>
                <a:gd name="T100" fmla="*/ 779 w 2204"/>
                <a:gd name="T101" fmla="*/ 586 h 1652"/>
                <a:gd name="T102" fmla="*/ 910 w 2204"/>
                <a:gd name="T103" fmla="*/ 446 h 1652"/>
                <a:gd name="T104" fmla="*/ 1205 w 2204"/>
                <a:gd name="T105" fmla="*/ 236 h 1652"/>
                <a:gd name="T106" fmla="*/ 1354 w 2204"/>
                <a:gd name="T107" fmla="*/ 312 h 1652"/>
                <a:gd name="T108" fmla="*/ 1558 w 2204"/>
                <a:gd name="T109" fmla="*/ 390 h 1652"/>
                <a:gd name="T110" fmla="*/ 1892 w 2204"/>
                <a:gd name="T111" fmla="*/ 333 h 1652"/>
                <a:gd name="T112" fmla="*/ 2012 w 2204"/>
                <a:gd name="T113" fmla="*/ 137 h 1652"/>
                <a:gd name="T114" fmla="*/ 2163 w 2204"/>
                <a:gd name="T115" fmla="*/ 22 h 1652"/>
                <a:gd name="T116" fmla="*/ 2112 w 2204"/>
                <a:gd name="T117" fmla="*/ 21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04" h="1652">
                  <a:moveTo>
                    <a:pt x="1205" y="236"/>
                  </a:moveTo>
                  <a:lnTo>
                    <a:pt x="1205" y="236"/>
                  </a:lnTo>
                  <a:lnTo>
                    <a:pt x="1199" y="236"/>
                  </a:lnTo>
                  <a:lnTo>
                    <a:pt x="1194" y="235"/>
                  </a:lnTo>
                  <a:lnTo>
                    <a:pt x="1188" y="232"/>
                  </a:lnTo>
                  <a:lnTo>
                    <a:pt x="1184" y="227"/>
                  </a:lnTo>
                  <a:lnTo>
                    <a:pt x="1181" y="223"/>
                  </a:lnTo>
                  <a:lnTo>
                    <a:pt x="1177" y="216"/>
                  </a:lnTo>
                  <a:lnTo>
                    <a:pt x="1175" y="210"/>
                  </a:lnTo>
                  <a:lnTo>
                    <a:pt x="1174" y="201"/>
                  </a:lnTo>
                  <a:lnTo>
                    <a:pt x="1172" y="192"/>
                  </a:lnTo>
                  <a:lnTo>
                    <a:pt x="1174" y="182"/>
                  </a:lnTo>
                  <a:lnTo>
                    <a:pt x="1175" y="172"/>
                  </a:lnTo>
                  <a:lnTo>
                    <a:pt x="1178" y="160"/>
                  </a:lnTo>
                  <a:lnTo>
                    <a:pt x="1184" y="147"/>
                  </a:lnTo>
                  <a:lnTo>
                    <a:pt x="1190" y="132"/>
                  </a:lnTo>
                  <a:lnTo>
                    <a:pt x="1197" y="117"/>
                  </a:lnTo>
                  <a:lnTo>
                    <a:pt x="1207" y="101"/>
                  </a:lnTo>
                  <a:lnTo>
                    <a:pt x="1209" y="97"/>
                  </a:lnTo>
                  <a:lnTo>
                    <a:pt x="1219" y="113"/>
                  </a:lnTo>
                  <a:lnTo>
                    <a:pt x="1231" y="132"/>
                  </a:lnTo>
                  <a:lnTo>
                    <a:pt x="1240" y="151"/>
                  </a:lnTo>
                  <a:lnTo>
                    <a:pt x="1243" y="161"/>
                  </a:lnTo>
                  <a:lnTo>
                    <a:pt x="1244" y="170"/>
                  </a:lnTo>
                  <a:lnTo>
                    <a:pt x="1246" y="185"/>
                  </a:lnTo>
                  <a:lnTo>
                    <a:pt x="1244" y="198"/>
                  </a:lnTo>
                  <a:lnTo>
                    <a:pt x="1241" y="210"/>
                  </a:lnTo>
                  <a:lnTo>
                    <a:pt x="1235" y="220"/>
                  </a:lnTo>
                  <a:lnTo>
                    <a:pt x="1229" y="227"/>
                  </a:lnTo>
                  <a:lnTo>
                    <a:pt x="1222" y="232"/>
                  </a:lnTo>
                  <a:lnTo>
                    <a:pt x="1215" y="236"/>
                  </a:lnTo>
                  <a:lnTo>
                    <a:pt x="1207" y="238"/>
                  </a:lnTo>
                  <a:lnTo>
                    <a:pt x="1210" y="226"/>
                  </a:lnTo>
                  <a:lnTo>
                    <a:pt x="1213" y="214"/>
                  </a:lnTo>
                  <a:lnTo>
                    <a:pt x="1216" y="201"/>
                  </a:lnTo>
                  <a:lnTo>
                    <a:pt x="1216" y="188"/>
                  </a:lnTo>
                  <a:lnTo>
                    <a:pt x="1216" y="175"/>
                  </a:lnTo>
                  <a:lnTo>
                    <a:pt x="1215" y="161"/>
                  </a:lnTo>
                  <a:lnTo>
                    <a:pt x="1213" y="148"/>
                  </a:lnTo>
                  <a:lnTo>
                    <a:pt x="1209" y="135"/>
                  </a:lnTo>
                  <a:lnTo>
                    <a:pt x="1212" y="148"/>
                  </a:lnTo>
                  <a:lnTo>
                    <a:pt x="1215" y="163"/>
                  </a:lnTo>
                  <a:lnTo>
                    <a:pt x="1215" y="176"/>
                  </a:lnTo>
                  <a:lnTo>
                    <a:pt x="1215" y="189"/>
                  </a:lnTo>
                  <a:lnTo>
                    <a:pt x="1213" y="202"/>
                  </a:lnTo>
                  <a:lnTo>
                    <a:pt x="1212" y="214"/>
                  </a:lnTo>
                  <a:lnTo>
                    <a:pt x="1209" y="226"/>
                  </a:lnTo>
                  <a:lnTo>
                    <a:pt x="1205" y="236"/>
                  </a:lnTo>
                  <a:close/>
                  <a:moveTo>
                    <a:pt x="777" y="556"/>
                  </a:moveTo>
                  <a:lnTo>
                    <a:pt x="777" y="557"/>
                  </a:lnTo>
                  <a:lnTo>
                    <a:pt x="772" y="560"/>
                  </a:lnTo>
                  <a:lnTo>
                    <a:pt x="766" y="563"/>
                  </a:lnTo>
                  <a:lnTo>
                    <a:pt x="759" y="563"/>
                  </a:lnTo>
                  <a:lnTo>
                    <a:pt x="753" y="563"/>
                  </a:lnTo>
                  <a:lnTo>
                    <a:pt x="746" y="560"/>
                  </a:lnTo>
                  <a:lnTo>
                    <a:pt x="738" y="557"/>
                  </a:lnTo>
                  <a:lnTo>
                    <a:pt x="733" y="550"/>
                  </a:lnTo>
                  <a:lnTo>
                    <a:pt x="725" y="543"/>
                  </a:lnTo>
                  <a:lnTo>
                    <a:pt x="719" y="532"/>
                  </a:lnTo>
                  <a:lnTo>
                    <a:pt x="714" y="519"/>
                  </a:lnTo>
                  <a:lnTo>
                    <a:pt x="709" y="504"/>
                  </a:lnTo>
                  <a:lnTo>
                    <a:pt x="705" y="487"/>
                  </a:lnTo>
                  <a:lnTo>
                    <a:pt x="702" y="466"/>
                  </a:lnTo>
                  <a:lnTo>
                    <a:pt x="699" y="443"/>
                  </a:lnTo>
                  <a:lnTo>
                    <a:pt x="697" y="416"/>
                  </a:lnTo>
                  <a:lnTo>
                    <a:pt x="699" y="387"/>
                  </a:lnTo>
                  <a:lnTo>
                    <a:pt x="696" y="381"/>
                  </a:lnTo>
                  <a:lnTo>
                    <a:pt x="708" y="386"/>
                  </a:lnTo>
                  <a:lnTo>
                    <a:pt x="718" y="390"/>
                  </a:lnTo>
                  <a:lnTo>
                    <a:pt x="730" y="396"/>
                  </a:lnTo>
                  <a:lnTo>
                    <a:pt x="741" y="403"/>
                  </a:lnTo>
                  <a:lnTo>
                    <a:pt x="752" y="411"/>
                  </a:lnTo>
                  <a:lnTo>
                    <a:pt x="762" y="419"/>
                  </a:lnTo>
                  <a:lnTo>
                    <a:pt x="771" y="428"/>
                  </a:lnTo>
                  <a:lnTo>
                    <a:pt x="778" y="437"/>
                  </a:lnTo>
                  <a:lnTo>
                    <a:pt x="788" y="456"/>
                  </a:lnTo>
                  <a:lnTo>
                    <a:pt x="794" y="474"/>
                  </a:lnTo>
                  <a:lnTo>
                    <a:pt x="797" y="490"/>
                  </a:lnTo>
                  <a:lnTo>
                    <a:pt x="799" y="506"/>
                  </a:lnTo>
                  <a:lnTo>
                    <a:pt x="796" y="521"/>
                  </a:lnTo>
                  <a:lnTo>
                    <a:pt x="793" y="534"/>
                  </a:lnTo>
                  <a:lnTo>
                    <a:pt x="787" y="545"/>
                  </a:lnTo>
                  <a:lnTo>
                    <a:pt x="781" y="554"/>
                  </a:lnTo>
                  <a:lnTo>
                    <a:pt x="777" y="537"/>
                  </a:lnTo>
                  <a:lnTo>
                    <a:pt x="772" y="519"/>
                  </a:lnTo>
                  <a:lnTo>
                    <a:pt x="768" y="501"/>
                  </a:lnTo>
                  <a:lnTo>
                    <a:pt x="760" y="485"/>
                  </a:lnTo>
                  <a:lnTo>
                    <a:pt x="752" y="469"/>
                  </a:lnTo>
                  <a:lnTo>
                    <a:pt x="743" y="455"/>
                  </a:lnTo>
                  <a:lnTo>
                    <a:pt x="733" y="440"/>
                  </a:lnTo>
                  <a:lnTo>
                    <a:pt x="721" y="427"/>
                  </a:lnTo>
                  <a:lnTo>
                    <a:pt x="733" y="441"/>
                  </a:lnTo>
                  <a:lnTo>
                    <a:pt x="743" y="456"/>
                  </a:lnTo>
                  <a:lnTo>
                    <a:pt x="752" y="471"/>
                  </a:lnTo>
                  <a:lnTo>
                    <a:pt x="759" y="488"/>
                  </a:lnTo>
                  <a:lnTo>
                    <a:pt x="765" y="504"/>
                  </a:lnTo>
                  <a:lnTo>
                    <a:pt x="771" y="522"/>
                  </a:lnTo>
                  <a:lnTo>
                    <a:pt x="775" y="540"/>
                  </a:lnTo>
                  <a:lnTo>
                    <a:pt x="777" y="556"/>
                  </a:lnTo>
                  <a:close/>
                  <a:moveTo>
                    <a:pt x="369" y="925"/>
                  </a:moveTo>
                  <a:lnTo>
                    <a:pt x="369" y="925"/>
                  </a:lnTo>
                  <a:lnTo>
                    <a:pt x="359" y="924"/>
                  </a:lnTo>
                  <a:lnTo>
                    <a:pt x="349" y="919"/>
                  </a:lnTo>
                  <a:lnTo>
                    <a:pt x="340" y="915"/>
                  </a:lnTo>
                  <a:lnTo>
                    <a:pt x="331" y="909"/>
                  </a:lnTo>
                  <a:lnTo>
                    <a:pt x="322" y="902"/>
                  </a:lnTo>
                  <a:lnTo>
                    <a:pt x="316" y="891"/>
                  </a:lnTo>
                  <a:lnTo>
                    <a:pt x="312" y="881"/>
                  </a:lnTo>
                  <a:lnTo>
                    <a:pt x="309" y="869"/>
                  </a:lnTo>
                  <a:lnTo>
                    <a:pt x="308" y="856"/>
                  </a:lnTo>
                  <a:lnTo>
                    <a:pt x="309" y="842"/>
                  </a:lnTo>
                  <a:lnTo>
                    <a:pt x="313" y="827"/>
                  </a:lnTo>
                  <a:lnTo>
                    <a:pt x="321" y="809"/>
                  </a:lnTo>
                  <a:lnTo>
                    <a:pt x="331" y="792"/>
                  </a:lnTo>
                  <a:lnTo>
                    <a:pt x="346" y="773"/>
                  </a:lnTo>
                  <a:lnTo>
                    <a:pt x="363" y="752"/>
                  </a:lnTo>
                  <a:lnTo>
                    <a:pt x="384" y="730"/>
                  </a:lnTo>
                  <a:lnTo>
                    <a:pt x="387" y="724"/>
                  </a:lnTo>
                  <a:lnTo>
                    <a:pt x="406" y="751"/>
                  </a:lnTo>
                  <a:lnTo>
                    <a:pt x="423" y="781"/>
                  </a:lnTo>
                  <a:lnTo>
                    <a:pt x="432" y="798"/>
                  </a:lnTo>
                  <a:lnTo>
                    <a:pt x="438" y="812"/>
                  </a:lnTo>
                  <a:lnTo>
                    <a:pt x="444" y="827"/>
                  </a:lnTo>
                  <a:lnTo>
                    <a:pt x="447" y="840"/>
                  </a:lnTo>
                  <a:lnTo>
                    <a:pt x="447" y="852"/>
                  </a:lnTo>
                  <a:lnTo>
                    <a:pt x="447" y="862"/>
                  </a:lnTo>
                  <a:lnTo>
                    <a:pt x="445" y="872"/>
                  </a:lnTo>
                  <a:lnTo>
                    <a:pt x="444" y="881"/>
                  </a:lnTo>
                  <a:lnTo>
                    <a:pt x="441" y="888"/>
                  </a:lnTo>
                  <a:lnTo>
                    <a:pt x="438" y="896"/>
                  </a:lnTo>
                  <a:lnTo>
                    <a:pt x="434" y="902"/>
                  </a:lnTo>
                  <a:lnTo>
                    <a:pt x="429" y="907"/>
                  </a:lnTo>
                  <a:lnTo>
                    <a:pt x="423" y="913"/>
                  </a:lnTo>
                  <a:lnTo>
                    <a:pt x="417" y="916"/>
                  </a:lnTo>
                  <a:lnTo>
                    <a:pt x="404" y="922"/>
                  </a:lnTo>
                  <a:lnTo>
                    <a:pt x="390" y="925"/>
                  </a:lnTo>
                  <a:lnTo>
                    <a:pt x="375" y="927"/>
                  </a:lnTo>
                  <a:lnTo>
                    <a:pt x="382" y="910"/>
                  </a:lnTo>
                  <a:lnTo>
                    <a:pt x="387" y="894"/>
                  </a:lnTo>
                  <a:lnTo>
                    <a:pt x="391" y="877"/>
                  </a:lnTo>
                  <a:lnTo>
                    <a:pt x="393" y="859"/>
                  </a:lnTo>
                  <a:lnTo>
                    <a:pt x="393" y="840"/>
                  </a:lnTo>
                  <a:lnTo>
                    <a:pt x="391" y="821"/>
                  </a:lnTo>
                  <a:lnTo>
                    <a:pt x="388" y="800"/>
                  </a:lnTo>
                  <a:lnTo>
                    <a:pt x="382" y="780"/>
                  </a:lnTo>
                  <a:lnTo>
                    <a:pt x="388" y="800"/>
                  </a:lnTo>
                  <a:lnTo>
                    <a:pt x="391" y="821"/>
                  </a:lnTo>
                  <a:lnTo>
                    <a:pt x="391" y="840"/>
                  </a:lnTo>
                  <a:lnTo>
                    <a:pt x="390" y="859"/>
                  </a:lnTo>
                  <a:lnTo>
                    <a:pt x="387" y="877"/>
                  </a:lnTo>
                  <a:lnTo>
                    <a:pt x="382" y="894"/>
                  </a:lnTo>
                  <a:lnTo>
                    <a:pt x="376" y="910"/>
                  </a:lnTo>
                  <a:lnTo>
                    <a:pt x="369" y="925"/>
                  </a:lnTo>
                  <a:close/>
                  <a:moveTo>
                    <a:pt x="1533" y="356"/>
                  </a:moveTo>
                  <a:lnTo>
                    <a:pt x="1533" y="356"/>
                  </a:lnTo>
                  <a:lnTo>
                    <a:pt x="1527" y="349"/>
                  </a:lnTo>
                  <a:lnTo>
                    <a:pt x="1523" y="340"/>
                  </a:lnTo>
                  <a:lnTo>
                    <a:pt x="1521" y="330"/>
                  </a:lnTo>
                  <a:lnTo>
                    <a:pt x="1523" y="324"/>
                  </a:lnTo>
                  <a:lnTo>
                    <a:pt x="1524" y="320"/>
                  </a:lnTo>
                  <a:lnTo>
                    <a:pt x="1527" y="315"/>
                  </a:lnTo>
                  <a:lnTo>
                    <a:pt x="1531" y="309"/>
                  </a:lnTo>
                  <a:lnTo>
                    <a:pt x="1536" y="305"/>
                  </a:lnTo>
                  <a:lnTo>
                    <a:pt x="1543" y="301"/>
                  </a:lnTo>
                  <a:lnTo>
                    <a:pt x="1550" y="296"/>
                  </a:lnTo>
                  <a:lnTo>
                    <a:pt x="1561" y="293"/>
                  </a:lnTo>
                  <a:lnTo>
                    <a:pt x="1572" y="290"/>
                  </a:lnTo>
                  <a:lnTo>
                    <a:pt x="1584" y="287"/>
                  </a:lnTo>
                  <a:lnTo>
                    <a:pt x="1587" y="286"/>
                  </a:lnTo>
                  <a:lnTo>
                    <a:pt x="1589" y="301"/>
                  </a:lnTo>
                  <a:lnTo>
                    <a:pt x="1590" y="318"/>
                  </a:lnTo>
                  <a:lnTo>
                    <a:pt x="1589" y="333"/>
                  </a:lnTo>
                  <a:lnTo>
                    <a:pt x="1586" y="346"/>
                  </a:lnTo>
                  <a:lnTo>
                    <a:pt x="1580" y="355"/>
                  </a:lnTo>
                  <a:lnTo>
                    <a:pt x="1574" y="361"/>
                  </a:lnTo>
                  <a:lnTo>
                    <a:pt x="1568" y="365"/>
                  </a:lnTo>
                  <a:lnTo>
                    <a:pt x="1561" y="367"/>
                  </a:lnTo>
                  <a:lnTo>
                    <a:pt x="1555" y="367"/>
                  </a:lnTo>
                  <a:lnTo>
                    <a:pt x="1547" y="365"/>
                  </a:lnTo>
                  <a:lnTo>
                    <a:pt x="1542" y="364"/>
                  </a:lnTo>
                  <a:lnTo>
                    <a:pt x="1536" y="359"/>
                  </a:lnTo>
                  <a:lnTo>
                    <a:pt x="1542" y="355"/>
                  </a:lnTo>
                  <a:lnTo>
                    <a:pt x="1547" y="351"/>
                  </a:lnTo>
                  <a:lnTo>
                    <a:pt x="1553" y="345"/>
                  </a:lnTo>
                  <a:lnTo>
                    <a:pt x="1559" y="339"/>
                  </a:lnTo>
                  <a:lnTo>
                    <a:pt x="1564" y="331"/>
                  </a:lnTo>
                  <a:lnTo>
                    <a:pt x="1568" y="324"/>
                  </a:lnTo>
                  <a:lnTo>
                    <a:pt x="1571" y="315"/>
                  </a:lnTo>
                  <a:lnTo>
                    <a:pt x="1574" y="307"/>
                  </a:lnTo>
                  <a:lnTo>
                    <a:pt x="1571" y="315"/>
                  </a:lnTo>
                  <a:lnTo>
                    <a:pt x="1567" y="324"/>
                  </a:lnTo>
                  <a:lnTo>
                    <a:pt x="1562" y="331"/>
                  </a:lnTo>
                  <a:lnTo>
                    <a:pt x="1558" y="339"/>
                  </a:lnTo>
                  <a:lnTo>
                    <a:pt x="1552" y="345"/>
                  </a:lnTo>
                  <a:lnTo>
                    <a:pt x="1546" y="349"/>
                  </a:lnTo>
                  <a:lnTo>
                    <a:pt x="1540" y="353"/>
                  </a:lnTo>
                  <a:lnTo>
                    <a:pt x="1533" y="356"/>
                  </a:lnTo>
                  <a:close/>
                  <a:moveTo>
                    <a:pt x="1008" y="459"/>
                  </a:moveTo>
                  <a:lnTo>
                    <a:pt x="1008" y="459"/>
                  </a:lnTo>
                  <a:lnTo>
                    <a:pt x="1015" y="453"/>
                  </a:lnTo>
                  <a:lnTo>
                    <a:pt x="1024" y="450"/>
                  </a:lnTo>
                  <a:lnTo>
                    <a:pt x="1035" y="449"/>
                  </a:lnTo>
                  <a:lnTo>
                    <a:pt x="1045" y="449"/>
                  </a:lnTo>
                  <a:lnTo>
                    <a:pt x="1055" y="452"/>
                  </a:lnTo>
                  <a:lnTo>
                    <a:pt x="1065" y="457"/>
                  </a:lnTo>
                  <a:lnTo>
                    <a:pt x="1077" y="465"/>
                  </a:lnTo>
                  <a:lnTo>
                    <a:pt x="1087" y="477"/>
                  </a:lnTo>
                  <a:lnTo>
                    <a:pt x="1092" y="484"/>
                  </a:lnTo>
                  <a:lnTo>
                    <a:pt x="1096" y="493"/>
                  </a:lnTo>
                  <a:lnTo>
                    <a:pt x="1103" y="513"/>
                  </a:lnTo>
                  <a:lnTo>
                    <a:pt x="1108" y="535"/>
                  </a:lnTo>
                  <a:lnTo>
                    <a:pt x="1111" y="554"/>
                  </a:lnTo>
                  <a:lnTo>
                    <a:pt x="1106" y="551"/>
                  </a:lnTo>
                  <a:lnTo>
                    <a:pt x="1087" y="548"/>
                  </a:lnTo>
                  <a:lnTo>
                    <a:pt x="1070" y="544"/>
                  </a:lnTo>
                  <a:lnTo>
                    <a:pt x="1054" y="540"/>
                  </a:lnTo>
                  <a:lnTo>
                    <a:pt x="1040" y="535"/>
                  </a:lnTo>
                  <a:lnTo>
                    <a:pt x="1030" y="529"/>
                  </a:lnTo>
                  <a:lnTo>
                    <a:pt x="1020" y="523"/>
                  </a:lnTo>
                  <a:lnTo>
                    <a:pt x="1013" y="516"/>
                  </a:lnTo>
                  <a:lnTo>
                    <a:pt x="1007" y="510"/>
                  </a:lnTo>
                  <a:lnTo>
                    <a:pt x="1002" y="503"/>
                  </a:lnTo>
                  <a:lnTo>
                    <a:pt x="999" y="497"/>
                  </a:lnTo>
                  <a:lnTo>
                    <a:pt x="998" y="490"/>
                  </a:lnTo>
                  <a:lnTo>
                    <a:pt x="996" y="484"/>
                  </a:lnTo>
                  <a:lnTo>
                    <a:pt x="998" y="478"/>
                  </a:lnTo>
                  <a:lnTo>
                    <a:pt x="999" y="472"/>
                  </a:lnTo>
                  <a:lnTo>
                    <a:pt x="1002" y="466"/>
                  </a:lnTo>
                  <a:lnTo>
                    <a:pt x="1007" y="462"/>
                  </a:lnTo>
                  <a:lnTo>
                    <a:pt x="1017" y="466"/>
                  </a:lnTo>
                  <a:lnTo>
                    <a:pt x="1029" y="472"/>
                  </a:lnTo>
                  <a:lnTo>
                    <a:pt x="1039" y="478"/>
                  </a:lnTo>
                  <a:lnTo>
                    <a:pt x="1049" y="485"/>
                  </a:lnTo>
                  <a:lnTo>
                    <a:pt x="1059" y="494"/>
                  </a:lnTo>
                  <a:lnTo>
                    <a:pt x="1068" y="504"/>
                  </a:lnTo>
                  <a:lnTo>
                    <a:pt x="1076" y="516"/>
                  </a:lnTo>
                  <a:lnTo>
                    <a:pt x="1083" y="528"/>
                  </a:lnTo>
                  <a:lnTo>
                    <a:pt x="1077" y="516"/>
                  </a:lnTo>
                  <a:lnTo>
                    <a:pt x="1068" y="504"/>
                  </a:lnTo>
                  <a:lnTo>
                    <a:pt x="1061" y="494"/>
                  </a:lnTo>
                  <a:lnTo>
                    <a:pt x="1051" y="485"/>
                  </a:lnTo>
                  <a:lnTo>
                    <a:pt x="1040" y="477"/>
                  </a:lnTo>
                  <a:lnTo>
                    <a:pt x="1030" y="471"/>
                  </a:lnTo>
                  <a:lnTo>
                    <a:pt x="1020" y="463"/>
                  </a:lnTo>
                  <a:lnTo>
                    <a:pt x="1008" y="459"/>
                  </a:lnTo>
                  <a:close/>
                  <a:moveTo>
                    <a:pt x="724" y="884"/>
                  </a:moveTo>
                  <a:lnTo>
                    <a:pt x="724" y="884"/>
                  </a:lnTo>
                  <a:lnTo>
                    <a:pt x="731" y="875"/>
                  </a:lnTo>
                  <a:lnTo>
                    <a:pt x="740" y="868"/>
                  </a:lnTo>
                  <a:lnTo>
                    <a:pt x="750" y="863"/>
                  </a:lnTo>
                  <a:lnTo>
                    <a:pt x="763" y="862"/>
                  </a:lnTo>
                  <a:lnTo>
                    <a:pt x="778" y="863"/>
                  </a:lnTo>
                  <a:lnTo>
                    <a:pt x="793" y="868"/>
                  </a:lnTo>
                  <a:lnTo>
                    <a:pt x="800" y="872"/>
                  </a:lnTo>
                  <a:lnTo>
                    <a:pt x="809" y="878"/>
                  </a:lnTo>
                  <a:lnTo>
                    <a:pt x="816" y="884"/>
                  </a:lnTo>
                  <a:lnTo>
                    <a:pt x="823" y="891"/>
                  </a:lnTo>
                  <a:lnTo>
                    <a:pt x="832" y="900"/>
                  </a:lnTo>
                  <a:lnTo>
                    <a:pt x="841" y="912"/>
                  </a:lnTo>
                  <a:lnTo>
                    <a:pt x="856" y="938"/>
                  </a:lnTo>
                  <a:lnTo>
                    <a:pt x="869" y="965"/>
                  </a:lnTo>
                  <a:lnTo>
                    <a:pt x="878" y="991"/>
                  </a:lnTo>
                  <a:lnTo>
                    <a:pt x="873" y="988"/>
                  </a:lnTo>
                  <a:lnTo>
                    <a:pt x="850" y="987"/>
                  </a:lnTo>
                  <a:lnTo>
                    <a:pt x="829" y="984"/>
                  </a:lnTo>
                  <a:lnTo>
                    <a:pt x="810" y="979"/>
                  </a:lnTo>
                  <a:lnTo>
                    <a:pt x="793" y="975"/>
                  </a:lnTo>
                  <a:lnTo>
                    <a:pt x="778" y="970"/>
                  </a:lnTo>
                  <a:lnTo>
                    <a:pt x="765" y="965"/>
                  </a:lnTo>
                  <a:lnTo>
                    <a:pt x="753" y="957"/>
                  </a:lnTo>
                  <a:lnTo>
                    <a:pt x="743" y="951"/>
                  </a:lnTo>
                  <a:lnTo>
                    <a:pt x="734" y="944"/>
                  </a:lnTo>
                  <a:lnTo>
                    <a:pt x="728" y="935"/>
                  </a:lnTo>
                  <a:lnTo>
                    <a:pt x="724" y="928"/>
                  </a:lnTo>
                  <a:lnTo>
                    <a:pt x="719" y="921"/>
                  </a:lnTo>
                  <a:lnTo>
                    <a:pt x="718" y="912"/>
                  </a:lnTo>
                  <a:lnTo>
                    <a:pt x="718" y="905"/>
                  </a:lnTo>
                  <a:lnTo>
                    <a:pt x="719" y="896"/>
                  </a:lnTo>
                  <a:lnTo>
                    <a:pt x="722" y="888"/>
                  </a:lnTo>
                  <a:lnTo>
                    <a:pt x="737" y="891"/>
                  </a:lnTo>
                  <a:lnTo>
                    <a:pt x="753" y="896"/>
                  </a:lnTo>
                  <a:lnTo>
                    <a:pt x="768" y="902"/>
                  </a:lnTo>
                  <a:lnTo>
                    <a:pt x="784" y="910"/>
                  </a:lnTo>
                  <a:lnTo>
                    <a:pt x="799" y="919"/>
                  </a:lnTo>
                  <a:lnTo>
                    <a:pt x="812" y="931"/>
                  </a:lnTo>
                  <a:lnTo>
                    <a:pt x="825" y="944"/>
                  </a:lnTo>
                  <a:lnTo>
                    <a:pt x="838" y="959"/>
                  </a:lnTo>
                  <a:lnTo>
                    <a:pt x="826" y="944"/>
                  </a:lnTo>
                  <a:lnTo>
                    <a:pt x="813" y="931"/>
                  </a:lnTo>
                  <a:lnTo>
                    <a:pt x="800" y="919"/>
                  </a:lnTo>
                  <a:lnTo>
                    <a:pt x="785" y="909"/>
                  </a:lnTo>
                  <a:lnTo>
                    <a:pt x="769" y="900"/>
                  </a:lnTo>
                  <a:lnTo>
                    <a:pt x="755" y="893"/>
                  </a:lnTo>
                  <a:lnTo>
                    <a:pt x="740" y="888"/>
                  </a:lnTo>
                  <a:lnTo>
                    <a:pt x="724" y="884"/>
                  </a:lnTo>
                  <a:close/>
                  <a:moveTo>
                    <a:pt x="161" y="1186"/>
                  </a:moveTo>
                  <a:lnTo>
                    <a:pt x="161" y="1186"/>
                  </a:lnTo>
                  <a:lnTo>
                    <a:pt x="164" y="1177"/>
                  </a:lnTo>
                  <a:lnTo>
                    <a:pt x="167" y="1168"/>
                  </a:lnTo>
                  <a:lnTo>
                    <a:pt x="171" y="1161"/>
                  </a:lnTo>
                  <a:lnTo>
                    <a:pt x="177" y="1152"/>
                  </a:lnTo>
                  <a:lnTo>
                    <a:pt x="183" y="1145"/>
                  </a:lnTo>
                  <a:lnTo>
                    <a:pt x="190" y="1139"/>
                  </a:lnTo>
                  <a:lnTo>
                    <a:pt x="199" y="1133"/>
                  </a:lnTo>
                  <a:lnTo>
                    <a:pt x="208" y="1127"/>
                  </a:lnTo>
                  <a:lnTo>
                    <a:pt x="217" y="1123"/>
                  </a:lnTo>
                  <a:lnTo>
                    <a:pt x="228" y="1120"/>
                  </a:lnTo>
                  <a:lnTo>
                    <a:pt x="239" y="1119"/>
                  </a:lnTo>
                  <a:lnTo>
                    <a:pt x="252" y="1117"/>
                  </a:lnTo>
                  <a:lnTo>
                    <a:pt x="264" y="1117"/>
                  </a:lnTo>
                  <a:lnTo>
                    <a:pt x="278" y="1119"/>
                  </a:lnTo>
                  <a:lnTo>
                    <a:pt x="291" y="1121"/>
                  </a:lnTo>
                  <a:lnTo>
                    <a:pt x="306" y="1127"/>
                  </a:lnTo>
                  <a:lnTo>
                    <a:pt x="322" y="1135"/>
                  </a:lnTo>
                  <a:lnTo>
                    <a:pt x="338" y="1143"/>
                  </a:lnTo>
                  <a:lnTo>
                    <a:pt x="354" y="1155"/>
                  </a:lnTo>
                  <a:lnTo>
                    <a:pt x="371" y="1168"/>
                  </a:lnTo>
                  <a:lnTo>
                    <a:pt x="387" y="1183"/>
                  </a:lnTo>
                  <a:lnTo>
                    <a:pt x="401" y="1198"/>
                  </a:lnTo>
                  <a:lnTo>
                    <a:pt x="428" y="1224"/>
                  </a:lnTo>
                  <a:lnTo>
                    <a:pt x="419" y="1224"/>
                  </a:lnTo>
                  <a:lnTo>
                    <a:pt x="385" y="1236"/>
                  </a:lnTo>
                  <a:lnTo>
                    <a:pt x="356" y="1246"/>
                  </a:lnTo>
                  <a:lnTo>
                    <a:pt x="327" y="1253"/>
                  </a:lnTo>
                  <a:lnTo>
                    <a:pt x="302" y="1259"/>
                  </a:lnTo>
                  <a:lnTo>
                    <a:pt x="278" y="1262"/>
                  </a:lnTo>
                  <a:lnTo>
                    <a:pt x="256" y="1264"/>
                  </a:lnTo>
                  <a:lnTo>
                    <a:pt x="237" y="1264"/>
                  </a:lnTo>
                  <a:lnTo>
                    <a:pt x="220" y="1261"/>
                  </a:lnTo>
                  <a:lnTo>
                    <a:pt x="205" y="1258"/>
                  </a:lnTo>
                  <a:lnTo>
                    <a:pt x="192" y="1252"/>
                  </a:lnTo>
                  <a:lnTo>
                    <a:pt x="181" y="1245"/>
                  </a:lnTo>
                  <a:lnTo>
                    <a:pt x="173" y="1237"/>
                  </a:lnTo>
                  <a:lnTo>
                    <a:pt x="167" y="1227"/>
                  </a:lnTo>
                  <a:lnTo>
                    <a:pt x="162" y="1217"/>
                  </a:lnTo>
                  <a:lnTo>
                    <a:pt x="161" y="1205"/>
                  </a:lnTo>
                  <a:lnTo>
                    <a:pt x="161" y="1193"/>
                  </a:lnTo>
                  <a:lnTo>
                    <a:pt x="161" y="1192"/>
                  </a:lnTo>
                  <a:lnTo>
                    <a:pt x="184" y="1184"/>
                  </a:lnTo>
                  <a:lnTo>
                    <a:pt x="208" y="1180"/>
                  </a:lnTo>
                  <a:lnTo>
                    <a:pt x="233" y="1179"/>
                  </a:lnTo>
                  <a:lnTo>
                    <a:pt x="256" y="1179"/>
                  </a:lnTo>
                  <a:lnTo>
                    <a:pt x="283" y="1182"/>
                  </a:lnTo>
                  <a:lnTo>
                    <a:pt x="308" y="1187"/>
                  </a:lnTo>
                  <a:lnTo>
                    <a:pt x="332" y="1196"/>
                  </a:lnTo>
                  <a:lnTo>
                    <a:pt x="356" y="1206"/>
                  </a:lnTo>
                  <a:lnTo>
                    <a:pt x="332" y="1196"/>
                  </a:lnTo>
                  <a:lnTo>
                    <a:pt x="308" y="1186"/>
                  </a:lnTo>
                  <a:lnTo>
                    <a:pt x="284" y="1180"/>
                  </a:lnTo>
                  <a:lnTo>
                    <a:pt x="259" y="1176"/>
                  </a:lnTo>
                  <a:lnTo>
                    <a:pt x="234" y="1174"/>
                  </a:lnTo>
                  <a:lnTo>
                    <a:pt x="209" y="1176"/>
                  </a:lnTo>
                  <a:lnTo>
                    <a:pt x="184" y="1179"/>
                  </a:lnTo>
                  <a:lnTo>
                    <a:pt x="161" y="1186"/>
                  </a:lnTo>
                  <a:close/>
                  <a:moveTo>
                    <a:pt x="1822" y="444"/>
                  </a:moveTo>
                  <a:lnTo>
                    <a:pt x="1822" y="444"/>
                  </a:lnTo>
                  <a:lnTo>
                    <a:pt x="1826" y="441"/>
                  </a:lnTo>
                  <a:lnTo>
                    <a:pt x="1832" y="441"/>
                  </a:lnTo>
                  <a:lnTo>
                    <a:pt x="1838" y="441"/>
                  </a:lnTo>
                  <a:lnTo>
                    <a:pt x="1844" y="443"/>
                  </a:lnTo>
                  <a:lnTo>
                    <a:pt x="1849" y="446"/>
                  </a:lnTo>
                  <a:lnTo>
                    <a:pt x="1854" y="452"/>
                  </a:lnTo>
                  <a:lnTo>
                    <a:pt x="1860" y="457"/>
                  </a:lnTo>
                  <a:lnTo>
                    <a:pt x="1864" y="466"/>
                  </a:lnTo>
                  <a:lnTo>
                    <a:pt x="1867" y="478"/>
                  </a:lnTo>
                  <a:lnTo>
                    <a:pt x="1870" y="491"/>
                  </a:lnTo>
                  <a:lnTo>
                    <a:pt x="1870" y="504"/>
                  </a:lnTo>
                  <a:lnTo>
                    <a:pt x="1870" y="518"/>
                  </a:lnTo>
                  <a:lnTo>
                    <a:pt x="1867" y="515"/>
                  </a:lnTo>
                  <a:lnTo>
                    <a:pt x="1848" y="504"/>
                  </a:lnTo>
                  <a:lnTo>
                    <a:pt x="1833" y="494"/>
                  </a:lnTo>
                  <a:lnTo>
                    <a:pt x="1823" y="484"/>
                  </a:lnTo>
                  <a:lnTo>
                    <a:pt x="1816" y="474"/>
                  </a:lnTo>
                  <a:lnTo>
                    <a:pt x="1813" y="465"/>
                  </a:lnTo>
                  <a:lnTo>
                    <a:pt x="1813" y="457"/>
                  </a:lnTo>
                  <a:lnTo>
                    <a:pt x="1816" y="450"/>
                  </a:lnTo>
                  <a:lnTo>
                    <a:pt x="1820" y="444"/>
                  </a:lnTo>
                  <a:lnTo>
                    <a:pt x="1820" y="446"/>
                  </a:lnTo>
                  <a:lnTo>
                    <a:pt x="1832" y="455"/>
                  </a:lnTo>
                  <a:lnTo>
                    <a:pt x="1842" y="466"/>
                  </a:lnTo>
                  <a:lnTo>
                    <a:pt x="1851" y="481"/>
                  </a:lnTo>
                  <a:lnTo>
                    <a:pt x="1857" y="497"/>
                  </a:lnTo>
                  <a:lnTo>
                    <a:pt x="1851" y="481"/>
                  </a:lnTo>
                  <a:lnTo>
                    <a:pt x="1844" y="466"/>
                  </a:lnTo>
                  <a:lnTo>
                    <a:pt x="1833" y="453"/>
                  </a:lnTo>
                  <a:lnTo>
                    <a:pt x="1822" y="444"/>
                  </a:lnTo>
                  <a:close/>
                  <a:moveTo>
                    <a:pt x="1388" y="375"/>
                  </a:moveTo>
                  <a:lnTo>
                    <a:pt x="1388" y="375"/>
                  </a:lnTo>
                  <a:lnTo>
                    <a:pt x="1395" y="378"/>
                  </a:lnTo>
                  <a:lnTo>
                    <a:pt x="1402" y="381"/>
                  </a:lnTo>
                  <a:lnTo>
                    <a:pt x="1410" y="387"/>
                  </a:lnTo>
                  <a:lnTo>
                    <a:pt x="1416" y="394"/>
                  </a:lnTo>
                  <a:lnTo>
                    <a:pt x="1421" y="402"/>
                  </a:lnTo>
                  <a:lnTo>
                    <a:pt x="1427" y="412"/>
                  </a:lnTo>
                  <a:lnTo>
                    <a:pt x="1432" y="422"/>
                  </a:lnTo>
                  <a:lnTo>
                    <a:pt x="1433" y="434"/>
                  </a:lnTo>
                  <a:lnTo>
                    <a:pt x="1433" y="447"/>
                  </a:lnTo>
                  <a:lnTo>
                    <a:pt x="1430" y="460"/>
                  </a:lnTo>
                  <a:lnTo>
                    <a:pt x="1426" y="474"/>
                  </a:lnTo>
                  <a:lnTo>
                    <a:pt x="1420" y="484"/>
                  </a:lnTo>
                  <a:lnTo>
                    <a:pt x="1419" y="479"/>
                  </a:lnTo>
                  <a:lnTo>
                    <a:pt x="1397" y="453"/>
                  </a:lnTo>
                  <a:lnTo>
                    <a:pt x="1380" y="430"/>
                  </a:lnTo>
                  <a:lnTo>
                    <a:pt x="1372" y="411"/>
                  </a:lnTo>
                  <a:lnTo>
                    <a:pt x="1367" y="396"/>
                  </a:lnTo>
                  <a:lnTo>
                    <a:pt x="1367" y="390"/>
                  </a:lnTo>
                  <a:lnTo>
                    <a:pt x="1367" y="386"/>
                  </a:lnTo>
                  <a:lnTo>
                    <a:pt x="1369" y="381"/>
                  </a:lnTo>
                  <a:lnTo>
                    <a:pt x="1370" y="378"/>
                  </a:lnTo>
                  <a:lnTo>
                    <a:pt x="1373" y="375"/>
                  </a:lnTo>
                  <a:lnTo>
                    <a:pt x="1377" y="375"/>
                  </a:lnTo>
                  <a:lnTo>
                    <a:pt x="1385" y="374"/>
                  </a:lnTo>
                  <a:lnTo>
                    <a:pt x="1386" y="375"/>
                  </a:lnTo>
                  <a:lnTo>
                    <a:pt x="1397" y="393"/>
                  </a:lnTo>
                  <a:lnTo>
                    <a:pt x="1405" y="414"/>
                  </a:lnTo>
                  <a:lnTo>
                    <a:pt x="1411" y="434"/>
                  </a:lnTo>
                  <a:lnTo>
                    <a:pt x="1411" y="444"/>
                  </a:lnTo>
                  <a:lnTo>
                    <a:pt x="1411" y="455"/>
                  </a:lnTo>
                  <a:lnTo>
                    <a:pt x="1413" y="444"/>
                  </a:lnTo>
                  <a:lnTo>
                    <a:pt x="1411" y="434"/>
                  </a:lnTo>
                  <a:lnTo>
                    <a:pt x="1407" y="415"/>
                  </a:lnTo>
                  <a:lnTo>
                    <a:pt x="1398" y="394"/>
                  </a:lnTo>
                  <a:lnTo>
                    <a:pt x="1388" y="375"/>
                  </a:lnTo>
                  <a:close/>
                  <a:moveTo>
                    <a:pt x="1962" y="202"/>
                  </a:moveTo>
                  <a:lnTo>
                    <a:pt x="1962" y="202"/>
                  </a:lnTo>
                  <a:lnTo>
                    <a:pt x="1959" y="205"/>
                  </a:lnTo>
                  <a:lnTo>
                    <a:pt x="1955" y="205"/>
                  </a:lnTo>
                  <a:lnTo>
                    <a:pt x="1951" y="202"/>
                  </a:lnTo>
                  <a:lnTo>
                    <a:pt x="1948" y="197"/>
                  </a:lnTo>
                  <a:lnTo>
                    <a:pt x="1946" y="188"/>
                  </a:lnTo>
                  <a:lnTo>
                    <a:pt x="1945" y="176"/>
                  </a:lnTo>
                  <a:lnTo>
                    <a:pt x="1946" y="159"/>
                  </a:lnTo>
                  <a:lnTo>
                    <a:pt x="1948" y="138"/>
                  </a:lnTo>
                  <a:lnTo>
                    <a:pt x="1948" y="135"/>
                  </a:lnTo>
                  <a:lnTo>
                    <a:pt x="1953" y="139"/>
                  </a:lnTo>
                  <a:lnTo>
                    <a:pt x="1958" y="144"/>
                  </a:lnTo>
                  <a:lnTo>
                    <a:pt x="1964" y="150"/>
                  </a:lnTo>
                  <a:lnTo>
                    <a:pt x="1968" y="157"/>
                  </a:lnTo>
                  <a:lnTo>
                    <a:pt x="1970" y="163"/>
                  </a:lnTo>
                  <a:lnTo>
                    <a:pt x="1971" y="170"/>
                  </a:lnTo>
                  <a:lnTo>
                    <a:pt x="1971" y="182"/>
                  </a:lnTo>
                  <a:lnTo>
                    <a:pt x="1968" y="194"/>
                  </a:lnTo>
                  <a:lnTo>
                    <a:pt x="1964" y="201"/>
                  </a:lnTo>
                  <a:lnTo>
                    <a:pt x="1964" y="188"/>
                  </a:lnTo>
                  <a:lnTo>
                    <a:pt x="1961" y="175"/>
                  </a:lnTo>
                  <a:lnTo>
                    <a:pt x="1958" y="163"/>
                  </a:lnTo>
                  <a:lnTo>
                    <a:pt x="1952" y="153"/>
                  </a:lnTo>
                  <a:lnTo>
                    <a:pt x="1958" y="164"/>
                  </a:lnTo>
                  <a:lnTo>
                    <a:pt x="1961" y="176"/>
                  </a:lnTo>
                  <a:lnTo>
                    <a:pt x="1962" y="189"/>
                  </a:lnTo>
                  <a:lnTo>
                    <a:pt x="1962" y="202"/>
                  </a:lnTo>
                  <a:close/>
                  <a:moveTo>
                    <a:pt x="2129" y="49"/>
                  </a:moveTo>
                  <a:lnTo>
                    <a:pt x="2129" y="49"/>
                  </a:lnTo>
                  <a:lnTo>
                    <a:pt x="2140" y="60"/>
                  </a:lnTo>
                  <a:lnTo>
                    <a:pt x="2148" y="73"/>
                  </a:lnTo>
                  <a:lnTo>
                    <a:pt x="2147" y="73"/>
                  </a:lnTo>
                  <a:lnTo>
                    <a:pt x="2135" y="71"/>
                  </a:lnTo>
                  <a:lnTo>
                    <a:pt x="2125" y="66"/>
                  </a:lnTo>
                  <a:lnTo>
                    <a:pt x="2118" y="62"/>
                  </a:lnTo>
                  <a:lnTo>
                    <a:pt x="2113" y="56"/>
                  </a:lnTo>
                  <a:lnTo>
                    <a:pt x="2109" y="52"/>
                  </a:lnTo>
                  <a:lnTo>
                    <a:pt x="2107" y="47"/>
                  </a:lnTo>
                  <a:lnTo>
                    <a:pt x="2106" y="43"/>
                  </a:lnTo>
                  <a:lnTo>
                    <a:pt x="2106" y="40"/>
                  </a:lnTo>
                  <a:lnTo>
                    <a:pt x="2122" y="50"/>
                  </a:lnTo>
                  <a:lnTo>
                    <a:pt x="2129" y="57"/>
                  </a:lnTo>
                  <a:lnTo>
                    <a:pt x="2137" y="65"/>
                  </a:lnTo>
                  <a:lnTo>
                    <a:pt x="2129" y="57"/>
                  </a:lnTo>
                  <a:lnTo>
                    <a:pt x="2122" y="50"/>
                  </a:lnTo>
                  <a:lnTo>
                    <a:pt x="2107" y="40"/>
                  </a:lnTo>
                  <a:lnTo>
                    <a:pt x="2110" y="37"/>
                  </a:lnTo>
                  <a:lnTo>
                    <a:pt x="2115" y="38"/>
                  </a:lnTo>
                  <a:lnTo>
                    <a:pt x="2121" y="41"/>
                  </a:lnTo>
                  <a:lnTo>
                    <a:pt x="2129" y="49"/>
                  </a:lnTo>
                  <a:close/>
                  <a:moveTo>
                    <a:pt x="2107" y="40"/>
                  </a:moveTo>
                  <a:lnTo>
                    <a:pt x="2106" y="40"/>
                  </a:lnTo>
                  <a:lnTo>
                    <a:pt x="2094" y="35"/>
                  </a:lnTo>
                  <a:lnTo>
                    <a:pt x="2088" y="34"/>
                  </a:lnTo>
                  <a:lnTo>
                    <a:pt x="2084" y="35"/>
                  </a:lnTo>
                  <a:lnTo>
                    <a:pt x="2066" y="52"/>
                  </a:lnTo>
                  <a:lnTo>
                    <a:pt x="2050" y="75"/>
                  </a:lnTo>
                  <a:lnTo>
                    <a:pt x="2031" y="104"/>
                  </a:lnTo>
                  <a:lnTo>
                    <a:pt x="2014" y="138"/>
                  </a:lnTo>
                  <a:lnTo>
                    <a:pt x="1990" y="189"/>
                  </a:lnTo>
                  <a:lnTo>
                    <a:pt x="1961" y="241"/>
                  </a:lnTo>
                  <a:lnTo>
                    <a:pt x="1929" y="290"/>
                  </a:lnTo>
                  <a:lnTo>
                    <a:pt x="1912" y="315"/>
                  </a:lnTo>
                  <a:lnTo>
                    <a:pt x="1895" y="337"/>
                  </a:lnTo>
                  <a:lnTo>
                    <a:pt x="1883" y="353"/>
                  </a:lnTo>
                  <a:lnTo>
                    <a:pt x="1870" y="368"/>
                  </a:lnTo>
                  <a:lnTo>
                    <a:pt x="1855" y="383"/>
                  </a:lnTo>
                  <a:lnTo>
                    <a:pt x="1841" y="394"/>
                  </a:lnTo>
                  <a:lnTo>
                    <a:pt x="1826" y="405"/>
                  </a:lnTo>
                  <a:lnTo>
                    <a:pt x="1811" y="414"/>
                  </a:lnTo>
                  <a:lnTo>
                    <a:pt x="1795" y="422"/>
                  </a:lnTo>
                  <a:lnTo>
                    <a:pt x="1779" y="428"/>
                  </a:lnTo>
                  <a:lnTo>
                    <a:pt x="1789" y="430"/>
                  </a:lnTo>
                  <a:lnTo>
                    <a:pt x="1800" y="433"/>
                  </a:lnTo>
                  <a:lnTo>
                    <a:pt x="1811" y="437"/>
                  </a:lnTo>
                  <a:lnTo>
                    <a:pt x="1820" y="443"/>
                  </a:lnTo>
                  <a:lnTo>
                    <a:pt x="1822" y="444"/>
                  </a:lnTo>
                  <a:lnTo>
                    <a:pt x="1820" y="444"/>
                  </a:lnTo>
                  <a:lnTo>
                    <a:pt x="1807" y="438"/>
                  </a:lnTo>
                  <a:lnTo>
                    <a:pt x="1794" y="434"/>
                  </a:lnTo>
                  <a:lnTo>
                    <a:pt x="1781" y="431"/>
                  </a:lnTo>
                  <a:lnTo>
                    <a:pt x="1767" y="433"/>
                  </a:lnTo>
                  <a:lnTo>
                    <a:pt x="1767" y="431"/>
                  </a:lnTo>
                  <a:lnTo>
                    <a:pt x="1748" y="434"/>
                  </a:lnTo>
                  <a:lnTo>
                    <a:pt x="1729" y="436"/>
                  </a:lnTo>
                  <a:lnTo>
                    <a:pt x="1706" y="436"/>
                  </a:lnTo>
                  <a:lnTo>
                    <a:pt x="1682" y="433"/>
                  </a:lnTo>
                  <a:lnTo>
                    <a:pt x="1657" y="430"/>
                  </a:lnTo>
                  <a:lnTo>
                    <a:pt x="1634" y="424"/>
                  </a:lnTo>
                  <a:lnTo>
                    <a:pt x="1609" y="416"/>
                  </a:lnTo>
                  <a:lnTo>
                    <a:pt x="1586" y="409"/>
                  </a:lnTo>
                  <a:lnTo>
                    <a:pt x="1536" y="390"/>
                  </a:lnTo>
                  <a:lnTo>
                    <a:pt x="1435" y="351"/>
                  </a:lnTo>
                  <a:lnTo>
                    <a:pt x="1385" y="333"/>
                  </a:lnTo>
                  <a:lnTo>
                    <a:pt x="1360" y="324"/>
                  </a:lnTo>
                  <a:lnTo>
                    <a:pt x="1333" y="317"/>
                  </a:lnTo>
                  <a:lnTo>
                    <a:pt x="1348" y="329"/>
                  </a:lnTo>
                  <a:lnTo>
                    <a:pt x="1363" y="343"/>
                  </a:lnTo>
                  <a:lnTo>
                    <a:pt x="1376" y="358"/>
                  </a:lnTo>
                  <a:lnTo>
                    <a:pt x="1388" y="374"/>
                  </a:lnTo>
                  <a:lnTo>
                    <a:pt x="1388" y="375"/>
                  </a:lnTo>
                  <a:lnTo>
                    <a:pt x="1385" y="374"/>
                  </a:lnTo>
                  <a:lnTo>
                    <a:pt x="1372" y="358"/>
                  </a:lnTo>
                  <a:lnTo>
                    <a:pt x="1357" y="342"/>
                  </a:lnTo>
                  <a:lnTo>
                    <a:pt x="1342" y="329"/>
                  </a:lnTo>
                  <a:lnTo>
                    <a:pt x="1325" y="317"/>
                  </a:lnTo>
                  <a:lnTo>
                    <a:pt x="1326" y="315"/>
                  </a:lnTo>
                  <a:lnTo>
                    <a:pt x="1312" y="312"/>
                  </a:lnTo>
                  <a:lnTo>
                    <a:pt x="1284" y="307"/>
                  </a:lnTo>
                  <a:lnTo>
                    <a:pt x="1257" y="304"/>
                  </a:lnTo>
                  <a:lnTo>
                    <a:pt x="1232" y="302"/>
                  </a:lnTo>
                  <a:lnTo>
                    <a:pt x="1206" y="304"/>
                  </a:lnTo>
                  <a:lnTo>
                    <a:pt x="1181" y="307"/>
                  </a:lnTo>
                  <a:lnTo>
                    <a:pt x="1156" y="311"/>
                  </a:lnTo>
                  <a:lnTo>
                    <a:pt x="1131" y="318"/>
                  </a:lnTo>
                  <a:lnTo>
                    <a:pt x="1108" y="326"/>
                  </a:lnTo>
                  <a:lnTo>
                    <a:pt x="1084" y="334"/>
                  </a:lnTo>
                  <a:lnTo>
                    <a:pt x="1062" y="346"/>
                  </a:lnTo>
                  <a:lnTo>
                    <a:pt x="1040" y="358"/>
                  </a:lnTo>
                  <a:lnTo>
                    <a:pt x="1020" y="371"/>
                  </a:lnTo>
                  <a:lnTo>
                    <a:pt x="999" y="386"/>
                  </a:lnTo>
                  <a:lnTo>
                    <a:pt x="979" y="400"/>
                  </a:lnTo>
                  <a:lnTo>
                    <a:pt x="960" y="418"/>
                  </a:lnTo>
                  <a:lnTo>
                    <a:pt x="942" y="434"/>
                  </a:lnTo>
                  <a:lnTo>
                    <a:pt x="926" y="452"/>
                  </a:lnTo>
                  <a:lnTo>
                    <a:pt x="945" y="449"/>
                  </a:lnTo>
                  <a:lnTo>
                    <a:pt x="966" y="449"/>
                  </a:lnTo>
                  <a:lnTo>
                    <a:pt x="986" y="452"/>
                  </a:lnTo>
                  <a:lnTo>
                    <a:pt x="1007" y="459"/>
                  </a:lnTo>
                  <a:lnTo>
                    <a:pt x="1008" y="459"/>
                  </a:lnTo>
                  <a:lnTo>
                    <a:pt x="1007" y="462"/>
                  </a:lnTo>
                  <a:lnTo>
                    <a:pt x="995" y="459"/>
                  </a:lnTo>
                  <a:lnTo>
                    <a:pt x="983" y="456"/>
                  </a:lnTo>
                  <a:lnTo>
                    <a:pt x="971" y="455"/>
                  </a:lnTo>
                  <a:lnTo>
                    <a:pt x="961" y="455"/>
                  </a:lnTo>
                  <a:lnTo>
                    <a:pt x="949" y="455"/>
                  </a:lnTo>
                  <a:lnTo>
                    <a:pt x="939" y="456"/>
                  </a:lnTo>
                  <a:lnTo>
                    <a:pt x="929" y="457"/>
                  </a:lnTo>
                  <a:lnTo>
                    <a:pt x="917" y="460"/>
                  </a:lnTo>
                  <a:lnTo>
                    <a:pt x="900" y="479"/>
                  </a:lnTo>
                  <a:lnTo>
                    <a:pt x="884" y="500"/>
                  </a:lnTo>
                  <a:lnTo>
                    <a:pt x="869" y="521"/>
                  </a:lnTo>
                  <a:lnTo>
                    <a:pt x="854" y="543"/>
                  </a:lnTo>
                  <a:lnTo>
                    <a:pt x="841" y="564"/>
                  </a:lnTo>
                  <a:lnTo>
                    <a:pt x="829" y="588"/>
                  </a:lnTo>
                  <a:lnTo>
                    <a:pt x="806" y="633"/>
                  </a:lnTo>
                  <a:lnTo>
                    <a:pt x="763" y="726"/>
                  </a:lnTo>
                  <a:lnTo>
                    <a:pt x="743" y="770"/>
                  </a:lnTo>
                  <a:lnTo>
                    <a:pt x="721" y="809"/>
                  </a:lnTo>
                  <a:lnTo>
                    <a:pt x="708" y="831"/>
                  </a:lnTo>
                  <a:lnTo>
                    <a:pt x="693" y="850"/>
                  </a:lnTo>
                  <a:lnTo>
                    <a:pt x="677" y="869"/>
                  </a:lnTo>
                  <a:lnTo>
                    <a:pt x="661" y="885"/>
                  </a:lnTo>
                  <a:lnTo>
                    <a:pt x="675" y="883"/>
                  </a:lnTo>
                  <a:lnTo>
                    <a:pt x="690" y="883"/>
                  </a:lnTo>
                  <a:lnTo>
                    <a:pt x="706" y="883"/>
                  </a:lnTo>
                  <a:lnTo>
                    <a:pt x="721" y="884"/>
                  </a:lnTo>
                  <a:lnTo>
                    <a:pt x="724" y="884"/>
                  </a:lnTo>
                  <a:lnTo>
                    <a:pt x="722" y="888"/>
                  </a:lnTo>
                  <a:lnTo>
                    <a:pt x="702" y="887"/>
                  </a:lnTo>
                  <a:lnTo>
                    <a:pt x="683" y="888"/>
                  </a:lnTo>
                  <a:lnTo>
                    <a:pt x="664" y="893"/>
                  </a:lnTo>
                  <a:lnTo>
                    <a:pt x="645" y="899"/>
                  </a:lnTo>
                  <a:lnTo>
                    <a:pt x="631" y="909"/>
                  </a:lnTo>
                  <a:lnTo>
                    <a:pt x="617" y="919"/>
                  </a:lnTo>
                  <a:lnTo>
                    <a:pt x="601" y="928"/>
                  </a:lnTo>
                  <a:lnTo>
                    <a:pt x="585" y="935"/>
                  </a:lnTo>
                  <a:lnTo>
                    <a:pt x="563" y="946"/>
                  </a:lnTo>
                  <a:lnTo>
                    <a:pt x="539" y="953"/>
                  </a:lnTo>
                  <a:lnTo>
                    <a:pt x="491" y="968"/>
                  </a:lnTo>
                  <a:lnTo>
                    <a:pt x="441" y="981"/>
                  </a:lnTo>
                  <a:lnTo>
                    <a:pt x="388" y="994"/>
                  </a:lnTo>
                  <a:lnTo>
                    <a:pt x="362" y="1000"/>
                  </a:lnTo>
                  <a:lnTo>
                    <a:pt x="335" y="1007"/>
                  </a:lnTo>
                  <a:lnTo>
                    <a:pt x="309" y="1016"/>
                  </a:lnTo>
                  <a:lnTo>
                    <a:pt x="283" y="1025"/>
                  </a:lnTo>
                  <a:lnTo>
                    <a:pt x="258" y="1036"/>
                  </a:lnTo>
                  <a:lnTo>
                    <a:pt x="233" y="1047"/>
                  </a:lnTo>
                  <a:lnTo>
                    <a:pt x="208" y="1060"/>
                  </a:lnTo>
                  <a:lnTo>
                    <a:pt x="183" y="1075"/>
                  </a:lnTo>
                  <a:lnTo>
                    <a:pt x="161" y="1089"/>
                  </a:lnTo>
                  <a:lnTo>
                    <a:pt x="139" y="1107"/>
                  </a:lnTo>
                  <a:lnTo>
                    <a:pt x="120" y="1124"/>
                  </a:lnTo>
                  <a:lnTo>
                    <a:pt x="101" y="1145"/>
                  </a:lnTo>
                  <a:lnTo>
                    <a:pt x="85" y="1165"/>
                  </a:lnTo>
                  <a:lnTo>
                    <a:pt x="70" y="1189"/>
                  </a:lnTo>
                  <a:lnTo>
                    <a:pt x="57" y="1212"/>
                  </a:lnTo>
                  <a:lnTo>
                    <a:pt x="47" y="1239"/>
                  </a:lnTo>
                  <a:lnTo>
                    <a:pt x="41" y="1258"/>
                  </a:lnTo>
                  <a:lnTo>
                    <a:pt x="36" y="1275"/>
                  </a:lnTo>
                  <a:lnTo>
                    <a:pt x="48" y="1261"/>
                  </a:lnTo>
                  <a:lnTo>
                    <a:pt x="61" y="1247"/>
                  </a:lnTo>
                  <a:lnTo>
                    <a:pt x="76" y="1234"/>
                  </a:lnTo>
                  <a:lnTo>
                    <a:pt x="91" y="1223"/>
                  </a:lnTo>
                  <a:lnTo>
                    <a:pt x="107" y="1211"/>
                  </a:lnTo>
                  <a:lnTo>
                    <a:pt x="123" y="1202"/>
                  </a:lnTo>
                  <a:lnTo>
                    <a:pt x="140" y="1193"/>
                  </a:lnTo>
                  <a:lnTo>
                    <a:pt x="158" y="1186"/>
                  </a:lnTo>
                  <a:lnTo>
                    <a:pt x="161" y="1186"/>
                  </a:lnTo>
                  <a:lnTo>
                    <a:pt x="161" y="1193"/>
                  </a:lnTo>
                  <a:lnTo>
                    <a:pt x="140" y="1202"/>
                  </a:lnTo>
                  <a:lnTo>
                    <a:pt x="120" y="1212"/>
                  </a:lnTo>
                  <a:lnTo>
                    <a:pt x="102" y="1226"/>
                  </a:lnTo>
                  <a:lnTo>
                    <a:pt x="85" y="1239"/>
                  </a:lnTo>
                  <a:lnTo>
                    <a:pt x="69" y="1255"/>
                  </a:lnTo>
                  <a:lnTo>
                    <a:pt x="54" y="1272"/>
                  </a:lnTo>
                  <a:lnTo>
                    <a:pt x="41" y="1290"/>
                  </a:lnTo>
                  <a:lnTo>
                    <a:pt x="31" y="1309"/>
                  </a:lnTo>
                  <a:lnTo>
                    <a:pt x="28" y="1332"/>
                  </a:lnTo>
                  <a:lnTo>
                    <a:pt x="28" y="1356"/>
                  </a:lnTo>
                  <a:lnTo>
                    <a:pt x="29" y="1378"/>
                  </a:lnTo>
                  <a:lnTo>
                    <a:pt x="32" y="1401"/>
                  </a:lnTo>
                  <a:lnTo>
                    <a:pt x="36" y="1423"/>
                  </a:lnTo>
                  <a:lnTo>
                    <a:pt x="41" y="1447"/>
                  </a:lnTo>
                  <a:lnTo>
                    <a:pt x="48" y="1469"/>
                  </a:lnTo>
                  <a:lnTo>
                    <a:pt x="57" y="1489"/>
                  </a:lnTo>
                  <a:lnTo>
                    <a:pt x="67" y="1511"/>
                  </a:lnTo>
                  <a:lnTo>
                    <a:pt x="79" y="1532"/>
                  </a:lnTo>
                  <a:lnTo>
                    <a:pt x="91" y="1552"/>
                  </a:lnTo>
                  <a:lnTo>
                    <a:pt x="104" y="1571"/>
                  </a:lnTo>
                  <a:lnTo>
                    <a:pt x="120" y="1590"/>
                  </a:lnTo>
                  <a:lnTo>
                    <a:pt x="135" y="1608"/>
                  </a:lnTo>
                  <a:lnTo>
                    <a:pt x="152" y="1624"/>
                  </a:lnTo>
                  <a:lnTo>
                    <a:pt x="170" y="1640"/>
                  </a:lnTo>
                  <a:lnTo>
                    <a:pt x="146" y="1652"/>
                  </a:lnTo>
                  <a:lnTo>
                    <a:pt x="124" y="1631"/>
                  </a:lnTo>
                  <a:lnTo>
                    <a:pt x="104" y="1611"/>
                  </a:lnTo>
                  <a:lnTo>
                    <a:pt x="85" y="1588"/>
                  </a:lnTo>
                  <a:lnTo>
                    <a:pt x="67" y="1564"/>
                  </a:lnTo>
                  <a:lnTo>
                    <a:pt x="51" y="1538"/>
                  </a:lnTo>
                  <a:lnTo>
                    <a:pt x="38" y="1511"/>
                  </a:lnTo>
                  <a:lnTo>
                    <a:pt x="26" y="1485"/>
                  </a:lnTo>
                  <a:lnTo>
                    <a:pt x="17" y="1457"/>
                  </a:lnTo>
                  <a:lnTo>
                    <a:pt x="10" y="1429"/>
                  </a:lnTo>
                  <a:lnTo>
                    <a:pt x="4" y="1400"/>
                  </a:lnTo>
                  <a:lnTo>
                    <a:pt x="1" y="1372"/>
                  </a:lnTo>
                  <a:lnTo>
                    <a:pt x="0" y="1343"/>
                  </a:lnTo>
                  <a:lnTo>
                    <a:pt x="1" y="1313"/>
                  </a:lnTo>
                  <a:lnTo>
                    <a:pt x="6" y="1286"/>
                  </a:lnTo>
                  <a:lnTo>
                    <a:pt x="13" y="1256"/>
                  </a:lnTo>
                  <a:lnTo>
                    <a:pt x="22" y="1228"/>
                  </a:lnTo>
                  <a:lnTo>
                    <a:pt x="31" y="1206"/>
                  </a:lnTo>
                  <a:lnTo>
                    <a:pt x="41" y="1186"/>
                  </a:lnTo>
                  <a:lnTo>
                    <a:pt x="53" y="1167"/>
                  </a:lnTo>
                  <a:lnTo>
                    <a:pt x="66" y="1148"/>
                  </a:lnTo>
                  <a:lnTo>
                    <a:pt x="79" y="1130"/>
                  </a:lnTo>
                  <a:lnTo>
                    <a:pt x="95" y="1114"/>
                  </a:lnTo>
                  <a:lnTo>
                    <a:pt x="111" y="1098"/>
                  </a:lnTo>
                  <a:lnTo>
                    <a:pt x="129" y="1083"/>
                  </a:lnTo>
                  <a:lnTo>
                    <a:pt x="146" y="1070"/>
                  </a:lnTo>
                  <a:lnTo>
                    <a:pt x="165" y="1057"/>
                  </a:lnTo>
                  <a:lnTo>
                    <a:pt x="184" y="1045"/>
                  </a:lnTo>
                  <a:lnTo>
                    <a:pt x="205" y="1035"/>
                  </a:lnTo>
                  <a:lnTo>
                    <a:pt x="225" y="1025"/>
                  </a:lnTo>
                  <a:lnTo>
                    <a:pt x="246" y="1016"/>
                  </a:lnTo>
                  <a:lnTo>
                    <a:pt x="288" y="1000"/>
                  </a:lnTo>
                  <a:lnTo>
                    <a:pt x="313" y="985"/>
                  </a:lnTo>
                  <a:lnTo>
                    <a:pt x="324" y="976"/>
                  </a:lnTo>
                  <a:lnTo>
                    <a:pt x="334" y="968"/>
                  </a:lnTo>
                  <a:lnTo>
                    <a:pt x="344" y="959"/>
                  </a:lnTo>
                  <a:lnTo>
                    <a:pt x="353" y="948"/>
                  </a:lnTo>
                  <a:lnTo>
                    <a:pt x="362" y="937"/>
                  </a:lnTo>
                  <a:lnTo>
                    <a:pt x="369" y="925"/>
                  </a:lnTo>
                  <a:lnTo>
                    <a:pt x="375" y="927"/>
                  </a:lnTo>
                  <a:lnTo>
                    <a:pt x="373" y="928"/>
                  </a:lnTo>
                  <a:lnTo>
                    <a:pt x="363" y="946"/>
                  </a:lnTo>
                  <a:lnTo>
                    <a:pt x="352" y="962"/>
                  </a:lnTo>
                  <a:lnTo>
                    <a:pt x="338" y="976"/>
                  </a:lnTo>
                  <a:lnTo>
                    <a:pt x="324" y="990"/>
                  </a:lnTo>
                  <a:lnTo>
                    <a:pt x="350" y="982"/>
                  </a:lnTo>
                  <a:lnTo>
                    <a:pt x="376" y="975"/>
                  </a:lnTo>
                  <a:lnTo>
                    <a:pt x="429" y="962"/>
                  </a:lnTo>
                  <a:lnTo>
                    <a:pt x="480" y="950"/>
                  </a:lnTo>
                  <a:lnTo>
                    <a:pt x="527" y="935"/>
                  </a:lnTo>
                  <a:lnTo>
                    <a:pt x="551" y="928"/>
                  </a:lnTo>
                  <a:lnTo>
                    <a:pt x="573" y="919"/>
                  </a:lnTo>
                  <a:lnTo>
                    <a:pt x="593" y="909"/>
                  </a:lnTo>
                  <a:lnTo>
                    <a:pt x="614" y="897"/>
                  </a:lnTo>
                  <a:lnTo>
                    <a:pt x="631" y="884"/>
                  </a:lnTo>
                  <a:lnTo>
                    <a:pt x="649" y="869"/>
                  </a:lnTo>
                  <a:lnTo>
                    <a:pt x="665" y="853"/>
                  </a:lnTo>
                  <a:lnTo>
                    <a:pt x="680" y="836"/>
                  </a:lnTo>
                  <a:lnTo>
                    <a:pt x="694" y="817"/>
                  </a:lnTo>
                  <a:lnTo>
                    <a:pt x="708" y="796"/>
                  </a:lnTo>
                  <a:lnTo>
                    <a:pt x="724" y="767"/>
                  </a:lnTo>
                  <a:lnTo>
                    <a:pt x="740" y="736"/>
                  </a:lnTo>
                  <a:lnTo>
                    <a:pt x="771" y="670"/>
                  </a:lnTo>
                  <a:lnTo>
                    <a:pt x="777" y="644"/>
                  </a:lnTo>
                  <a:lnTo>
                    <a:pt x="779" y="616"/>
                  </a:lnTo>
                  <a:lnTo>
                    <a:pt x="779" y="586"/>
                  </a:lnTo>
                  <a:lnTo>
                    <a:pt x="777" y="557"/>
                  </a:lnTo>
                  <a:lnTo>
                    <a:pt x="781" y="554"/>
                  </a:lnTo>
                  <a:lnTo>
                    <a:pt x="781" y="556"/>
                  </a:lnTo>
                  <a:lnTo>
                    <a:pt x="784" y="579"/>
                  </a:lnTo>
                  <a:lnTo>
                    <a:pt x="784" y="603"/>
                  </a:lnTo>
                  <a:lnTo>
                    <a:pt x="784" y="625"/>
                  </a:lnTo>
                  <a:lnTo>
                    <a:pt x="782" y="647"/>
                  </a:lnTo>
                  <a:lnTo>
                    <a:pt x="797" y="616"/>
                  </a:lnTo>
                  <a:lnTo>
                    <a:pt x="812" y="586"/>
                  </a:lnTo>
                  <a:lnTo>
                    <a:pt x="829" y="556"/>
                  </a:lnTo>
                  <a:lnTo>
                    <a:pt x="847" y="526"/>
                  </a:lnTo>
                  <a:lnTo>
                    <a:pt x="867" y="497"/>
                  </a:lnTo>
                  <a:lnTo>
                    <a:pt x="888" y="471"/>
                  </a:lnTo>
                  <a:lnTo>
                    <a:pt x="910" y="446"/>
                  </a:lnTo>
                  <a:lnTo>
                    <a:pt x="933" y="422"/>
                  </a:lnTo>
                  <a:lnTo>
                    <a:pt x="957" y="400"/>
                  </a:lnTo>
                  <a:lnTo>
                    <a:pt x="982" y="380"/>
                  </a:lnTo>
                  <a:lnTo>
                    <a:pt x="1007" y="362"/>
                  </a:lnTo>
                  <a:lnTo>
                    <a:pt x="1035" y="345"/>
                  </a:lnTo>
                  <a:lnTo>
                    <a:pt x="1062" y="330"/>
                  </a:lnTo>
                  <a:lnTo>
                    <a:pt x="1090" y="318"/>
                  </a:lnTo>
                  <a:lnTo>
                    <a:pt x="1120" y="308"/>
                  </a:lnTo>
                  <a:lnTo>
                    <a:pt x="1150" y="299"/>
                  </a:lnTo>
                  <a:lnTo>
                    <a:pt x="1159" y="293"/>
                  </a:lnTo>
                  <a:lnTo>
                    <a:pt x="1166" y="287"/>
                  </a:lnTo>
                  <a:lnTo>
                    <a:pt x="1181" y="274"/>
                  </a:lnTo>
                  <a:lnTo>
                    <a:pt x="1194" y="257"/>
                  </a:lnTo>
                  <a:lnTo>
                    <a:pt x="1205" y="236"/>
                  </a:lnTo>
                  <a:lnTo>
                    <a:pt x="1207" y="238"/>
                  </a:lnTo>
                  <a:lnTo>
                    <a:pt x="1206" y="239"/>
                  </a:lnTo>
                  <a:lnTo>
                    <a:pt x="1199" y="255"/>
                  </a:lnTo>
                  <a:lnTo>
                    <a:pt x="1190" y="271"/>
                  </a:lnTo>
                  <a:lnTo>
                    <a:pt x="1178" y="285"/>
                  </a:lnTo>
                  <a:lnTo>
                    <a:pt x="1166" y="296"/>
                  </a:lnTo>
                  <a:lnTo>
                    <a:pt x="1202" y="292"/>
                  </a:lnTo>
                  <a:lnTo>
                    <a:pt x="1219" y="290"/>
                  </a:lnTo>
                  <a:lnTo>
                    <a:pt x="1237" y="290"/>
                  </a:lnTo>
                  <a:lnTo>
                    <a:pt x="1256" y="292"/>
                  </a:lnTo>
                  <a:lnTo>
                    <a:pt x="1273" y="293"/>
                  </a:lnTo>
                  <a:lnTo>
                    <a:pt x="1292" y="296"/>
                  </a:lnTo>
                  <a:lnTo>
                    <a:pt x="1310" y="301"/>
                  </a:lnTo>
                  <a:lnTo>
                    <a:pt x="1354" y="312"/>
                  </a:lnTo>
                  <a:lnTo>
                    <a:pt x="1397" y="326"/>
                  </a:lnTo>
                  <a:lnTo>
                    <a:pt x="1439" y="343"/>
                  </a:lnTo>
                  <a:lnTo>
                    <a:pt x="1482" y="359"/>
                  </a:lnTo>
                  <a:lnTo>
                    <a:pt x="1495" y="362"/>
                  </a:lnTo>
                  <a:lnTo>
                    <a:pt x="1508" y="362"/>
                  </a:lnTo>
                  <a:lnTo>
                    <a:pt x="1521" y="361"/>
                  </a:lnTo>
                  <a:lnTo>
                    <a:pt x="1533" y="356"/>
                  </a:lnTo>
                  <a:lnTo>
                    <a:pt x="1536" y="359"/>
                  </a:lnTo>
                  <a:lnTo>
                    <a:pt x="1534" y="359"/>
                  </a:lnTo>
                  <a:lnTo>
                    <a:pt x="1525" y="362"/>
                  </a:lnTo>
                  <a:lnTo>
                    <a:pt x="1517" y="365"/>
                  </a:lnTo>
                  <a:lnTo>
                    <a:pt x="1508" y="367"/>
                  </a:lnTo>
                  <a:lnTo>
                    <a:pt x="1498" y="367"/>
                  </a:lnTo>
                  <a:lnTo>
                    <a:pt x="1558" y="390"/>
                  </a:lnTo>
                  <a:lnTo>
                    <a:pt x="1587" y="400"/>
                  </a:lnTo>
                  <a:lnTo>
                    <a:pt x="1615" y="411"/>
                  </a:lnTo>
                  <a:lnTo>
                    <a:pt x="1644" y="418"/>
                  </a:lnTo>
                  <a:lnTo>
                    <a:pt x="1672" y="424"/>
                  </a:lnTo>
                  <a:lnTo>
                    <a:pt x="1700" y="428"/>
                  </a:lnTo>
                  <a:lnTo>
                    <a:pt x="1728" y="428"/>
                  </a:lnTo>
                  <a:lnTo>
                    <a:pt x="1751" y="427"/>
                  </a:lnTo>
                  <a:lnTo>
                    <a:pt x="1775" y="421"/>
                  </a:lnTo>
                  <a:lnTo>
                    <a:pt x="1797" y="414"/>
                  </a:lnTo>
                  <a:lnTo>
                    <a:pt x="1817" y="403"/>
                  </a:lnTo>
                  <a:lnTo>
                    <a:pt x="1838" y="389"/>
                  </a:lnTo>
                  <a:lnTo>
                    <a:pt x="1857" y="372"/>
                  </a:lnTo>
                  <a:lnTo>
                    <a:pt x="1876" y="355"/>
                  </a:lnTo>
                  <a:lnTo>
                    <a:pt x="1892" y="333"/>
                  </a:lnTo>
                  <a:lnTo>
                    <a:pt x="1908" y="314"/>
                  </a:lnTo>
                  <a:lnTo>
                    <a:pt x="1923" y="292"/>
                  </a:lnTo>
                  <a:lnTo>
                    <a:pt x="1952" y="248"/>
                  </a:lnTo>
                  <a:lnTo>
                    <a:pt x="1956" y="238"/>
                  </a:lnTo>
                  <a:lnTo>
                    <a:pt x="1959" y="226"/>
                  </a:lnTo>
                  <a:lnTo>
                    <a:pt x="1962" y="214"/>
                  </a:lnTo>
                  <a:lnTo>
                    <a:pt x="1962" y="202"/>
                  </a:lnTo>
                  <a:lnTo>
                    <a:pt x="1964" y="201"/>
                  </a:lnTo>
                  <a:lnTo>
                    <a:pt x="1964" y="202"/>
                  </a:lnTo>
                  <a:lnTo>
                    <a:pt x="1962" y="220"/>
                  </a:lnTo>
                  <a:lnTo>
                    <a:pt x="1958" y="238"/>
                  </a:lnTo>
                  <a:lnTo>
                    <a:pt x="1973" y="211"/>
                  </a:lnTo>
                  <a:lnTo>
                    <a:pt x="1987" y="186"/>
                  </a:lnTo>
                  <a:lnTo>
                    <a:pt x="2012" y="137"/>
                  </a:lnTo>
                  <a:lnTo>
                    <a:pt x="2030" y="101"/>
                  </a:lnTo>
                  <a:lnTo>
                    <a:pt x="2047" y="72"/>
                  </a:lnTo>
                  <a:lnTo>
                    <a:pt x="2065" y="50"/>
                  </a:lnTo>
                  <a:lnTo>
                    <a:pt x="2082" y="32"/>
                  </a:lnTo>
                  <a:lnTo>
                    <a:pt x="2081" y="32"/>
                  </a:lnTo>
                  <a:lnTo>
                    <a:pt x="2082" y="32"/>
                  </a:lnTo>
                  <a:lnTo>
                    <a:pt x="2093" y="25"/>
                  </a:lnTo>
                  <a:lnTo>
                    <a:pt x="2101" y="21"/>
                  </a:lnTo>
                  <a:lnTo>
                    <a:pt x="2106" y="19"/>
                  </a:lnTo>
                  <a:lnTo>
                    <a:pt x="2110" y="19"/>
                  </a:lnTo>
                  <a:lnTo>
                    <a:pt x="2119" y="19"/>
                  </a:lnTo>
                  <a:lnTo>
                    <a:pt x="2143" y="24"/>
                  </a:lnTo>
                  <a:lnTo>
                    <a:pt x="2156" y="24"/>
                  </a:lnTo>
                  <a:lnTo>
                    <a:pt x="2163" y="22"/>
                  </a:lnTo>
                  <a:lnTo>
                    <a:pt x="2170" y="21"/>
                  </a:lnTo>
                  <a:lnTo>
                    <a:pt x="2179" y="18"/>
                  </a:lnTo>
                  <a:lnTo>
                    <a:pt x="2187" y="13"/>
                  </a:lnTo>
                  <a:lnTo>
                    <a:pt x="2195" y="8"/>
                  </a:lnTo>
                  <a:lnTo>
                    <a:pt x="2204" y="0"/>
                  </a:lnTo>
                  <a:lnTo>
                    <a:pt x="2195" y="8"/>
                  </a:lnTo>
                  <a:lnTo>
                    <a:pt x="2187" y="13"/>
                  </a:lnTo>
                  <a:lnTo>
                    <a:pt x="2179" y="18"/>
                  </a:lnTo>
                  <a:lnTo>
                    <a:pt x="2170" y="21"/>
                  </a:lnTo>
                  <a:lnTo>
                    <a:pt x="2163" y="22"/>
                  </a:lnTo>
                  <a:lnTo>
                    <a:pt x="2157" y="24"/>
                  </a:lnTo>
                  <a:lnTo>
                    <a:pt x="2144" y="24"/>
                  </a:lnTo>
                  <a:lnTo>
                    <a:pt x="2121" y="21"/>
                  </a:lnTo>
                  <a:lnTo>
                    <a:pt x="2112" y="21"/>
                  </a:lnTo>
                  <a:lnTo>
                    <a:pt x="2107" y="21"/>
                  </a:lnTo>
                  <a:lnTo>
                    <a:pt x="2103" y="22"/>
                  </a:lnTo>
                  <a:lnTo>
                    <a:pt x="2094" y="27"/>
                  </a:lnTo>
                  <a:lnTo>
                    <a:pt x="2087" y="32"/>
                  </a:lnTo>
                  <a:lnTo>
                    <a:pt x="2096" y="34"/>
                  </a:lnTo>
                  <a:lnTo>
                    <a:pt x="2106" y="40"/>
                  </a:lnTo>
                  <a:lnTo>
                    <a:pt x="2107" y="40"/>
                  </a:lnTo>
                  <a:close/>
                </a:path>
              </a:pathLst>
            </a:custGeom>
            <a:solidFill>
              <a:srgbClr val="A865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125"/>
            <p:cNvSpPr>
              <a:spLocks noEditPoints="1"/>
            </p:cNvSpPr>
            <p:nvPr/>
          </p:nvSpPr>
          <p:spPr bwMode="auto">
            <a:xfrm>
              <a:off x="955543" y="507842"/>
              <a:ext cx="1430338" cy="384175"/>
            </a:xfrm>
            <a:custGeom>
              <a:avLst/>
              <a:gdLst>
                <a:gd name="T0" fmla="*/ 1704 w 2704"/>
                <a:gd name="T1" fmla="*/ 41 h 726"/>
                <a:gd name="T2" fmla="*/ 1725 w 2704"/>
                <a:gd name="T3" fmla="*/ 122 h 726"/>
                <a:gd name="T4" fmla="*/ 1733 w 2704"/>
                <a:gd name="T5" fmla="*/ 62 h 726"/>
                <a:gd name="T6" fmla="*/ 1127 w 2704"/>
                <a:gd name="T7" fmla="*/ 195 h 726"/>
                <a:gd name="T8" fmla="*/ 1203 w 2704"/>
                <a:gd name="T9" fmla="*/ 72 h 726"/>
                <a:gd name="T10" fmla="*/ 1175 w 2704"/>
                <a:gd name="T11" fmla="*/ 160 h 726"/>
                <a:gd name="T12" fmla="*/ 624 w 2704"/>
                <a:gd name="T13" fmla="*/ 292 h 726"/>
                <a:gd name="T14" fmla="*/ 675 w 2704"/>
                <a:gd name="T15" fmla="*/ 163 h 726"/>
                <a:gd name="T16" fmla="*/ 710 w 2704"/>
                <a:gd name="T17" fmla="*/ 302 h 726"/>
                <a:gd name="T18" fmla="*/ 694 w 2704"/>
                <a:gd name="T19" fmla="*/ 239 h 726"/>
                <a:gd name="T20" fmla="*/ 1917 w 2704"/>
                <a:gd name="T21" fmla="*/ 368 h 726"/>
                <a:gd name="T22" fmla="*/ 1991 w 2704"/>
                <a:gd name="T23" fmla="*/ 349 h 726"/>
                <a:gd name="T24" fmla="*/ 1943 w 2704"/>
                <a:gd name="T25" fmla="*/ 375 h 726"/>
                <a:gd name="T26" fmla="*/ 1407 w 2704"/>
                <a:gd name="T27" fmla="*/ 226 h 726"/>
                <a:gd name="T28" fmla="*/ 1455 w 2704"/>
                <a:gd name="T29" fmla="*/ 356 h 726"/>
                <a:gd name="T30" fmla="*/ 1388 w 2704"/>
                <a:gd name="T31" fmla="*/ 237 h 726"/>
                <a:gd name="T32" fmla="*/ 1440 w 2704"/>
                <a:gd name="T33" fmla="*/ 293 h 726"/>
                <a:gd name="T34" fmla="*/ 1014 w 2704"/>
                <a:gd name="T35" fmla="*/ 491 h 726"/>
                <a:gd name="T36" fmla="*/ 964 w 2704"/>
                <a:gd name="T37" fmla="*/ 595 h 726"/>
                <a:gd name="T38" fmla="*/ 949 w 2704"/>
                <a:gd name="T39" fmla="*/ 481 h 726"/>
                <a:gd name="T40" fmla="*/ 954 w 2704"/>
                <a:gd name="T41" fmla="*/ 479 h 726"/>
                <a:gd name="T42" fmla="*/ 403 w 2704"/>
                <a:gd name="T43" fmla="*/ 358 h 726"/>
                <a:gd name="T44" fmla="*/ 439 w 2704"/>
                <a:gd name="T45" fmla="*/ 542 h 726"/>
                <a:gd name="T46" fmla="*/ 287 w 2704"/>
                <a:gd name="T47" fmla="*/ 375 h 726"/>
                <a:gd name="T48" fmla="*/ 381 w 2704"/>
                <a:gd name="T49" fmla="*/ 415 h 726"/>
                <a:gd name="T50" fmla="*/ 2238 w 2704"/>
                <a:gd name="T51" fmla="*/ 579 h 726"/>
                <a:gd name="T52" fmla="*/ 2173 w 2704"/>
                <a:gd name="T53" fmla="*/ 566 h 726"/>
                <a:gd name="T54" fmla="*/ 1782 w 2704"/>
                <a:gd name="T55" fmla="*/ 331 h 726"/>
                <a:gd name="T56" fmla="*/ 1760 w 2704"/>
                <a:gd name="T57" fmla="*/ 437 h 726"/>
                <a:gd name="T58" fmla="*/ 1779 w 2704"/>
                <a:gd name="T59" fmla="*/ 372 h 726"/>
                <a:gd name="T60" fmla="*/ 2340 w 2704"/>
                <a:gd name="T61" fmla="*/ 309 h 726"/>
                <a:gd name="T62" fmla="*/ 2356 w 2704"/>
                <a:gd name="T63" fmla="*/ 312 h 726"/>
                <a:gd name="T64" fmla="*/ 2557 w 2704"/>
                <a:gd name="T65" fmla="*/ 174 h 726"/>
                <a:gd name="T66" fmla="*/ 2534 w 2704"/>
                <a:gd name="T67" fmla="*/ 150 h 726"/>
                <a:gd name="T68" fmla="*/ 2463 w 2704"/>
                <a:gd name="T69" fmla="*/ 157 h 726"/>
                <a:gd name="T70" fmla="*/ 2258 w 2704"/>
                <a:gd name="T71" fmla="*/ 481 h 726"/>
                <a:gd name="T72" fmla="*/ 2158 w 2704"/>
                <a:gd name="T73" fmla="*/ 535 h 726"/>
                <a:gd name="T74" fmla="*/ 1871 w 2704"/>
                <a:gd name="T75" fmla="*/ 371 h 726"/>
                <a:gd name="T76" fmla="*/ 1755 w 2704"/>
                <a:gd name="T77" fmla="*/ 248 h 726"/>
                <a:gd name="T78" fmla="*/ 1432 w 2704"/>
                <a:gd name="T79" fmla="*/ 155 h 726"/>
                <a:gd name="T80" fmla="*/ 1364 w 2704"/>
                <a:gd name="T81" fmla="*/ 201 h 726"/>
                <a:gd name="T82" fmla="*/ 1002 w 2704"/>
                <a:gd name="T83" fmla="*/ 391 h 726"/>
                <a:gd name="T84" fmla="*/ 883 w 2704"/>
                <a:gd name="T85" fmla="*/ 441 h 726"/>
                <a:gd name="T86" fmla="*/ 495 w 2704"/>
                <a:gd name="T87" fmla="*/ 315 h 726"/>
                <a:gd name="T88" fmla="*/ 143 w 2704"/>
                <a:gd name="T89" fmla="*/ 352 h 726"/>
                <a:gd name="T90" fmla="*/ 206 w 2704"/>
                <a:gd name="T91" fmla="*/ 353 h 726"/>
                <a:gd name="T92" fmla="*/ 26 w 2704"/>
                <a:gd name="T93" fmla="*/ 588 h 726"/>
                <a:gd name="T94" fmla="*/ 8 w 2704"/>
                <a:gd name="T95" fmla="*/ 520 h 726"/>
                <a:gd name="T96" fmla="*/ 272 w 2704"/>
                <a:gd name="T97" fmla="*/ 265 h 726"/>
                <a:gd name="T98" fmla="*/ 571 w 2704"/>
                <a:gd name="T99" fmla="*/ 303 h 726"/>
                <a:gd name="T100" fmla="*/ 721 w 2704"/>
                <a:gd name="T101" fmla="*/ 388 h 726"/>
                <a:gd name="T102" fmla="*/ 1070 w 2704"/>
                <a:gd name="T103" fmla="*/ 331 h 726"/>
                <a:gd name="T104" fmla="*/ 1232 w 2704"/>
                <a:gd name="T105" fmla="*/ 218 h 726"/>
                <a:gd name="T106" fmla="*/ 1622 w 2704"/>
                <a:gd name="T107" fmla="*/ 150 h 726"/>
                <a:gd name="T108" fmla="*/ 1644 w 2704"/>
                <a:gd name="T109" fmla="*/ 161 h 726"/>
                <a:gd name="T110" fmla="*/ 1920 w 2704"/>
                <a:gd name="T111" fmla="*/ 378 h 726"/>
                <a:gd name="T112" fmla="*/ 2071 w 2704"/>
                <a:gd name="T113" fmla="*/ 510 h 726"/>
                <a:gd name="T114" fmla="*/ 2255 w 2704"/>
                <a:gd name="T115" fmla="*/ 476 h 726"/>
                <a:gd name="T116" fmla="*/ 2353 w 2704"/>
                <a:gd name="T117" fmla="*/ 349 h 726"/>
                <a:gd name="T118" fmla="*/ 2501 w 2704"/>
                <a:gd name="T119" fmla="*/ 125 h 726"/>
                <a:gd name="T120" fmla="*/ 2520 w 2704"/>
                <a:gd name="T121" fmla="*/ 119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04" h="726">
                  <a:moveTo>
                    <a:pt x="1689" y="122"/>
                  </a:moveTo>
                  <a:lnTo>
                    <a:pt x="1689" y="122"/>
                  </a:lnTo>
                  <a:lnTo>
                    <a:pt x="1685" y="119"/>
                  </a:lnTo>
                  <a:lnTo>
                    <a:pt x="1681" y="114"/>
                  </a:lnTo>
                  <a:lnTo>
                    <a:pt x="1678" y="108"/>
                  </a:lnTo>
                  <a:lnTo>
                    <a:pt x="1676" y="104"/>
                  </a:lnTo>
                  <a:lnTo>
                    <a:pt x="1675" y="97"/>
                  </a:lnTo>
                  <a:lnTo>
                    <a:pt x="1676" y="91"/>
                  </a:lnTo>
                  <a:lnTo>
                    <a:pt x="1676" y="84"/>
                  </a:lnTo>
                  <a:lnTo>
                    <a:pt x="1679" y="76"/>
                  </a:lnTo>
                  <a:lnTo>
                    <a:pt x="1684" y="67"/>
                  </a:lnTo>
                  <a:lnTo>
                    <a:pt x="1688" y="59"/>
                  </a:lnTo>
                  <a:lnTo>
                    <a:pt x="1695" y="50"/>
                  </a:lnTo>
                  <a:lnTo>
                    <a:pt x="1704" y="41"/>
                  </a:lnTo>
                  <a:lnTo>
                    <a:pt x="1714" y="32"/>
                  </a:lnTo>
                  <a:lnTo>
                    <a:pt x="1726" y="23"/>
                  </a:lnTo>
                  <a:lnTo>
                    <a:pt x="1741" y="13"/>
                  </a:lnTo>
                  <a:lnTo>
                    <a:pt x="1755" y="4"/>
                  </a:lnTo>
                  <a:lnTo>
                    <a:pt x="1758" y="0"/>
                  </a:lnTo>
                  <a:lnTo>
                    <a:pt x="1761" y="21"/>
                  </a:lnTo>
                  <a:lnTo>
                    <a:pt x="1761" y="41"/>
                  </a:lnTo>
                  <a:lnTo>
                    <a:pt x="1758" y="63"/>
                  </a:lnTo>
                  <a:lnTo>
                    <a:pt x="1757" y="73"/>
                  </a:lnTo>
                  <a:lnTo>
                    <a:pt x="1754" y="82"/>
                  </a:lnTo>
                  <a:lnTo>
                    <a:pt x="1748" y="95"/>
                  </a:lnTo>
                  <a:lnTo>
                    <a:pt x="1741" y="107"/>
                  </a:lnTo>
                  <a:lnTo>
                    <a:pt x="1733" y="116"/>
                  </a:lnTo>
                  <a:lnTo>
                    <a:pt x="1725" y="122"/>
                  </a:lnTo>
                  <a:lnTo>
                    <a:pt x="1716" y="125"/>
                  </a:lnTo>
                  <a:lnTo>
                    <a:pt x="1707" y="126"/>
                  </a:lnTo>
                  <a:lnTo>
                    <a:pt x="1698" y="126"/>
                  </a:lnTo>
                  <a:lnTo>
                    <a:pt x="1691" y="123"/>
                  </a:lnTo>
                  <a:lnTo>
                    <a:pt x="1700" y="116"/>
                  </a:lnTo>
                  <a:lnTo>
                    <a:pt x="1709" y="106"/>
                  </a:lnTo>
                  <a:lnTo>
                    <a:pt x="1716" y="95"/>
                  </a:lnTo>
                  <a:lnTo>
                    <a:pt x="1723" y="85"/>
                  </a:lnTo>
                  <a:lnTo>
                    <a:pt x="1729" y="73"/>
                  </a:lnTo>
                  <a:lnTo>
                    <a:pt x="1733" y="62"/>
                  </a:lnTo>
                  <a:lnTo>
                    <a:pt x="1738" y="48"/>
                  </a:lnTo>
                  <a:lnTo>
                    <a:pt x="1742" y="35"/>
                  </a:lnTo>
                  <a:lnTo>
                    <a:pt x="1738" y="48"/>
                  </a:lnTo>
                  <a:lnTo>
                    <a:pt x="1733" y="62"/>
                  </a:lnTo>
                  <a:lnTo>
                    <a:pt x="1728" y="73"/>
                  </a:lnTo>
                  <a:lnTo>
                    <a:pt x="1722" y="85"/>
                  </a:lnTo>
                  <a:lnTo>
                    <a:pt x="1714" y="95"/>
                  </a:lnTo>
                  <a:lnTo>
                    <a:pt x="1706" y="106"/>
                  </a:lnTo>
                  <a:lnTo>
                    <a:pt x="1698" y="114"/>
                  </a:lnTo>
                  <a:lnTo>
                    <a:pt x="1689" y="122"/>
                  </a:lnTo>
                  <a:close/>
                  <a:moveTo>
                    <a:pt x="1159" y="213"/>
                  </a:moveTo>
                  <a:lnTo>
                    <a:pt x="1159" y="213"/>
                  </a:lnTo>
                  <a:lnTo>
                    <a:pt x="1153" y="214"/>
                  </a:lnTo>
                  <a:lnTo>
                    <a:pt x="1147" y="213"/>
                  </a:lnTo>
                  <a:lnTo>
                    <a:pt x="1141" y="211"/>
                  </a:lnTo>
                  <a:lnTo>
                    <a:pt x="1135" y="207"/>
                  </a:lnTo>
                  <a:lnTo>
                    <a:pt x="1131" y="202"/>
                  </a:lnTo>
                  <a:lnTo>
                    <a:pt x="1127" y="195"/>
                  </a:lnTo>
                  <a:lnTo>
                    <a:pt x="1124" y="186"/>
                  </a:lnTo>
                  <a:lnTo>
                    <a:pt x="1122" y="176"/>
                  </a:lnTo>
                  <a:lnTo>
                    <a:pt x="1122" y="164"/>
                  </a:lnTo>
                  <a:lnTo>
                    <a:pt x="1124" y="150"/>
                  </a:lnTo>
                  <a:lnTo>
                    <a:pt x="1127" y="135"/>
                  </a:lnTo>
                  <a:lnTo>
                    <a:pt x="1131" y="117"/>
                  </a:lnTo>
                  <a:lnTo>
                    <a:pt x="1137" y="97"/>
                  </a:lnTo>
                  <a:lnTo>
                    <a:pt x="1146" y="76"/>
                  </a:lnTo>
                  <a:lnTo>
                    <a:pt x="1156" y="53"/>
                  </a:lnTo>
                  <a:lnTo>
                    <a:pt x="1169" y="26"/>
                  </a:lnTo>
                  <a:lnTo>
                    <a:pt x="1171" y="21"/>
                  </a:lnTo>
                  <a:lnTo>
                    <a:pt x="1184" y="38"/>
                  </a:lnTo>
                  <a:lnTo>
                    <a:pt x="1197" y="60"/>
                  </a:lnTo>
                  <a:lnTo>
                    <a:pt x="1203" y="72"/>
                  </a:lnTo>
                  <a:lnTo>
                    <a:pt x="1207" y="84"/>
                  </a:lnTo>
                  <a:lnTo>
                    <a:pt x="1210" y="97"/>
                  </a:lnTo>
                  <a:lnTo>
                    <a:pt x="1212" y="107"/>
                  </a:lnTo>
                  <a:lnTo>
                    <a:pt x="1213" y="129"/>
                  </a:lnTo>
                  <a:lnTo>
                    <a:pt x="1210" y="147"/>
                  </a:lnTo>
                  <a:lnTo>
                    <a:pt x="1206" y="164"/>
                  </a:lnTo>
                  <a:lnTo>
                    <a:pt x="1200" y="179"/>
                  </a:lnTo>
                  <a:lnTo>
                    <a:pt x="1191" y="191"/>
                  </a:lnTo>
                  <a:lnTo>
                    <a:pt x="1182" y="201"/>
                  </a:lnTo>
                  <a:lnTo>
                    <a:pt x="1174" y="208"/>
                  </a:lnTo>
                  <a:lnTo>
                    <a:pt x="1163" y="213"/>
                  </a:lnTo>
                  <a:lnTo>
                    <a:pt x="1168" y="195"/>
                  </a:lnTo>
                  <a:lnTo>
                    <a:pt x="1172" y="177"/>
                  </a:lnTo>
                  <a:lnTo>
                    <a:pt x="1175" y="160"/>
                  </a:lnTo>
                  <a:lnTo>
                    <a:pt x="1176" y="142"/>
                  </a:lnTo>
                  <a:lnTo>
                    <a:pt x="1176" y="125"/>
                  </a:lnTo>
                  <a:lnTo>
                    <a:pt x="1176" y="107"/>
                  </a:lnTo>
                  <a:lnTo>
                    <a:pt x="1174" y="89"/>
                  </a:lnTo>
                  <a:lnTo>
                    <a:pt x="1171" y="73"/>
                  </a:lnTo>
                  <a:lnTo>
                    <a:pt x="1174" y="89"/>
                  </a:lnTo>
                  <a:lnTo>
                    <a:pt x="1175" y="108"/>
                  </a:lnTo>
                  <a:lnTo>
                    <a:pt x="1176" y="126"/>
                  </a:lnTo>
                  <a:lnTo>
                    <a:pt x="1175" y="144"/>
                  </a:lnTo>
                  <a:lnTo>
                    <a:pt x="1174" y="161"/>
                  </a:lnTo>
                  <a:lnTo>
                    <a:pt x="1169" y="179"/>
                  </a:lnTo>
                  <a:lnTo>
                    <a:pt x="1165" y="196"/>
                  </a:lnTo>
                  <a:lnTo>
                    <a:pt x="1159" y="213"/>
                  </a:lnTo>
                  <a:close/>
                  <a:moveTo>
                    <a:pt x="624" y="292"/>
                  </a:moveTo>
                  <a:lnTo>
                    <a:pt x="624" y="292"/>
                  </a:lnTo>
                  <a:lnTo>
                    <a:pt x="617" y="283"/>
                  </a:lnTo>
                  <a:lnTo>
                    <a:pt x="611" y="274"/>
                  </a:lnTo>
                  <a:lnTo>
                    <a:pt x="606" y="265"/>
                  </a:lnTo>
                  <a:lnTo>
                    <a:pt x="603" y="255"/>
                  </a:lnTo>
                  <a:lnTo>
                    <a:pt x="603" y="243"/>
                  </a:lnTo>
                  <a:lnTo>
                    <a:pt x="603" y="233"/>
                  </a:lnTo>
                  <a:lnTo>
                    <a:pt x="606" y="221"/>
                  </a:lnTo>
                  <a:lnTo>
                    <a:pt x="611" y="211"/>
                  </a:lnTo>
                  <a:lnTo>
                    <a:pt x="618" y="199"/>
                  </a:lnTo>
                  <a:lnTo>
                    <a:pt x="628" y="189"/>
                  </a:lnTo>
                  <a:lnTo>
                    <a:pt x="642" y="180"/>
                  </a:lnTo>
                  <a:lnTo>
                    <a:pt x="656" y="171"/>
                  </a:lnTo>
                  <a:lnTo>
                    <a:pt x="675" y="163"/>
                  </a:lnTo>
                  <a:lnTo>
                    <a:pt x="697" y="155"/>
                  </a:lnTo>
                  <a:lnTo>
                    <a:pt x="722" y="151"/>
                  </a:lnTo>
                  <a:lnTo>
                    <a:pt x="751" y="147"/>
                  </a:lnTo>
                  <a:lnTo>
                    <a:pt x="757" y="142"/>
                  </a:lnTo>
                  <a:lnTo>
                    <a:pt x="756" y="176"/>
                  </a:lnTo>
                  <a:lnTo>
                    <a:pt x="753" y="211"/>
                  </a:lnTo>
                  <a:lnTo>
                    <a:pt x="750" y="229"/>
                  </a:lnTo>
                  <a:lnTo>
                    <a:pt x="746" y="245"/>
                  </a:lnTo>
                  <a:lnTo>
                    <a:pt x="741" y="259"/>
                  </a:lnTo>
                  <a:lnTo>
                    <a:pt x="735" y="271"/>
                  </a:lnTo>
                  <a:lnTo>
                    <a:pt x="729" y="281"/>
                  </a:lnTo>
                  <a:lnTo>
                    <a:pt x="724" y="290"/>
                  </a:lnTo>
                  <a:lnTo>
                    <a:pt x="716" y="296"/>
                  </a:lnTo>
                  <a:lnTo>
                    <a:pt x="710" y="302"/>
                  </a:lnTo>
                  <a:lnTo>
                    <a:pt x="703" y="308"/>
                  </a:lnTo>
                  <a:lnTo>
                    <a:pt x="696" y="311"/>
                  </a:lnTo>
                  <a:lnTo>
                    <a:pt x="688" y="314"/>
                  </a:lnTo>
                  <a:lnTo>
                    <a:pt x="681" y="315"/>
                  </a:lnTo>
                  <a:lnTo>
                    <a:pt x="674" y="315"/>
                  </a:lnTo>
                  <a:lnTo>
                    <a:pt x="666" y="315"/>
                  </a:lnTo>
                  <a:lnTo>
                    <a:pt x="653" y="311"/>
                  </a:lnTo>
                  <a:lnTo>
                    <a:pt x="640" y="305"/>
                  </a:lnTo>
                  <a:lnTo>
                    <a:pt x="628" y="296"/>
                  </a:lnTo>
                  <a:lnTo>
                    <a:pt x="643" y="287"/>
                  </a:lnTo>
                  <a:lnTo>
                    <a:pt x="656" y="278"/>
                  </a:lnTo>
                  <a:lnTo>
                    <a:pt x="671" y="267"/>
                  </a:lnTo>
                  <a:lnTo>
                    <a:pt x="683" y="254"/>
                  </a:lnTo>
                  <a:lnTo>
                    <a:pt x="694" y="239"/>
                  </a:lnTo>
                  <a:lnTo>
                    <a:pt x="705" y="223"/>
                  </a:lnTo>
                  <a:lnTo>
                    <a:pt x="713" y="205"/>
                  </a:lnTo>
                  <a:lnTo>
                    <a:pt x="721" y="186"/>
                  </a:lnTo>
                  <a:lnTo>
                    <a:pt x="713" y="205"/>
                  </a:lnTo>
                  <a:lnTo>
                    <a:pt x="703" y="223"/>
                  </a:lnTo>
                  <a:lnTo>
                    <a:pt x="693" y="239"/>
                  </a:lnTo>
                  <a:lnTo>
                    <a:pt x="680" y="252"/>
                  </a:lnTo>
                  <a:lnTo>
                    <a:pt x="668" y="265"/>
                  </a:lnTo>
                  <a:lnTo>
                    <a:pt x="653" y="276"/>
                  </a:lnTo>
                  <a:lnTo>
                    <a:pt x="639" y="284"/>
                  </a:lnTo>
                  <a:lnTo>
                    <a:pt x="624" y="292"/>
                  </a:lnTo>
                  <a:close/>
                  <a:moveTo>
                    <a:pt x="1920" y="378"/>
                  </a:moveTo>
                  <a:lnTo>
                    <a:pt x="1920" y="378"/>
                  </a:lnTo>
                  <a:lnTo>
                    <a:pt x="1917" y="368"/>
                  </a:lnTo>
                  <a:lnTo>
                    <a:pt x="1917" y="358"/>
                  </a:lnTo>
                  <a:lnTo>
                    <a:pt x="1920" y="349"/>
                  </a:lnTo>
                  <a:lnTo>
                    <a:pt x="1923" y="344"/>
                  </a:lnTo>
                  <a:lnTo>
                    <a:pt x="1925" y="340"/>
                  </a:lnTo>
                  <a:lnTo>
                    <a:pt x="1931" y="337"/>
                  </a:lnTo>
                  <a:lnTo>
                    <a:pt x="1936" y="334"/>
                  </a:lnTo>
                  <a:lnTo>
                    <a:pt x="1943" y="331"/>
                  </a:lnTo>
                  <a:lnTo>
                    <a:pt x="1950" y="330"/>
                  </a:lnTo>
                  <a:lnTo>
                    <a:pt x="1959" y="330"/>
                  </a:lnTo>
                  <a:lnTo>
                    <a:pt x="1969" y="330"/>
                  </a:lnTo>
                  <a:lnTo>
                    <a:pt x="1980" y="331"/>
                  </a:lnTo>
                  <a:lnTo>
                    <a:pt x="1993" y="334"/>
                  </a:lnTo>
                  <a:lnTo>
                    <a:pt x="1994" y="333"/>
                  </a:lnTo>
                  <a:lnTo>
                    <a:pt x="1991" y="349"/>
                  </a:lnTo>
                  <a:lnTo>
                    <a:pt x="1986" y="364"/>
                  </a:lnTo>
                  <a:lnTo>
                    <a:pt x="1980" y="378"/>
                  </a:lnTo>
                  <a:lnTo>
                    <a:pt x="1971" y="388"/>
                  </a:lnTo>
                  <a:lnTo>
                    <a:pt x="1964" y="394"/>
                  </a:lnTo>
                  <a:lnTo>
                    <a:pt x="1956" y="399"/>
                  </a:lnTo>
                  <a:lnTo>
                    <a:pt x="1949" y="400"/>
                  </a:lnTo>
                  <a:lnTo>
                    <a:pt x="1942" y="399"/>
                  </a:lnTo>
                  <a:lnTo>
                    <a:pt x="1934" y="396"/>
                  </a:lnTo>
                  <a:lnTo>
                    <a:pt x="1928" y="391"/>
                  </a:lnTo>
                  <a:lnTo>
                    <a:pt x="1924" y="387"/>
                  </a:lnTo>
                  <a:lnTo>
                    <a:pt x="1921" y="381"/>
                  </a:lnTo>
                  <a:lnTo>
                    <a:pt x="1928" y="380"/>
                  </a:lnTo>
                  <a:lnTo>
                    <a:pt x="1936" y="378"/>
                  </a:lnTo>
                  <a:lnTo>
                    <a:pt x="1943" y="375"/>
                  </a:lnTo>
                  <a:lnTo>
                    <a:pt x="1950" y="372"/>
                  </a:lnTo>
                  <a:lnTo>
                    <a:pt x="1958" y="368"/>
                  </a:lnTo>
                  <a:lnTo>
                    <a:pt x="1964" y="362"/>
                  </a:lnTo>
                  <a:lnTo>
                    <a:pt x="1969" y="355"/>
                  </a:lnTo>
                  <a:lnTo>
                    <a:pt x="1975" y="347"/>
                  </a:lnTo>
                  <a:lnTo>
                    <a:pt x="1969" y="355"/>
                  </a:lnTo>
                  <a:lnTo>
                    <a:pt x="1964" y="362"/>
                  </a:lnTo>
                  <a:lnTo>
                    <a:pt x="1956" y="366"/>
                  </a:lnTo>
                  <a:lnTo>
                    <a:pt x="1949" y="371"/>
                  </a:lnTo>
                  <a:lnTo>
                    <a:pt x="1942" y="374"/>
                  </a:lnTo>
                  <a:lnTo>
                    <a:pt x="1934" y="377"/>
                  </a:lnTo>
                  <a:lnTo>
                    <a:pt x="1927" y="378"/>
                  </a:lnTo>
                  <a:lnTo>
                    <a:pt x="1920" y="378"/>
                  </a:lnTo>
                  <a:close/>
                  <a:moveTo>
                    <a:pt x="1407" y="226"/>
                  </a:moveTo>
                  <a:lnTo>
                    <a:pt x="1407" y="226"/>
                  </a:lnTo>
                  <a:lnTo>
                    <a:pt x="1415" y="224"/>
                  </a:lnTo>
                  <a:lnTo>
                    <a:pt x="1424" y="224"/>
                  </a:lnTo>
                  <a:lnTo>
                    <a:pt x="1434" y="227"/>
                  </a:lnTo>
                  <a:lnTo>
                    <a:pt x="1443" y="232"/>
                  </a:lnTo>
                  <a:lnTo>
                    <a:pt x="1452" y="239"/>
                  </a:lnTo>
                  <a:lnTo>
                    <a:pt x="1459" y="249"/>
                  </a:lnTo>
                  <a:lnTo>
                    <a:pt x="1465" y="261"/>
                  </a:lnTo>
                  <a:lnTo>
                    <a:pt x="1470" y="276"/>
                  </a:lnTo>
                  <a:lnTo>
                    <a:pt x="1470" y="286"/>
                  </a:lnTo>
                  <a:lnTo>
                    <a:pt x="1470" y="295"/>
                  </a:lnTo>
                  <a:lnTo>
                    <a:pt x="1467" y="317"/>
                  </a:lnTo>
                  <a:lnTo>
                    <a:pt x="1462" y="337"/>
                  </a:lnTo>
                  <a:lnTo>
                    <a:pt x="1455" y="356"/>
                  </a:lnTo>
                  <a:lnTo>
                    <a:pt x="1452" y="352"/>
                  </a:lnTo>
                  <a:lnTo>
                    <a:pt x="1437" y="340"/>
                  </a:lnTo>
                  <a:lnTo>
                    <a:pt x="1423" y="330"/>
                  </a:lnTo>
                  <a:lnTo>
                    <a:pt x="1411" y="318"/>
                  </a:lnTo>
                  <a:lnTo>
                    <a:pt x="1402" y="308"/>
                  </a:lnTo>
                  <a:lnTo>
                    <a:pt x="1395" y="298"/>
                  </a:lnTo>
                  <a:lnTo>
                    <a:pt x="1389" y="287"/>
                  </a:lnTo>
                  <a:lnTo>
                    <a:pt x="1385" y="278"/>
                  </a:lnTo>
                  <a:lnTo>
                    <a:pt x="1382" y="270"/>
                  </a:lnTo>
                  <a:lnTo>
                    <a:pt x="1380" y="262"/>
                  </a:lnTo>
                  <a:lnTo>
                    <a:pt x="1380" y="255"/>
                  </a:lnTo>
                  <a:lnTo>
                    <a:pt x="1382" y="249"/>
                  </a:lnTo>
                  <a:lnTo>
                    <a:pt x="1385" y="242"/>
                  </a:lnTo>
                  <a:lnTo>
                    <a:pt x="1388" y="237"/>
                  </a:lnTo>
                  <a:lnTo>
                    <a:pt x="1392" y="233"/>
                  </a:lnTo>
                  <a:lnTo>
                    <a:pt x="1398" y="229"/>
                  </a:lnTo>
                  <a:lnTo>
                    <a:pt x="1402" y="227"/>
                  </a:lnTo>
                  <a:lnTo>
                    <a:pt x="1404" y="227"/>
                  </a:lnTo>
                  <a:lnTo>
                    <a:pt x="1411" y="236"/>
                  </a:lnTo>
                  <a:lnTo>
                    <a:pt x="1418" y="245"/>
                  </a:lnTo>
                  <a:lnTo>
                    <a:pt x="1426" y="257"/>
                  </a:lnTo>
                  <a:lnTo>
                    <a:pt x="1432" y="268"/>
                  </a:lnTo>
                  <a:lnTo>
                    <a:pt x="1436" y="280"/>
                  </a:lnTo>
                  <a:lnTo>
                    <a:pt x="1440" y="293"/>
                  </a:lnTo>
                  <a:lnTo>
                    <a:pt x="1442" y="306"/>
                  </a:lnTo>
                  <a:lnTo>
                    <a:pt x="1443" y="320"/>
                  </a:lnTo>
                  <a:lnTo>
                    <a:pt x="1443" y="306"/>
                  </a:lnTo>
                  <a:lnTo>
                    <a:pt x="1440" y="293"/>
                  </a:lnTo>
                  <a:lnTo>
                    <a:pt x="1437" y="280"/>
                  </a:lnTo>
                  <a:lnTo>
                    <a:pt x="1433" y="268"/>
                  </a:lnTo>
                  <a:lnTo>
                    <a:pt x="1429" y="257"/>
                  </a:lnTo>
                  <a:lnTo>
                    <a:pt x="1421" y="245"/>
                  </a:lnTo>
                  <a:lnTo>
                    <a:pt x="1414" y="235"/>
                  </a:lnTo>
                  <a:lnTo>
                    <a:pt x="1407" y="226"/>
                  </a:lnTo>
                  <a:close/>
                  <a:moveTo>
                    <a:pt x="942" y="468"/>
                  </a:moveTo>
                  <a:lnTo>
                    <a:pt x="942" y="468"/>
                  </a:lnTo>
                  <a:lnTo>
                    <a:pt x="952" y="465"/>
                  </a:lnTo>
                  <a:lnTo>
                    <a:pt x="965" y="463"/>
                  </a:lnTo>
                  <a:lnTo>
                    <a:pt x="977" y="465"/>
                  </a:lnTo>
                  <a:lnTo>
                    <a:pt x="990" y="470"/>
                  </a:lnTo>
                  <a:lnTo>
                    <a:pt x="1002" y="479"/>
                  </a:lnTo>
                  <a:lnTo>
                    <a:pt x="1014" y="491"/>
                  </a:lnTo>
                  <a:lnTo>
                    <a:pt x="1018" y="498"/>
                  </a:lnTo>
                  <a:lnTo>
                    <a:pt x="1023" y="507"/>
                  </a:lnTo>
                  <a:lnTo>
                    <a:pt x="1027" y="516"/>
                  </a:lnTo>
                  <a:lnTo>
                    <a:pt x="1030" y="528"/>
                  </a:lnTo>
                  <a:lnTo>
                    <a:pt x="1033" y="539"/>
                  </a:lnTo>
                  <a:lnTo>
                    <a:pt x="1033" y="553"/>
                  </a:lnTo>
                  <a:lnTo>
                    <a:pt x="1033" y="567"/>
                  </a:lnTo>
                  <a:lnTo>
                    <a:pt x="1033" y="583"/>
                  </a:lnTo>
                  <a:lnTo>
                    <a:pt x="1028" y="613"/>
                  </a:lnTo>
                  <a:lnTo>
                    <a:pt x="1023" y="641"/>
                  </a:lnTo>
                  <a:lnTo>
                    <a:pt x="1020" y="635"/>
                  </a:lnTo>
                  <a:lnTo>
                    <a:pt x="998" y="621"/>
                  </a:lnTo>
                  <a:lnTo>
                    <a:pt x="980" y="608"/>
                  </a:lnTo>
                  <a:lnTo>
                    <a:pt x="964" y="595"/>
                  </a:lnTo>
                  <a:lnTo>
                    <a:pt x="951" y="582"/>
                  </a:lnTo>
                  <a:lnTo>
                    <a:pt x="939" y="569"/>
                  </a:lnTo>
                  <a:lnTo>
                    <a:pt x="930" y="557"/>
                  </a:lnTo>
                  <a:lnTo>
                    <a:pt x="923" y="545"/>
                  </a:lnTo>
                  <a:lnTo>
                    <a:pt x="919" y="534"/>
                  </a:lnTo>
                  <a:lnTo>
                    <a:pt x="916" y="523"/>
                  </a:lnTo>
                  <a:lnTo>
                    <a:pt x="914" y="513"/>
                  </a:lnTo>
                  <a:lnTo>
                    <a:pt x="916" y="504"/>
                  </a:lnTo>
                  <a:lnTo>
                    <a:pt x="917" y="495"/>
                  </a:lnTo>
                  <a:lnTo>
                    <a:pt x="920" y="488"/>
                  </a:lnTo>
                  <a:lnTo>
                    <a:pt x="924" y="481"/>
                  </a:lnTo>
                  <a:lnTo>
                    <a:pt x="930" y="475"/>
                  </a:lnTo>
                  <a:lnTo>
                    <a:pt x="938" y="470"/>
                  </a:lnTo>
                  <a:lnTo>
                    <a:pt x="949" y="481"/>
                  </a:lnTo>
                  <a:lnTo>
                    <a:pt x="961" y="492"/>
                  </a:lnTo>
                  <a:lnTo>
                    <a:pt x="971" y="507"/>
                  </a:lnTo>
                  <a:lnTo>
                    <a:pt x="980" y="522"/>
                  </a:lnTo>
                  <a:lnTo>
                    <a:pt x="989" y="538"/>
                  </a:lnTo>
                  <a:lnTo>
                    <a:pt x="995" y="554"/>
                  </a:lnTo>
                  <a:lnTo>
                    <a:pt x="1001" y="573"/>
                  </a:lnTo>
                  <a:lnTo>
                    <a:pt x="1004" y="592"/>
                  </a:lnTo>
                  <a:lnTo>
                    <a:pt x="1001" y="573"/>
                  </a:lnTo>
                  <a:lnTo>
                    <a:pt x="996" y="556"/>
                  </a:lnTo>
                  <a:lnTo>
                    <a:pt x="990" y="538"/>
                  </a:lnTo>
                  <a:lnTo>
                    <a:pt x="983" y="522"/>
                  </a:lnTo>
                  <a:lnTo>
                    <a:pt x="974" y="506"/>
                  </a:lnTo>
                  <a:lnTo>
                    <a:pt x="964" y="492"/>
                  </a:lnTo>
                  <a:lnTo>
                    <a:pt x="954" y="479"/>
                  </a:lnTo>
                  <a:lnTo>
                    <a:pt x="942" y="468"/>
                  </a:lnTo>
                  <a:close/>
                  <a:moveTo>
                    <a:pt x="300" y="361"/>
                  </a:moveTo>
                  <a:lnTo>
                    <a:pt x="300" y="361"/>
                  </a:lnTo>
                  <a:lnTo>
                    <a:pt x="307" y="355"/>
                  </a:lnTo>
                  <a:lnTo>
                    <a:pt x="315" y="350"/>
                  </a:lnTo>
                  <a:lnTo>
                    <a:pt x="323" y="347"/>
                  </a:lnTo>
                  <a:lnTo>
                    <a:pt x="332" y="344"/>
                  </a:lnTo>
                  <a:lnTo>
                    <a:pt x="343" y="343"/>
                  </a:lnTo>
                  <a:lnTo>
                    <a:pt x="351" y="343"/>
                  </a:lnTo>
                  <a:lnTo>
                    <a:pt x="362" y="343"/>
                  </a:lnTo>
                  <a:lnTo>
                    <a:pt x="372" y="346"/>
                  </a:lnTo>
                  <a:lnTo>
                    <a:pt x="382" y="349"/>
                  </a:lnTo>
                  <a:lnTo>
                    <a:pt x="392" y="353"/>
                  </a:lnTo>
                  <a:lnTo>
                    <a:pt x="403" y="358"/>
                  </a:lnTo>
                  <a:lnTo>
                    <a:pt x="413" y="365"/>
                  </a:lnTo>
                  <a:lnTo>
                    <a:pt x="422" y="374"/>
                  </a:lnTo>
                  <a:lnTo>
                    <a:pt x="432" y="384"/>
                  </a:lnTo>
                  <a:lnTo>
                    <a:pt x="441" y="394"/>
                  </a:lnTo>
                  <a:lnTo>
                    <a:pt x="448" y="407"/>
                  </a:lnTo>
                  <a:lnTo>
                    <a:pt x="455" y="424"/>
                  </a:lnTo>
                  <a:lnTo>
                    <a:pt x="463" y="441"/>
                  </a:lnTo>
                  <a:lnTo>
                    <a:pt x="467" y="462"/>
                  </a:lnTo>
                  <a:lnTo>
                    <a:pt x="472" y="482"/>
                  </a:lnTo>
                  <a:lnTo>
                    <a:pt x="474" y="503"/>
                  </a:lnTo>
                  <a:lnTo>
                    <a:pt x="477" y="523"/>
                  </a:lnTo>
                  <a:lnTo>
                    <a:pt x="479" y="560"/>
                  </a:lnTo>
                  <a:lnTo>
                    <a:pt x="473" y="554"/>
                  </a:lnTo>
                  <a:lnTo>
                    <a:pt x="439" y="542"/>
                  </a:lnTo>
                  <a:lnTo>
                    <a:pt x="410" y="531"/>
                  </a:lnTo>
                  <a:lnTo>
                    <a:pt x="384" y="519"/>
                  </a:lnTo>
                  <a:lnTo>
                    <a:pt x="360" y="506"/>
                  </a:lnTo>
                  <a:lnTo>
                    <a:pt x="341" y="494"/>
                  </a:lnTo>
                  <a:lnTo>
                    <a:pt x="323" y="481"/>
                  </a:lnTo>
                  <a:lnTo>
                    <a:pt x="309" y="469"/>
                  </a:lnTo>
                  <a:lnTo>
                    <a:pt x="297" y="456"/>
                  </a:lnTo>
                  <a:lnTo>
                    <a:pt x="288" y="443"/>
                  </a:lnTo>
                  <a:lnTo>
                    <a:pt x="281" y="431"/>
                  </a:lnTo>
                  <a:lnTo>
                    <a:pt x="278" y="419"/>
                  </a:lnTo>
                  <a:lnTo>
                    <a:pt x="277" y="407"/>
                  </a:lnTo>
                  <a:lnTo>
                    <a:pt x="278" y="396"/>
                  </a:lnTo>
                  <a:lnTo>
                    <a:pt x="281" y="385"/>
                  </a:lnTo>
                  <a:lnTo>
                    <a:pt x="287" y="375"/>
                  </a:lnTo>
                  <a:lnTo>
                    <a:pt x="294" y="365"/>
                  </a:lnTo>
                  <a:lnTo>
                    <a:pt x="296" y="365"/>
                  </a:lnTo>
                  <a:lnTo>
                    <a:pt x="318" y="374"/>
                  </a:lnTo>
                  <a:lnTo>
                    <a:pt x="338" y="385"/>
                  </a:lnTo>
                  <a:lnTo>
                    <a:pt x="359" y="400"/>
                  </a:lnTo>
                  <a:lnTo>
                    <a:pt x="378" y="416"/>
                  </a:lnTo>
                  <a:lnTo>
                    <a:pt x="395" y="434"/>
                  </a:lnTo>
                  <a:lnTo>
                    <a:pt x="410" y="454"/>
                  </a:lnTo>
                  <a:lnTo>
                    <a:pt x="423" y="478"/>
                  </a:lnTo>
                  <a:lnTo>
                    <a:pt x="435" y="501"/>
                  </a:lnTo>
                  <a:lnTo>
                    <a:pt x="425" y="478"/>
                  </a:lnTo>
                  <a:lnTo>
                    <a:pt x="411" y="454"/>
                  </a:lnTo>
                  <a:lnTo>
                    <a:pt x="397" y="434"/>
                  </a:lnTo>
                  <a:lnTo>
                    <a:pt x="381" y="415"/>
                  </a:lnTo>
                  <a:lnTo>
                    <a:pt x="362" y="397"/>
                  </a:lnTo>
                  <a:lnTo>
                    <a:pt x="343" y="383"/>
                  </a:lnTo>
                  <a:lnTo>
                    <a:pt x="322" y="371"/>
                  </a:lnTo>
                  <a:lnTo>
                    <a:pt x="300" y="361"/>
                  </a:lnTo>
                  <a:close/>
                  <a:moveTo>
                    <a:pt x="2189" y="550"/>
                  </a:moveTo>
                  <a:lnTo>
                    <a:pt x="2189" y="550"/>
                  </a:lnTo>
                  <a:lnTo>
                    <a:pt x="2195" y="550"/>
                  </a:lnTo>
                  <a:lnTo>
                    <a:pt x="2201" y="550"/>
                  </a:lnTo>
                  <a:lnTo>
                    <a:pt x="2208" y="550"/>
                  </a:lnTo>
                  <a:lnTo>
                    <a:pt x="2216" y="553"/>
                  </a:lnTo>
                  <a:lnTo>
                    <a:pt x="2222" y="557"/>
                  </a:lnTo>
                  <a:lnTo>
                    <a:pt x="2227" y="563"/>
                  </a:lnTo>
                  <a:lnTo>
                    <a:pt x="2233" y="570"/>
                  </a:lnTo>
                  <a:lnTo>
                    <a:pt x="2238" y="579"/>
                  </a:lnTo>
                  <a:lnTo>
                    <a:pt x="2241" y="591"/>
                  </a:lnTo>
                  <a:lnTo>
                    <a:pt x="2241" y="604"/>
                  </a:lnTo>
                  <a:lnTo>
                    <a:pt x="2238" y="617"/>
                  </a:lnTo>
                  <a:lnTo>
                    <a:pt x="2235" y="629"/>
                  </a:lnTo>
                  <a:lnTo>
                    <a:pt x="2233" y="627"/>
                  </a:lnTo>
                  <a:lnTo>
                    <a:pt x="2208" y="614"/>
                  </a:lnTo>
                  <a:lnTo>
                    <a:pt x="2191" y="601"/>
                  </a:lnTo>
                  <a:lnTo>
                    <a:pt x="2185" y="595"/>
                  </a:lnTo>
                  <a:lnTo>
                    <a:pt x="2180" y="589"/>
                  </a:lnTo>
                  <a:lnTo>
                    <a:pt x="2176" y="585"/>
                  </a:lnTo>
                  <a:lnTo>
                    <a:pt x="2175" y="579"/>
                  </a:lnTo>
                  <a:lnTo>
                    <a:pt x="2173" y="575"/>
                  </a:lnTo>
                  <a:lnTo>
                    <a:pt x="2173" y="570"/>
                  </a:lnTo>
                  <a:lnTo>
                    <a:pt x="2173" y="566"/>
                  </a:lnTo>
                  <a:lnTo>
                    <a:pt x="2175" y="561"/>
                  </a:lnTo>
                  <a:lnTo>
                    <a:pt x="2180" y="556"/>
                  </a:lnTo>
                  <a:lnTo>
                    <a:pt x="2186" y="551"/>
                  </a:lnTo>
                  <a:lnTo>
                    <a:pt x="2200" y="563"/>
                  </a:lnTo>
                  <a:lnTo>
                    <a:pt x="2210" y="576"/>
                  </a:lnTo>
                  <a:lnTo>
                    <a:pt x="2217" y="591"/>
                  </a:lnTo>
                  <a:lnTo>
                    <a:pt x="2220" y="599"/>
                  </a:lnTo>
                  <a:lnTo>
                    <a:pt x="2223" y="607"/>
                  </a:lnTo>
                  <a:lnTo>
                    <a:pt x="2222" y="599"/>
                  </a:lnTo>
                  <a:lnTo>
                    <a:pt x="2219" y="591"/>
                  </a:lnTo>
                  <a:lnTo>
                    <a:pt x="2211" y="576"/>
                  </a:lnTo>
                  <a:lnTo>
                    <a:pt x="2201" y="561"/>
                  </a:lnTo>
                  <a:lnTo>
                    <a:pt x="2189" y="550"/>
                  </a:lnTo>
                  <a:close/>
                  <a:moveTo>
                    <a:pt x="1782" y="331"/>
                  </a:moveTo>
                  <a:lnTo>
                    <a:pt x="1782" y="331"/>
                  </a:lnTo>
                  <a:lnTo>
                    <a:pt x="1788" y="336"/>
                  </a:lnTo>
                  <a:lnTo>
                    <a:pt x="1792" y="343"/>
                  </a:lnTo>
                  <a:lnTo>
                    <a:pt x="1795" y="352"/>
                  </a:lnTo>
                  <a:lnTo>
                    <a:pt x="1798" y="361"/>
                  </a:lnTo>
                  <a:lnTo>
                    <a:pt x="1799" y="371"/>
                  </a:lnTo>
                  <a:lnTo>
                    <a:pt x="1799" y="381"/>
                  </a:lnTo>
                  <a:lnTo>
                    <a:pt x="1798" y="393"/>
                  </a:lnTo>
                  <a:lnTo>
                    <a:pt x="1795" y="405"/>
                  </a:lnTo>
                  <a:lnTo>
                    <a:pt x="1789" y="416"/>
                  </a:lnTo>
                  <a:lnTo>
                    <a:pt x="1780" y="427"/>
                  </a:lnTo>
                  <a:lnTo>
                    <a:pt x="1770" y="435"/>
                  </a:lnTo>
                  <a:lnTo>
                    <a:pt x="1760" y="441"/>
                  </a:lnTo>
                  <a:lnTo>
                    <a:pt x="1760" y="437"/>
                  </a:lnTo>
                  <a:lnTo>
                    <a:pt x="1752" y="403"/>
                  </a:lnTo>
                  <a:lnTo>
                    <a:pt x="1751" y="375"/>
                  </a:lnTo>
                  <a:lnTo>
                    <a:pt x="1751" y="355"/>
                  </a:lnTo>
                  <a:lnTo>
                    <a:pt x="1754" y="339"/>
                  </a:lnTo>
                  <a:lnTo>
                    <a:pt x="1757" y="334"/>
                  </a:lnTo>
                  <a:lnTo>
                    <a:pt x="1760" y="330"/>
                  </a:lnTo>
                  <a:lnTo>
                    <a:pt x="1763" y="327"/>
                  </a:lnTo>
                  <a:lnTo>
                    <a:pt x="1766" y="325"/>
                  </a:lnTo>
                  <a:lnTo>
                    <a:pt x="1769" y="324"/>
                  </a:lnTo>
                  <a:lnTo>
                    <a:pt x="1773" y="325"/>
                  </a:lnTo>
                  <a:lnTo>
                    <a:pt x="1780" y="328"/>
                  </a:lnTo>
                  <a:lnTo>
                    <a:pt x="1780" y="330"/>
                  </a:lnTo>
                  <a:lnTo>
                    <a:pt x="1782" y="350"/>
                  </a:lnTo>
                  <a:lnTo>
                    <a:pt x="1779" y="372"/>
                  </a:lnTo>
                  <a:lnTo>
                    <a:pt x="1774" y="393"/>
                  </a:lnTo>
                  <a:lnTo>
                    <a:pt x="1772" y="403"/>
                  </a:lnTo>
                  <a:lnTo>
                    <a:pt x="1767" y="412"/>
                  </a:lnTo>
                  <a:lnTo>
                    <a:pt x="1772" y="403"/>
                  </a:lnTo>
                  <a:lnTo>
                    <a:pt x="1774" y="394"/>
                  </a:lnTo>
                  <a:lnTo>
                    <a:pt x="1780" y="374"/>
                  </a:lnTo>
                  <a:lnTo>
                    <a:pt x="1783" y="352"/>
                  </a:lnTo>
                  <a:lnTo>
                    <a:pt x="1782" y="331"/>
                  </a:lnTo>
                  <a:close/>
                  <a:moveTo>
                    <a:pt x="2356" y="312"/>
                  </a:moveTo>
                  <a:lnTo>
                    <a:pt x="2356" y="314"/>
                  </a:lnTo>
                  <a:lnTo>
                    <a:pt x="2352" y="315"/>
                  </a:lnTo>
                  <a:lnTo>
                    <a:pt x="2348" y="317"/>
                  </a:lnTo>
                  <a:lnTo>
                    <a:pt x="2345" y="314"/>
                  </a:lnTo>
                  <a:lnTo>
                    <a:pt x="2340" y="309"/>
                  </a:lnTo>
                  <a:lnTo>
                    <a:pt x="2339" y="300"/>
                  </a:lnTo>
                  <a:lnTo>
                    <a:pt x="2336" y="287"/>
                  </a:lnTo>
                  <a:lnTo>
                    <a:pt x="2336" y="271"/>
                  </a:lnTo>
                  <a:lnTo>
                    <a:pt x="2337" y="249"/>
                  </a:lnTo>
                  <a:lnTo>
                    <a:pt x="2337" y="248"/>
                  </a:lnTo>
                  <a:lnTo>
                    <a:pt x="2343" y="251"/>
                  </a:lnTo>
                  <a:lnTo>
                    <a:pt x="2349" y="255"/>
                  </a:lnTo>
                  <a:lnTo>
                    <a:pt x="2353" y="261"/>
                  </a:lnTo>
                  <a:lnTo>
                    <a:pt x="2358" y="267"/>
                  </a:lnTo>
                  <a:lnTo>
                    <a:pt x="2361" y="274"/>
                  </a:lnTo>
                  <a:lnTo>
                    <a:pt x="2362" y="280"/>
                  </a:lnTo>
                  <a:lnTo>
                    <a:pt x="2364" y="293"/>
                  </a:lnTo>
                  <a:lnTo>
                    <a:pt x="2361" y="303"/>
                  </a:lnTo>
                  <a:lnTo>
                    <a:pt x="2356" y="312"/>
                  </a:lnTo>
                  <a:lnTo>
                    <a:pt x="2355" y="299"/>
                  </a:lnTo>
                  <a:lnTo>
                    <a:pt x="2353" y="286"/>
                  </a:lnTo>
                  <a:lnTo>
                    <a:pt x="2349" y="274"/>
                  </a:lnTo>
                  <a:lnTo>
                    <a:pt x="2343" y="264"/>
                  </a:lnTo>
                  <a:lnTo>
                    <a:pt x="2348" y="274"/>
                  </a:lnTo>
                  <a:lnTo>
                    <a:pt x="2352" y="287"/>
                  </a:lnTo>
                  <a:lnTo>
                    <a:pt x="2355" y="299"/>
                  </a:lnTo>
                  <a:lnTo>
                    <a:pt x="2356" y="312"/>
                  </a:lnTo>
                  <a:close/>
                  <a:moveTo>
                    <a:pt x="2545" y="147"/>
                  </a:moveTo>
                  <a:lnTo>
                    <a:pt x="2545" y="147"/>
                  </a:lnTo>
                  <a:lnTo>
                    <a:pt x="2550" y="152"/>
                  </a:lnTo>
                  <a:lnTo>
                    <a:pt x="2554" y="160"/>
                  </a:lnTo>
                  <a:lnTo>
                    <a:pt x="2559" y="176"/>
                  </a:lnTo>
                  <a:lnTo>
                    <a:pt x="2557" y="174"/>
                  </a:lnTo>
                  <a:lnTo>
                    <a:pt x="2544" y="171"/>
                  </a:lnTo>
                  <a:lnTo>
                    <a:pt x="2532" y="167"/>
                  </a:lnTo>
                  <a:lnTo>
                    <a:pt x="2525" y="163"/>
                  </a:lnTo>
                  <a:lnTo>
                    <a:pt x="2519" y="157"/>
                  </a:lnTo>
                  <a:lnTo>
                    <a:pt x="2516" y="152"/>
                  </a:lnTo>
                  <a:lnTo>
                    <a:pt x="2515" y="148"/>
                  </a:lnTo>
                  <a:lnTo>
                    <a:pt x="2515" y="144"/>
                  </a:lnTo>
                  <a:lnTo>
                    <a:pt x="2516" y="139"/>
                  </a:lnTo>
                  <a:lnTo>
                    <a:pt x="2525" y="144"/>
                  </a:lnTo>
                  <a:lnTo>
                    <a:pt x="2534" y="150"/>
                  </a:lnTo>
                  <a:lnTo>
                    <a:pt x="2541" y="157"/>
                  </a:lnTo>
                  <a:lnTo>
                    <a:pt x="2548" y="166"/>
                  </a:lnTo>
                  <a:lnTo>
                    <a:pt x="2541" y="157"/>
                  </a:lnTo>
                  <a:lnTo>
                    <a:pt x="2534" y="150"/>
                  </a:lnTo>
                  <a:lnTo>
                    <a:pt x="2525" y="144"/>
                  </a:lnTo>
                  <a:lnTo>
                    <a:pt x="2518" y="139"/>
                  </a:lnTo>
                  <a:lnTo>
                    <a:pt x="2522" y="136"/>
                  </a:lnTo>
                  <a:lnTo>
                    <a:pt x="2529" y="136"/>
                  </a:lnTo>
                  <a:lnTo>
                    <a:pt x="2537" y="139"/>
                  </a:lnTo>
                  <a:lnTo>
                    <a:pt x="2545" y="147"/>
                  </a:lnTo>
                  <a:close/>
                  <a:moveTo>
                    <a:pt x="2518" y="139"/>
                  </a:moveTo>
                  <a:lnTo>
                    <a:pt x="2516" y="139"/>
                  </a:lnTo>
                  <a:lnTo>
                    <a:pt x="2509" y="136"/>
                  </a:lnTo>
                  <a:lnTo>
                    <a:pt x="2500" y="136"/>
                  </a:lnTo>
                  <a:lnTo>
                    <a:pt x="2493" y="135"/>
                  </a:lnTo>
                  <a:lnTo>
                    <a:pt x="2487" y="136"/>
                  </a:lnTo>
                  <a:lnTo>
                    <a:pt x="2474" y="145"/>
                  </a:lnTo>
                  <a:lnTo>
                    <a:pt x="2463" y="157"/>
                  </a:lnTo>
                  <a:lnTo>
                    <a:pt x="2452" y="169"/>
                  </a:lnTo>
                  <a:lnTo>
                    <a:pt x="2441" y="182"/>
                  </a:lnTo>
                  <a:lnTo>
                    <a:pt x="2431" y="195"/>
                  </a:lnTo>
                  <a:lnTo>
                    <a:pt x="2422" y="211"/>
                  </a:lnTo>
                  <a:lnTo>
                    <a:pt x="2414" y="229"/>
                  </a:lnTo>
                  <a:lnTo>
                    <a:pt x="2405" y="246"/>
                  </a:lnTo>
                  <a:lnTo>
                    <a:pt x="2381" y="298"/>
                  </a:lnTo>
                  <a:lnTo>
                    <a:pt x="2356" y="352"/>
                  </a:lnTo>
                  <a:lnTo>
                    <a:pt x="2342" y="378"/>
                  </a:lnTo>
                  <a:lnTo>
                    <a:pt x="2326" y="403"/>
                  </a:lnTo>
                  <a:lnTo>
                    <a:pt x="2309" y="428"/>
                  </a:lnTo>
                  <a:lnTo>
                    <a:pt x="2290" y="451"/>
                  </a:lnTo>
                  <a:lnTo>
                    <a:pt x="2274" y="466"/>
                  </a:lnTo>
                  <a:lnTo>
                    <a:pt x="2258" y="481"/>
                  </a:lnTo>
                  <a:lnTo>
                    <a:pt x="2241" y="494"/>
                  </a:lnTo>
                  <a:lnTo>
                    <a:pt x="2222" y="504"/>
                  </a:lnTo>
                  <a:lnTo>
                    <a:pt x="2202" y="513"/>
                  </a:lnTo>
                  <a:lnTo>
                    <a:pt x="2182" y="519"/>
                  </a:lnTo>
                  <a:lnTo>
                    <a:pt x="2163" y="523"/>
                  </a:lnTo>
                  <a:lnTo>
                    <a:pt x="2142" y="526"/>
                  </a:lnTo>
                  <a:lnTo>
                    <a:pt x="2154" y="531"/>
                  </a:lnTo>
                  <a:lnTo>
                    <a:pt x="2166" y="535"/>
                  </a:lnTo>
                  <a:lnTo>
                    <a:pt x="2178" y="542"/>
                  </a:lnTo>
                  <a:lnTo>
                    <a:pt x="2188" y="550"/>
                  </a:lnTo>
                  <a:lnTo>
                    <a:pt x="2189" y="550"/>
                  </a:lnTo>
                  <a:lnTo>
                    <a:pt x="2186" y="551"/>
                  </a:lnTo>
                  <a:lnTo>
                    <a:pt x="2173" y="542"/>
                  </a:lnTo>
                  <a:lnTo>
                    <a:pt x="2158" y="535"/>
                  </a:lnTo>
                  <a:lnTo>
                    <a:pt x="2144" y="531"/>
                  </a:lnTo>
                  <a:lnTo>
                    <a:pt x="2129" y="528"/>
                  </a:lnTo>
                  <a:lnTo>
                    <a:pt x="2129" y="526"/>
                  </a:lnTo>
                  <a:lnTo>
                    <a:pt x="2107" y="526"/>
                  </a:lnTo>
                  <a:lnTo>
                    <a:pt x="2084" y="522"/>
                  </a:lnTo>
                  <a:lnTo>
                    <a:pt x="2059" y="514"/>
                  </a:lnTo>
                  <a:lnTo>
                    <a:pt x="2034" y="504"/>
                  </a:lnTo>
                  <a:lnTo>
                    <a:pt x="2010" y="492"/>
                  </a:lnTo>
                  <a:lnTo>
                    <a:pt x="1988" y="478"/>
                  </a:lnTo>
                  <a:lnTo>
                    <a:pt x="1968" y="463"/>
                  </a:lnTo>
                  <a:lnTo>
                    <a:pt x="1947" y="447"/>
                  </a:lnTo>
                  <a:lnTo>
                    <a:pt x="1927" y="428"/>
                  </a:lnTo>
                  <a:lnTo>
                    <a:pt x="1908" y="410"/>
                  </a:lnTo>
                  <a:lnTo>
                    <a:pt x="1871" y="371"/>
                  </a:lnTo>
                  <a:lnTo>
                    <a:pt x="1835" y="330"/>
                  </a:lnTo>
                  <a:lnTo>
                    <a:pt x="1799" y="290"/>
                  </a:lnTo>
                  <a:lnTo>
                    <a:pt x="1763" y="254"/>
                  </a:lnTo>
                  <a:lnTo>
                    <a:pt x="1770" y="271"/>
                  </a:lnTo>
                  <a:lnTo>
                    <a:pt x="1776" y="290"/>
                  </a:lnTo>
                  <a:lnTo>
                    <a:pt x="1780" y="309"/>
                  </a:lnTo>
                  <a:lnTo>
                    <a:pt x="1782" y="328"/>
                  </a:lnTo>
                  <a:lnTo>
                    <a:pt x="1782" y="331"/>
                  </a:lnTo>
                  <a:lnTo>
                    <a:pt x="1780" y="328"/>
                  </a:lnTo>
                  <a:lnTo>
                    <a:pt x="1777" y="308"/>
                  </a:lnTo>
                  <a:lnTo>
                    <a:pt x="1772" y="287"/>
                  </a:lnTo>
                  <a:lnTo>
                    <a:pt x="1764" y="267"/>
                  </a:lnTo>
                  <a:lnTo>
                    <a:pt x="1755" y="249"/>
                  </a:lnTo>
                  <a:lnTo>
                    <a:pt x="1755" y="248"/>
                  </a:lnTo>
                  <a:lnTo>
                    <a:pt x="1745" y="239"/>
                  </a:lnTo>
                  <a:lnTo>
                    <a:pt x="1725" y="221"/>
                  </a:lnTo>
                  <a:lnTo>
                    <a:pt x="1704" y="207"/>
                  </a:lnTo>
                  <a:lnTo>
                    <a:pt x="1682" y="193"/>
                  </a:lnTo>
                  <a:lnTo>
                    <a:pt x="1659" y="182"/>
                  </a:lnTo>
                  <a:lnTo>
                    <a:pt x="1635" y="171"/>
                  </a:lnTo>
                  <a:lnTo>
                    <a:pt x="1610" y="164"/>
                  </a:lnTo>
                  <a:lnTo>
                    <a:pt x="1585" y="157"/>
                  </a:lnTo>
                  <a:lnTo>
                    <a:pt x="1560" y="152"/>
                  </a:lnTo>
                  <a:lnTo>
                    <a:pt x="1534" y="151"/>
                  </a:lnTo>
                  <a:lnTo>
                    <a:pt x="1509" y="150"/>
                  </a:lnTo>
                  <a:lnTo>
                    <a:pt x="1483" y="150"/>
                  </a:lnTo>
                  <a:lnTo>
                    <a:pt x="1456" y="151"/>
                  </a:lnTo>
                  <a:lnTo>
                    <a:pt x="1432" y="155"/>
                  </a:lnTo>
                  <a:lnTo>
                    <a:pt x="1405" y="160"/>
                  </a:lnTo>
                  <a:lnTo>
                    <a:pt x="1379" y="167"/>
                  </a:lnTo>
                  <a:lnTo>
                    <a:pt x="1354" y="174"/>
                  </a:lnTo>
                  <a:lnTo>
                    <a:pt x="1332" y="183"/>
                  </a:lnTo>
                  <a:lnTo>
                    <a:pt x="1352" y="189"/>
                  </a:lnTo>
                  <a:lnTo>
                    <a:pt x="1371" y="198"/>
                  </a:lnTo>
                  <a:lnTo>
                    <a:pt x="1389" y="210"/>
                  </a:lnTo>
                  <a:lnTo>
                    <a:pt x="1405" y="224"/>
                  </a:lnTo>
                  <a:lnTo>
                    <a:pt x="1407" y="226"/>
                  </a:lnTo>
                  <a:lnTo>
                    <a:pt x="1402" y="227"/>
                  </a:lnTo>
                  <a:lnTo>
                    <a:pt x="1393" y="218"/>
                  </a:lnTo>
                  <a:lnTo>
                    <a:pt x="1385" y="211"/>
                  </a:lnTo>
                  <a:lnTo>
                    <a:pt x="1374" y="205"/>
                  </a:lnTo>
                  <a:lnTo>
                    <a:pt x="1364" y="201"/>
                  </a:lnTo>
                  <a:lnTo>
                    <a:pt x="1354" y="196"/>
                  </a:lnTo>
                  <a:lnTo>
                    <a:pt x="1342" y="192"/>
                  </a:lnTo>
                  <a:lnTo>
                    <a:pt x="1332" y="191"/>
                  </a:lnTo>
                  <a:lnTo>
                    <a:pt x="1320" y="188"/>
                  </a:lnTo>
                  <a:lnTo>
                    <a:pt x="1298" y="198"/>
                  </a:lnTo>
                  <a:lnTo>
                    <a:pt x="1276" y="210"/>
                  </a:lnTo>
                  <a:lnTo>
                    <a:pt x="1254" y="223"/>
                  </a:lnTo>
                  <a:lnTo>
                    <a:pt x="1232" y="236"/>
                  </a:lnTo>
                  <a:lnTo>
                    <a:pt x="1190" y="265"/>
                  </a:lnTo>
                  <a:lnTo>
                    <a:pt x="1147" y="295"/>
                  </a:lnTo>
                  <a:lnTo>
                    <a:pt x="1106" y="325"/>
                  </a:lnTo>
                  <a:lnTo>
                    <a:pt x="1065" y="353"/>
                  </a:lnTo>
                  <a:lnTo>
                    <a:pt x="1024" y="380"/>
                  </a:lnTo>
                  <a:lnTo>
                    <a:pt x="1002" y="391"/>
                  </a:lnTo>
                  <a:lnTo>
                    <a:pt x="982" y="403"/>
                  </a:lnTo>
                  <a:lnTo>
                    <a:pt x="958" y="413"/>
                  </a:lnTo>
                  <a:lnTo>
                    <a:pt x="933" y="422"/>
                  </a:lnTo>
                  <a:lnTo>
                    <a:pt x="910" y="429"/>
                  </a:lnTo>
                  <a:lnTo>
                    <a:pt x="885" y="434"/>
                  </a:lnTo>
                  <a:lnTo>
                    <a:pt x="899" y="440"/>
                  </a:lnTo>
                  <a:lnTo>
                    <a:pt x="914" y="447"/>
                  </a:lnTo>
                  <a:lnTo>
                    <a:pt x="927" y="456"/>
                  </a:lnTo>
                  <a:lnTo>
                    <a:pt x="939" y="466"/>
                  </a:lnTo>
                  <a:lnTo>
                    <a:pt x="942" y="468"/>
                  </a:lnTo>
                  <a:lnTo>
                    <a:pt x="938" y="470"/>
                  </a:lnTo>
                  <a:lnTo>
                    <a:pt x="920" y="457"/>
                  </a:lnTo>
                  <a:lnTo>
                    <a:pt x="902" y="449"/>
                  </a:lnTo>
                  <a:lnTo>
                    <a:pt x="883" y="441"/>
                  </a:lnTo>
                  <a:lnTo>
                    <a:pt x="864" y="435"/>
                  </a:lnTo>
                  <a:lnTo>
                    <a:pt x="845" y="437"/>
                  </a:lnTo>
                  <a:lnTo>
                    <a:pt x="828" y="435"/>
                  </a:lnTo>
                  <a:lnTo>
                    <a:pt x="809" y="434"/>
                  </a:lnTo>
                  <a:lnTo>
                    <a:pt x="791" y="431"/>
                  </a:lnTo>
                  <a:lnTo>
                    <a:pt x="766" y="425"/>
                  </a:lnTo>
                  <a:lnTo>
                    <a:pt x="743" y="418"/>
                  </a:lnTo>
                  <a:lnTo>
                    <a:pt x="718" y="409"/>
                  </a:lnTo>
                  <a:lnTo>
                    <a:pt x="694" y="400"/>
                  </a:lnTo>
                  <a:lnTo>
                    <a:pt x="646" y="380"/>
                  </a:lnTo>
                  <a:lnTo>
                    <a:pt x="596" y="358"/>
                  </a:lnTo>
                  <a:lnTo>
                    <a:pt x="548" y="334"/>
                  </a:lnTo>
                  <a:lnTo>
                    <a:pt x="521" y="324"/>
                  </a:lnTo>
                  <a:lnTo>
                    <a:pt x="495" y="315"/>
                  </a:lnTo>
                  <a:lnTo>
                    <a:pt x="469" y="306"/>
                  </a:lnTo>
                  <a:lnTo>
                    <a:pt x="442" y="299"/>
                  </a:lnTo>
                  <a:lnTo>
                    <a:pt x="414" y="293"/>
                  </a:lnTo>
                  <a:lnTo>
                    <a:pt x="388" y="289"/>
                  </a:lnTo>
                  <a:lnTo>
                    <a:pt x="360" y="286"/>
                  </a:lnTo>
                  <a:lnTo>
                    <a:pt x="334" y="286"/>
                  </a:lnTo>
                  <a:lnTo>
                    <a:pt x="306" y="287"/>
                  </a:lnTo>
                  <a:lnTo>
                    <a:pt x="280" y="290"/>
                  </a:lnTo>
                  <a:lnTo>
                    <a:pt x="253" y="296"/>
                  </a:lnTo>
                  <a:lnTo>
                    <a:pt x="227" y="305"/>
                  </a:lnTo>
                  <a:lnTo>
                    <a:pt x="202" y="315"/>
                  </a:lnTo>
                  <a:lnTo>
                    <a:pt x="177" y="330"/>
                  </a:lnTo>
                  <a:lnTo>
                    <a:pt x="159" y="340"/>
                  </a:lnTo>
                  <a:lnTo>
                    <a:pt x="143" y="352"/>
                  </a:lnTo>
                  <a:lnTo>
                    <a:pt x="164" y="347"/>
                  </a:lnTo>
                  <a:lnTo>
                    <a:pt x="183" y="344"/>
                  </a:lnTo>
                  <a:lnTo>
                    <a:pt x="202" y="343"/>
                  </a:lnTo>
                  <a:lnTo>
                    <a:pt x="221" y="343"/>
                  </a:lnTo>
                  <a:lnTo>
                    <a:pt x="240" y="344"/>
                  </a:lnTo>
                  <a:lnTo>
                    <a:pt x="259" y="349"/>
                  </a:lnTo>
                  <a:lnTo>
                    <a:pt x="278" y="353"/>
                  </a:lnTo>
                  <a:lnTo>
                    <a:pt x="297" y="359"/>
                  </a:lnTo>
                  <a:lnTo>
                    <a:pt x="300" y="361"/>
                  </a:lnTo>
                  <a:lnTo>
                    <a:pt x="294" y="365"/>
                  </a:lnTo>
                  <a:lnTo>
                    <a:pt x="274" y="359"/>
                  </a:lnTo>
                  <a:lnTo>
                    <a:pt x="250" y="355"/>
                  </a:lnTo>
                  <a:lnTo>
                    <a:pt x="228" y="353"/>
                  </a:lnTo>
                  <a:lnTo>
                    <a:pt x="206" y="353"/>
                  </a:lnTo>
                  <a:lnTo>
                    <a:pt x="183" y="356"/>
                  </a:lnTo>
                  <a:lnTo>
                    <a:pt x="161" y="361"/>
                  </a:lnTo>
                  <a:lnTo>
                    <a:pt x="139" y="366"/>
                  </a:lnTo>
                  <a:lnTo>
                    <a:pt x="118" y="375"/>
                  </a:lnTo>
                  <a:lnTo>
                    <a:pt x="101" y="393"/>
                  </a:lnTo>
                  <a:lnTo>
                    <a:pt x="86" y="412"/>
                  </a:lnTo>
                  <a:lnTo>
                    <a:pt x="73" y="431"/>
                  </a:lnTo>
                  <a:lnTo>
                    <a:pt x="61" y="451"/>
                  </a:lnTo>
                  <a:lnTo>
                    <a:pt x="51" y="473"/>
                  </a:lnTo>
                  <a:lnTo>
                    <a:pt x="44" y="495"/>
                  </a:lnTo>
                  <a:lnTo>
                    <a:pt x="36" y="517"/>
                  </a:lnTo>
                  <a:lnTo>
                    <a:pt x="30" y="541"/>
                  </a:lnTo>
                  <a:lnTo>
                    <a:pt x="27" y="564"/>
                  </a:lnTo>
                  <a:lnTo>
                    <a:pt x="26" y="588"/>
                  </a:lnTo>
                  <a:lnTo>
                    <a:pt x="26" y="611"/>
                  </a:lnTo>
                  <a:lnTo>
                    <a:pt x="27" y="635"/>
                  </a:lnTo>
                  <a:lnTo>
                    <a:pt x="32" y="658"/>
                  </a:lnTo>
                  <a:lnTo>
                    <a:pt x="38" y="682"/>
                  </a:lnTo>
                  <a:lnTo>
                    <a:pt x="45" y="704"/>
                  </a:lnTo>
                  <a:lnTo>
                    <a:pt x="54" y="726"/>
                  </a:lnTo>
                  <a:lnTo>
                    <a:pt x="27" y="723"/>
                  </a:lnTo>
                  <a:lnTo>
                    <a:pt x="16" y="696"/>
                  </a:lnTo>
                  <a:lnTo>
                    <a:pt x="8" y="667"/>
                  </a:lnTo>
                  <a:lnTo>
                    <a:pt x="3" y="639"/>
                  </a:lnTo>
                  <a:lnTo>
                    <a:pt x="0" y="610"/>
                  </a:lnTo>
                  <a:lnTo>
                    <a:pt x="0" y="579"/>
                  </a:lnTo>
                  <a:lnTo>
                    <a:pt x="3" y="550"/>
                  </a:lnTo>
                  <a:lnTo>
                    <a:pt x="8" y="520"/>
                  </a:lnTo>
                  <a:lnTo>
                    <a:pt x="16" y="491"/>
                  </a:lnTo>
                  <a:lnTo>
                    <a:pt x="26" y="463"/>
                  </a:lnTo>
                  <a:lnTo>
                    <a:pt x="39" y="435"/>
                  </a:lnTo>
                  <a:lnTo>
                    <a:pt x="55" y="410"/>
                  </a:lnTo>
                  <a:lnTo>
                    <a:pt x="71" y="385"/>
                  </a:lnTo>
                  <a:lnTo>
                    <a:pt x="92" y="362"/>
                  </a:lnTo>
                  <a:lnTo>
                    <a:pt x="114" y="342"/>
                  </a:lnTo>
                  <a:lnTo>
                    <a:pt x="137" y="322"/>
                  </a:lnTo>
                  <a:lnTo>
                    <a:pt x="162" y="306"/>
                  </a:lnTo>
                  <a:lnTo>
                    <a:pt x="184" y="295"/>
                  </a:lnTo>
                  <a:lnTo>
                    <a:pt x="205" y="284"/>
                  </a:lnTo>
                  <a:lnTo>
                    <a:pt x="227" y="276"/>
                  </a:lnTo>
                  <a:lnTo>
                    <a:pt x="249" y="270"/>
                  </a:lnTo>
                  <a:lnTo>
                    <a:pt x="272" y="265"/>
                  </a:lnTo>
                  <a:lnTo>
                    <a:pt x="294" y="262"/>
                  </a:lnTo>
                  <a:lnTo>
                    <a:pt x="318" y="261"/>
                  </a:lnTo>
                  <a:lnTo>
                    <a:pt x="340" y="261"/>
                  </a:lnTo>
                  <a:lnTo>
                    <a:pt x="363" y="261"/>
                  </a:lnTo>
                  <a:lnTo>
                    <a:pt x="385" y="264"/>
                  </a:lnTo>
                  <a:lnTo>
                    <a:pt x="407" y="268"/>
                  </a:lnTo>
                  <a:lnTo>
                    <a:pt x="429" y="273"/>
                  </a:lnTo>
                  <a:lnTo>
                    <a:pt x="451" y="277"/>
                  </a:lnTo>
                  <a:lnTo>
                    <a:pt x="473" y="284"/>
                  </a:lnTo>
                  <a:lnTo>
                    <a:pt x="515" y="299"/>
                  </a:lnTo>
                  <a:lnTo>
                    <a:pt x="529" y="302"/>
                  </a:lnTo>
                  <a:lnTo>
                    <a:pt x="543" y="303"/>
                  </a:lnTo>
                  <a:lnTo>
                    <a:pt x="557" y="303"/>
                  </a:lnTo>
                  <a:lnTo>
                    <a:pt x="571" y="303"/>
                  </a:lnTo>
                  <a:lnTo>
                    <a:pt x="584" y="302"/>
                  </a:lnTo>
                  <a:lnTo>
                    <a:pt x="598" y="299"/>
                  </a:lnTo>
                  <a:lnTo>
                    <a:pt x="611" y="296"/>
                  </a:lnTo>
                  <a:lnTo>
                    <a:pt x="624" y="292"/>
                  </a:lnTo>
                  <a:lnTo>
                    <a:pt x="628" y="296"/>
                  </a:lnTo>
                  <a:lnTo>
                    <a:pt x="625" y="296"/>
                  </a:lnTo>
                  <a:lnTo>
                    <a:pt x="608" y="303"/>
                  </a:lnTo>
                  <a:lnTo>
                    <a:pt x="589" y="309"/>
                  </a:lnTo>
                  <a:lnTo>
                    <a:pt x="568" y="312"/>
                  </a:lnTo>
                  <a:lnTo>
                    <a:pt x="549" y="312"/>
                  </a:lnTo>
                  <a:lnTo>
                    <a:pt x="599" y="336"/>
                  </a:lnTo>
                  <a:lnTo>
                    <a:pt x="649" y="358"/>
                  </a:lnTo>
                  <a:lnTo>
                    <a:pt x="696" y="380"/>
                  </a:lnTo>
                  <a:lnTo>
                    <a:pt x="721" y="388"/>
                  </a:lnTo>
                  <a:lnTo>
                    <a:pt x="744" y="397"/>
                  </a:lnTo>
                  <a:lnTo>
                    <a:pt x="768" y="405"/>
                  </a:lnTo>
                  <a:lnTo>
                    <a:pt x="791" y="409"/>
                  </a:lnTo>
                  <a:lnTo>
                    <a:pt x="814" y="413"/>
                  </a:lnTo>
                  <a:lnTo>
                    <a:pt x="838" y="415"/>
                  </a:lnTo>
                  <a:lnTo>
                    <a:pt x="861" y="415"/>
                  </a:lnTo>
                  <a:lnTo>
                    <a:pt x="885" y="413"/>
                  </a:lnTo>
                  <a:lnTo>
                    <a:pt x="908" y="409"/>
                  </a:lnTo>
                  <a:lnTo>
                    <a:pt x="932" y="403"/>
                  </a:lnTo>
                  <a:lnTo>
                    <a:pt x="955" y="394"/>
                  </a:lnTo>
                  <a:lnTo>
                    <a:pt x="977" y="384"/>
                  </a:lnTo>
                  <a:lnTo>
                    <a:pt x="1008" y="369"/>
                  </a:lnTo>
                  <a:lnTo>
                    <a:pt x="1039" y="350"/>
                  </a:lnTo>
                  <a:lnTo>
                    <a:pt x="1070" y="331"/>
                  </a:lnTo>
                  <a:lnTo>
                    <a:pt x="1099" y="309"/>
                  </a:lnTo>
                  <a:lnTo>
                    <a:pt x="1116" y="290"/>
                  </a:lnTo>
                  <a:lnTo>
                    <a:pt x="1133" y="267"/>
                  </a:lnTo>
                  <a:lnTo>
                    <a:pt x="1147" y="240"/>
                  </a:lnTo>
                  <a:lnTo>
                    <a:pt x="1159" y="213"/>
                  </a:lnTo>
                  <a:lnTo>
                    <a:pt x="1163" y="213"/>
                  </a:lnTo>
                  <a:lnTo>
                    <a:pt x="1162" y="214"/>
                  </a:lnTo>
                  <a:lnTo>
                    <a:pt x="1155" y="236"/>
                  </a:lnTo>
                  <a:lnTo>
                    <a:pt x="1144" y="257"/>
                  </a:lnTo>
                  <a:lnTo>
                    <a:pt x="1133" y="277"/>
                  </a:lnTo>
                  <a:lnTo>
                    <a:pt x="1121" y="295"/>
                  </a:lnTo>
                  <a:lnTo>
                    <a:pt x="1176" y="255"/>
                  </a:lnTo>
                  <a:lnTo>
                    <a:pt x="1204" y="236"/>
                  </a:lnTo>
                  <a:lnTo>
                    <a:pt x="1232" y="218"/>
                  </a:lnTo>
                  <a:lnTo>
                    <a:pt x="1262" y="201"/>
                  </a:lnTo>
                  <a:lnTo>
                    <a:pt x="1291" y="185"/>
                  </a:lnTo>
                  <a:lnTo>
                    <a:pt x="1322" y="171"/>
                  </a:lnTo>
                  <a:lnTo>
                    <a:pt x="1352" y="160"/>
                  </a:lnTo>
                  <a:lnTo>
                    <a:pt x="1385" y="151"/>
                  </a:lnTo>
                  <a:lnTo>
                    <a:pt x="1417" y="144"/>
                  </a:lnTo>
                  <a:lnTo>
                    <a:pt x="1449" y="138"/>
                  </a:lnTo>
                  <a:lnTo>
                    <a:pt x="1483" y="135"/>
                  </a:lnTo>
                  <a:lnTo>
                    <a:pt x="1515" y="135"/>
                  </a:lnTo>
                  <a:lnTo>
                    <a:pt x="1549" y="138"/>
                  </a:lnTo>
                  <a:lnTo>
                    <a:pt x="1581" y="142"/>
                  </a:lnTo>
                  <a:lnTo>
                    <a:pt x="1612" y="151"/>
                  </a:lnTo>
                  <a:lnTo>
                    <a:pt x="1612" y="150"/>
                  </a:lnTo>
                  <a:lnTo>
                    <a:pt x="1622" y="150"/>
                  </a:lnTo>
                  <a:lnTo>
                    <a:pt x="1632" y="148"/>
                  </a:lnTo>
                  <a:lnTo>
                    <a:pt x="1641" y="147"/>
                  </a:lnTo>
                  <a:lnTo>
                    <a:pt x="1651" y="144"/>
                  </a:lnTo>
                  <a:lnTo>
                    <a:pt x="1662" y="139"/>
                  </a:lnTo>
                  <a:lnTo>
                    <a:pt x="1670" y="135"/>
                  </a:lnTo>
                  <a:lnTo>
                    <a:pt x="1679" y="129"/>
                  </a:lnTo>
                  <a:lnTo>
                    <a:pt x="1689" y="122"/>
                  </a:lnTo>
                  <a:lnTo>
                    <a:pt x="1691" y="123"/>
                  </a:lnTo>
                  <a:lnTo>
                    <a:pt x="1691" y="125"/>
                  </a:lnTo>
                  <a:lnTo>
                    <a:pt x="1675" y="136"/>
                  </a:lnTo>
                  <a:lnTo>
                    <a:pt x="1660" y="145"/>
                  </a:lnTo>
                  <a:lnTo>
                    <a:pt x="1644" y="151"/>
                  </a:lnTo>
                  <a:lnTo>
                    <a:pt x="1626" y="155"/>
                  </a:lnTo>
                  <a:lnTo>
                    <a:pt x="1644" y="161"/>
                  </a:lnTo>
                  <a:lnTo>
                    <a:pt x="1660" y="169"/>
                  </a:lnTo>
                  <a:lnTo>
                    <a:pt x="1676" y="176"/>
                  </a:lnTo>
                  <a:lnTo>
                    <a:pt x="1691" y="185"/>
                  </a:lnTo>
                  <a:lnTo>
                    <a:pt x="1707" y="195"/>
                  </a:lnTo>
                  <a:lnTo>
                    <a:pt x="1722" y="205"/>
                  </a:lnTo>
                  <a:lnTo>
                    <a:pt x="1736" y="217"/>
                  </a:lnTo>
                  <a:lnTo>
                    <a:pt x="1750" y="229"/>
                  </a:lnTo>
                  <a:lnTo>
                    <a:pt x="1782" y="258"/>
                  </a:lnTo>
                  <a:lnTo>
                    <a:pt x="1813" y="292"/>
                  </a:lnTo>
                  <a:lnTo>
                    <a:pt x="1871" y="359"/>
                  </a:lnTo>
                  <a:lnTo>
                    <a:pt x="1883" y="366"/>
                  </a:lnTo>
                  <a:lnTo>
                    <a:pt x="1895" y="372"/>
                  </a:lnTo>
                  <a:lnTo>
                    <a:pt x="1906" y="377"/>
                  </a:lnTo>
                  <a:lnTo>
                    <a:pt x="1920" y="378"/>
                  </a:lnTo>
                  <a:lnTo>
                    <a:pt x="1921" y="381"/>
                  </a:lnTo>
                  <a:lnTo>
                    <a:pt x="1920" y="381"/>
                  </a:lnTo>
                  <a:lnTo>
                    <a:pt x="1909" y="380"/>
                  </a:lnTo>
                  <a:lnTo>
                    <a:pt x="1901" y="378"/>
                  </a:lnTo>
                  <a:lnTo>
                    <a:pt x="1892" y="375"/>
                  </a:lnTo>
                  <a:lnTo>
                    <a:pt x="1884" y="372"/>
                  </a:lnTo>
                  <a:lnTo>
                    <a:pt x="1905" y="396"/>
                  </a:lnTo>
                  <a:lnTo>
                    <a:pt x="1928" y="418"/>
                  </a:lnTo>
                  <a:lnTo>
                    <a:pt x="1952" y="440"/>
                  </a:lnTo>
                  <a:lnTo>
                    <a:pt x="1975" y="459"/>
                  </a:lnTo>
                  <a:lnTo>
                    <a:pt x="2002" y="476"/>
                  </a:lnTo>
                  <a:lnTo>
                    <a:pt x="2028" y="492"/>
                  </a:lnTo>
                  <a:lnTo>
                    <a:pt x="2056" y="504"/>
                  </a:lnTo>
                  <a:lnTo>
                    <a:pt x="2071" y="510"/>
                  </a:lnTo>
                  <a:lnTo>
                    <a:pt x="2085" y="514"/>
                  </a:lnTo>
                  <a:lnTo>
                    <a:pt x="2098" y="517"/>
                  </a:lnTo>
                  <a:lnTo>
                    <a:pt x="2112" y="519"/>
                  </a:lnTo>
                  <a:lnTo>
                    <a:pt x="2126" y="519"/>
                  </a:lnTo>
                  <a:lnTo>
                    <a:pt x="2139" y="519"/>
                  </a:lnTo>
                  <a:lnTo>
                    <a:pt x="2153" y="519"/>
                  </a:lnTo>
                  <a:lnTo>
                    <a:pt x="2166" y="516"/>
                  </a:lnTo>
                  <a:lnTo>
                    <a:pt x="2179" y="513"/>
                  </a:lnTo>
                  <a:lnTo>
                    <a:pt x="2192" y="509"/>
                  </a:lnTo>
                  <a:lnTo>
                    <a:pt x="2205" y="504"/>
                  </a:lnTo>
                  <a:lnTo>
                    <a:pt x="2219" y="498"/>
                  </a:lnTo>
                  <a:lnTo>
                    <a:pt x="2232" y="492"/>
                  </a:lnTo>
                  <a:lnTo>
                    <a:pt x="2243" y="485"/>
                  </a:lnTo>
                  <a:lnTo>
                    <a:pt x="2255" y="476"/>
                  </a:lnTo>
                  <a:lnTo>
                    <a:pt x="2265" y="468"/>
                  </a:lnTo>
                  <a:lnTo>
                    <a:pt x="2277" y="457"/>
                  </a:lnTo>
                  <a:lnTo>
                    <a:pt x="2287" y="447"/>
                  </a:lnTo>
                  <a:lnTo>
                    <a:pt x="2304" y="427"/>
                  </a:lnTo>
                  <a:lnTo>
                    <a:pt x="2320" y="405"/>
                  </a:lnTo>
                  <a:lnTo>
                    <a:pt x="2334" y="383"/>
                  </a:lnTo>
                  <a:lnTo>
                    <a:pt x="2348" y="361"/>
                  </a:lnTo>
                  <a:lnTo>
                    <a:pt x="2350" y="349"/>
                  </a:lnTo>
                  <a:lnTo>
                    <a:pt x="2353" y="337"/>
                  </a:lnTo>
                  <a:lnTo>
                    <a:pt x="2355" y="325"/>
                  </a:lnTo>
                  <a:lnTo>
                    <a:pt x="2356" y="314"/>
                  </a:lnTo>
                  <a:lnTo>
                    <a:pt x="2356" y="312"/>
                  </a:lnTo>
                  <a:lnTo>
                    <a:pt x="2356" y="331"/>
                  </a:lnTo>
                  <a:lnTo>
                    <a:pt x="2353" y="349"/>
                  </a:lnTo>
                  <a:lnTo>
                    <a:pt x="2367" y="322"/>
                  </a:lnTo>
                  <a:lnTo>
                    <a:pt x="2378" y="295"/>
                  </a:lnTo>
                  <a:lnTo>
                    <a:pt x="2402" y="243"/>
                  </a:lnTo>
                  <a:lnTo>
                    <a:pt x="2411" y="226"/>
                  </a:lnTo>
                  <a:lnTo>
                    <a:pt x="2421" y="208"/>
                  </a:lnTo>
                  <a:lnTo>
                    <a:pt x="2430" y="193"/>
                  </a:lnTo>
                  <a:lnTo>
                    <a:pt x="2440" y="179"/>
                  </a:lnTo>
                  <a:lnTo>
                    <a:pt x="2450" y="166"/>
                  </a:lnTo>
                  <a:lnTo>
                    <a:pt x="2460" y="154"/>
                  </a:lnTo>
                  <a:lnTo>
                    <a:pt x="2472" y="144"/>
                  </a:lnTo>
                  <a:lnTo>
                    <a:pt x="2485" y="135"/>
                  </a:lnTo>
                  <a:lnTo>
                    <a:pt x="2484" y="133"/>
                  </a:lnTo>
                  <a:lnTo>
                    <a:pt x="2485" y="133"/>
                  </a:lnTo>
                  <a:lnTo>
                    <a:pt x="2501" y="125"/>
                  </a:lnTo>
                  <a:lnTo>
                    <a:pt x="2510" y="120"/>
                  </a:lnTo>
                  <a:lnTo>
                    <a:pt x="2519" y="117"/>
                  </a:lnTo>
                  <a:lnTo>
                    <a:pt x="2538" y="111"/>
                  </a:lnTo>
                  <a:lnTo>
                    <a:pt x="2559" y="106"/>
                  </a:lnTo>
                  <a:lnTo>
                    <a:pt x="2581" y="103"/>
                  </a:lnTo>
                  <a:lnTo>
                    <a:pt x="2603" y="100"/>
                  </a:lnTo>
                  <a:lnTo>
                    <a:pt x="2651" y="95"/>
                  </a:lnTo>
                  <a:lnTo>
                    <a:pt x="2704" y="95"/>
                  </a:lnTo>
                  <a:lnTo>
                    <a:pt x="2652" y="97"/>
                  </a:lnTo>
                  <a:lnTo>
                    <a:pt x="2604" y="100"/>
                  </a:lnTo>
                  <a:lnTo>
                    <a:pt x="2581" y="103"/>
                  </a:lnTo>
                  <a:lnTo>
                    <a:pt x="2560" y="107"/>
                  </a:lnTo>
                  <a:lnTo>
                    <a:pt x="2540" y="113"/>
                  </a:lnTo>
                  <a:lnTo>
                    <a:pt x="2520" y="119"/>
                  </a:lnTo>
                  <a:lnTo>
                    <a:pt x="2504" y="125"/>
                  </a:lnTo>
                  <a:lnTo>
                    <a:pt x="2491" y="133"/>
                  </a:lnTo>
                  <a:lnTo>
                    <a:pt x="2503" y="135"/>
                  </a:lnTo>
                  <a:lnTo>
                    <a:pt x="2516" y="138"/>
                  </a:lnTo>
                  <a:lnTo>
                    <a:pt x="2518" y="139"/>
                  </a:lnTo>
                  <a:close/>
                </a:path>
              </a:pathLst>
            </a:custGeom>
            <a:solidFill>
              <a:srgbClr val="A865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4" name="Group 12"/>
            <p:cNvGrpSpPr>
              <a:grpSpLocks/>
            </p:cNvGrpSpPr>
            <p:nvPr/>
          </p:nvGrpSpPr>
          <p:grpSpPr bwMode="auto">
            <a:xfrm>
              <a:off x="2134263" y="615792"/>
              <a:ext cx="312738" cy="327025"/>
              <a:chOff x="0" y="0"/>
              <a:chExt cx="312738" cy="327025"/>
            </a:xfrm>
          </p:grpSpPr>
          <p:sp>
            <p:nvSpPr>
              <p:cNvPr id="144" name="Freeform 163"/>
              <p:cNvSpPr>
                <a:spLocks/>
              </p:cNvSpPr>
              <p:nvPr/>
            </p:nvSpPr>
            <p:spPr bwMode="auto">
              <a:xfrm>
                <a:off x="138112" y="0"/>
                <a:ext cx="36513" cy="112713"/>
              </a:xfrm>
              <a:custGeom>
                <a:avLst/>
                <a:gdLst>
                  <a:gd name="T0" fmla="*/ 25 w 69"/>
                  <a:gd name="T1" fmla="*/ 212 h 213"/>
                  <a:gd name="T2" fmla="*/ 25 w 69"/>
                  <a:gd name="T3" fmla="*/ 212 h 213"/>
                  <a:gd name="T4" fmla="*/ 14 w 69"/>
                  <a:gd name="T5" fmla="*/ 194 h 213"/>
                  <a:gd name="T6" fmla="*/ 7 w 69"/>
                  <a:gd name="T7" fmla="*/ 175 h 213"/>
                  <a:gd name="T8" fmla="*/ 4 w 69"/>
                  <a:gd name="T9" fmla="*/ 164 h 213"/>
                  <a:gd name="T10" fmla="*/ 3 w 69"/>
                  <a:gd name="T11" fmla="*/ 152 h 213"/>
                  <a:gd name="T12" fmla="*/ 0 w 69"/>
                  <a:gd name="T13" fmla="*/ 127 h 213"/>
                  <a:gd name="T14" fmla="*/ 1 w 69"/>
                  <a:gd name="T15" fmla="*/ 99 h 213"/>
                  <a:gd name="T16" fmla="*/ 6 w 69"/>
                  <a:gd name="T17" fmla="*/ 71 h 213"/>
                  <a:gd name="T18" fmla="*/ 8 w 69"/>
                  <a:gd name="T19" fmla="*/ 57 h 213"/>
                  <a:gd name="T20" fmla="*/ 13 w 69"/>
                  <a:gd name="T21" fmla="*/ 43 h 213"/>
                  <a:gd name="T22" fmla="*/ 19 w 69"/>
                  <a:gd name="T23" fmla="*/ 30 h 213"/>
                  <a:gd name="T24" fmla="*/ 25 w 69"/>
                  <a:gd name="T25" fmla="*/ 17 h 213"/>
                  <a:gd name="T26" fmla="*/ 28 w 69"/>
                  <a:gd name="T27" fmla="*/ 11 h 213"/>
                  <a:gd name="T28" fmla="*/ 33 w 69"/>
                  <a:gd name="T29" fmla="*/ 5 h 213"/>
                  <a:gd name="T30" fmla="*/ 39 w 69"/>
                  <a:gd name="T31" fmla="*/ 1 h 213"/>
                  <a:gd name="T32" fmla="*/ 42 w 69"/>
                  <a:gd name="T33" fmla="*/ 0 h 213"/>
                  <a:gd name="T34" fmla="*/ 45 w 69"/>
                  <a:gd name="T35" fmla="*/ 0 h 213"/>
                  <a:gd name="T36" fmla="*/ 50 w 69"/>
                  <a:gd name="T37" fmla="*/ 1 h 213"/>
                  <a:gd name="T38" fmla="*/ 52 w 69"/>
                  <a:gd name="T39" fmla="*/ 2 h 213"/>
                  <a:gd name="T40" fmla="*/ 57 w 69"/>
                  <a:gd name="T41" fmla="*/ 10 h 213"/>
                  <a:gd name="T42" fmla="*/ 60 w 69"/>
                  <a:gd name="T43" fmla="*/ 17 h 213"/>
                  <a:gd name="T44" fmla="*/ 63 w 69"/>
                  <a:gd name="T45" fmla="*/ 23 h 213"/>
                  <a:gd name="T46" fmla="*/ 66 w 69"/>
                  <a:gd name="T47" fmla="*/ 38 h 213"/>
                  <a:gd name="T48" fmla="*/ 67 w 69"/>
                  <a:gd name="T49" fmla="*/ 51 h 213"/>
                  <a:gd name="T50" fmla="*/ 69 w 69"/>
                  <a:gd name="T51" fmla="*/ 79 h 213"/>
                  <a:gd name="T52" fmla="*/ 67 w 69"/>
                  <a:gd name="T53" fmla="*/ 109 h 213"/>
                  <a:gd name="T54" fmla="*/ 64 w 69"/>
                  <a:gd name="T55" fmla="*/ 140 h 213"/>
                  <a:gd name="T56" fmla="*/ 60 w 69"/>
                  <a:gd name="T57" fmla="*/ 159 h 213"/>
                  <a:gd name="T58" fmla="*/ 55 w 69"/>
                  <a:gd name="T59" fmla="*/ 178 h 213"/>
                  <a:gd name="T60" fmla="*/ 48 w 69"/>
                  <a:gd name="T61" fmla="*/ 196 h 213"/>
                  <a:gd name="T62" fmla="*/ 44 w 69"/>
                  <a:gd name="T63" fmla="*/ 205 h 213"/>
                  <a:gd name="T64" fmla="*/ 38 w 69"/>
                  <a:gd name="T65" fmla="*/ 213 h 213"/>
                  <a:gd name="T66" fmla="*/ 25 w 69"/>
                  <a:gd name="T67" fmla="*/ 2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213">
                    <a:moveTo>
                      <a:pt x="25" y="212"/>
                    </a:moveTo>
                    <a:lnTo>
                      <a:pt x="25" y="212"/>
                    </a:lnTo>
                    <a:lnTo>
                      <a:pt x="14" y="194"/>
                    </a:lnTo>
                    <a:lnTo>
                      <a:pt x="7" y="175"/>
                    </a:lnTo>
                    <a:lnTo>
                      <a:pt x="4" y="164"/>
                    </a:lnTo>
                    <a:lnTo>
                      <a:pt x="3" y="152"/>
                    </a:lnTo>
                    <a:lnTo>
                      <a:pt x="0" y="127"/>
                    </a:lnTo>
                    <a:lnTo>
                      <a:pt x="1" y="99"/>
                    </a:lnTo>
                    <a:lnTo>
                      <a:pt x="6" y="71"/>
                    </a:lnTo>
                    <a:lnTo>
                      <a:pt x="8" y="57"/>
                    </a:lnTo>
                    <a:lnTo>
                      <a:pt x="13" y="43"/>
                    </a:lnTo>
                    <a:lnTo>
                      <a:pt x="19" y="30"/>
                    </a:lnTo>
                    <a:lnTo>
                      <a:pt x="25" y="17"/>
                    </a:lnTo>
                    <a:lnTo>
                      <a:pt x="28" y="11"/>
                    </a:lnTo>
                    <a:lnTo>
                      <a:pt x="33" y="5"/>
                    </a:lnTo>
                    <a:lnTo>
                      <a:pt x="39" y="1"/>
                    </a:lnTo>
                    <a:lnTo>
                      <a:pt x="42" y="0"/>
                    </a:lnTo>
                    <a:lnTo>
                      <a:pt x="45" y="0"/>
                    </a:lnTo>
                    <a:lnTo>
                      <a:pt x="50" y="1"/>
                    </a:lnTo>
                    <a:lnTo>
                      <a:pt x="52" y="2"/>
                    </a:lnTo>
                    <a:lnTo>
                      <a:pt x="57" y="10"/>
                    </a:lnTo>
                    <a:lnTo>
                      <a:pt x="60" y="17"/>
                    </a:lnTo>
                    <a:lnTo>
                      <a:pt x="63" y="23"/>
                    </a:lnTo>
                    <a:lnTo>
                      <a:pt x="66" y="38"/>
                    </a:lnTo>
                    <a:lnTo>
                      <a:pt x="67" y="51"/>
                    </a:lnTo>
                    <a:lnTo>
                      <a:pt x="69" y="79"/>
                    </a:lnTo>
                    <a:lnTo>
                      <a:pt x="67" y="109"/>
                    </a:lnTo>
                    <a:lnTo>
                      <a:pt x="64" y="140"/>
                    </a:lnTo>
                    <a:lnTo>
                      <a:pt x="60" y="159"/>
                    </a:lnTo>
                    <a:lnTo>
                      <a:pt x="55" y="178"/>
                    </a:lnTo>
                    <a:lnTo>
                      <a:pt x="48" y="196"/>
                    </a:lnTo>
                    <a:lnTo>
                      <a:pt x="44" y="205"/>
                    </a:lnTo>
                    <a:lnTo>
                      <a:pt x="38" y="213"/>
                    </a:lnTo>
                    <a:lnTo>
                      <a:pt x="25" y="212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5" name="Freeform 164"/>
              <p:cNvSpPr>
                <a:spLocks/>
              </p:cNvSpPr>
              <p:nvPr/>
            </p:nvSpPr>
            <p:spPr bwMode="auto">
              <a:xfrm>
                <a:off x="177800" y="52388"/>
                <a:ext cx="92075" cy="77788"/>
              </a:xfrm>
              <a:custGeom>
                <a:avLst/>
                <a:gdLst>
                  <a:gd name="T0" fmla="*/ 0 w 173"/>
                  <a:gd name="T1" fmla="*/ 136 h 147"/>
                  <a:gd name="T2" fmla="*/ 0 w 173"/>
                  <a:gd name="T3" fmla="*/ 136 h 147"/>
                  <a:gd name="T4" fmla="*/ 13 w 173"/>
                  <a:gd name="T5" fmla="*/ 112 h 147"/>
                  <a:gd name="T6" fmla="*/ 28 w 173"/>
                  <a:gd name="T7" fmla="*/ 87 h 147"/>
                  <a:gd name="T8" fmla="*/ 44 w 173"/>
                  <a:gd name="T9" fmla="*/ 65 h 147"/>
                  <a:gd name="T10" fmla="*/ 54 w 173"/>
                  <a:gd name="T11" fmla="*/ 54 h 147"/>
                  <a:gd name="T12" fmla="*/ 64 w 173"/>
                  <a:gd name="T13" fmla="*/ 44 h 147"/>
                  <a:gd name="T14" fmla="*/ 75 w 173"/>
                  <a:gd name="T15" fmla="*/ 35 h 147"/>
                  <a:gd name="T16" fmla="*/ 86 w 173"/>
                  <a:gd name="T17" fmla="*/ 27 h 147"/>
                  <a:gd name="T18" fmla="*/ 98 w 173"/>
                  <a:gd name="T19" fmla="*/ 19 h 147"/>
                  <a:gd name="T20" fmla="*/ 111 w 173"/>
                  <a:gd name="T21" fmla="*/ 12 h 147"/>
                  <a:gd name="T22" fmla="*/ 122 w 173"/>
                  <a:gd name="T23" fmla="*/ 7 h 147"/>
                  <a:gd name="T24" fmla="*/ 132 w 173"/>
                  <a:gd name="T25" fmla="*/ 5 h 147"/>
                  <a:gd name="T26" fmla="*/ 142 w 173"/>
                  <a:gd name="T27" fmla="*/ 2 h 147"/>
                  <a:gd name="T28" fmla="*/ 154 w 173"/>
                  <a:gd name="T29" fmla="*/ 0 h 147"/>
                  <a:gd name="T30" fmla="*/ 160 w 173"/>
                  <a:gd name="T31" fmla="*/ 0 h 147"/>
                  <a:gd name="T32" fmla="*/ 166 w 173"/>
                  <a:gd name="T33" fmla="*/ 2 h 147"/>
                  <a:gd name="T34" fmla="*/ 170 w 173"/>
                  <a:gd name="T35" fmla="*/ 6 h 147"/>
                  <a:gd name="T36" fmla="*/ 171 w 173"/>
                  <a:gd name="T37" fmla="*/ 9 h 147"/>
                  <a:gd name="T38" fmla="*/ 173 w 173"/>
                  <a:gd name="T39" fmla="*/ 12 h 147"/>
                  <a:gd name="T40" fmla="*/ 173 w 173"/>
                  <a:gd name="T41" fmla="*/ 16 h 147"/>
                  <a:gd name="T42" fmla="*/ 173 w 173"/>
                  <a:gd name="T43" fmla="*/ 21 h 147"/>
                  <a:gd name="T44" fmla="*/ 168 w 173"/>
                  <a:gd name="T45" fmla="*/ 29 h 147"/>
                  <a:gd name="T46" fmla="*/ 164 w 173"/>
                  <a:gd name="T47" fmla="*/ 37 h 147"/>
                  <a:gd name="T48" fmla="*/ 160 w 173"/>
                  <a:gd name="T49" fmla="*/ 44 h 147"/>
                  <a:gd name="T50" fmla="*/ 151 w 173"/>
                  <a:gd name="T51" fmla="*/ 54 h 147"/>
                  <a:gd name="T52" fmla="*/ 141 w 173"/>
                  <a:gd name="T53" fmla="*/ 65 h 147"/>
                  <a:gd name="T54" fmla="*/ 119 w 173"/>
                  <a:gd name="T55" fmla="*/ 85 h 147"/>
                  <a:gd name="T56" fmla="*/ 97 w 173"/>
                  <a:gd name="T57" fmla="*/ 103 h 147"/>
                  <a:gd name="T58" fmla="*/ 73 w 173"/>
                  <a:gd name="T59" fmla="*/ 117 h 147"/>
                  <a:gd name="T60" fmla="*/ 57 w 173"/>
                  <a:gd name="T61" fmla="*/ 128 h 147"/>
                  <a:gd name="T62" fmla="*/ 41 w 173"/>
                  <a:gd name="T63" fmla="*/ 136 h 147"/>
                  <a:gd name="T64" fmla="*/ 23 w 173"/>
                  <a:gd name="T65" fmla="*/ 142 h 147"/>
                  <a:gd name="T66" fmla="*/ 6 w 173"/>
                  <a:gd name="T67" fmla="*/ 147 h 147"/>
                  <a:gd name="T68" fmla="*/ 0 w 173"/>
                  <a:gd name="T69" fmla="*/ 13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3" h="147">
                    <a:moveTo>
                      <a:pt x="0" y="136"/>
                    </a:moveTo>
                    <a:lnTo>
                      <a:pt x="0" y="136"/>
                    </a:lnTo>
                    <a:lnTo>
                      <a:pt x="13" y="112"/>
                    </a:lnTo>
                    <a:lnTo>
                      <a:pt x="28" y="87"/>
                    </a:lnTo>
                    <a:lnTo>
                      <a:pt x="44" y="65"/>
                    </a:lnTo>
                    <a:lnTo>
                      <a:pt x="54" y="54"/>
                    </a:lnTo>
                    <a:lnTo>
                      <a:pt x="64" y="44"/>
                    </a:lnTo>
                    <a:lnTo>
                      <a:pt x="75" y="35"/>
                    </a:lnTo>
                    <a:lnTo>
                      <a:pt x="86" y="27"/>
                    </a:lnTo>
                    <a:lnTo>
                      <a:pt x="98" y="19"/>
                    </a:lnTo>
                    <a:lnTo>
                      <a:pt x="111" y="12"/>
                    </a:lnTo>
                    <a:lnTo>
                      <a:pt x="122" y="7"/>
                    </a:lnTo>
                    <a:lnTo>
                      <a:pt x="132" y="5"/>
                    </a:lnTo>
                    <a:lnTo>
                      <a:pt x="142" y="2"/>
                    </a:lnTo>
                    <a:lnTo>
                      <a:pt x="154" y="0"/>
                    </a:lnTo>
                    <a:lnTo>
                      <a:pt x="160" y="0"/>
                    </a:lnTo>
                    <a:lnTo>
                      <a:pt x="166" y="2"/>
                    </a:lnTo>
                    <a:lnTo>
                      <a:pt x="170" y="6"/>
                    </a:lnTo>
                    <a:lnTo>
                      <a:pt x="171" y="9"/>
                    </a:lnTo>
                    <a:lnTo>
                      <a:pt x="173" y="12"/>
                    </a:lnTo>
                    <a:lnTo>
                      <a:pt x="173" y="16"/>
                    </a:lnTo>
                    <a:lnTo>
                      <a:pt x="173" y="21"/>
                    </a:lnTo>
                    <a:lnTo>
                      <a:pt x="168" y="29"/>
                    </a:lnTo>
                    <a:lnTo>
                      <a:pt x="164" y="37"/>
                    </a:lnTo>
                    <a:lnTo>
                      <a:pt x="160" y="44"/>
                    </a:lnTo>
                    <a:lnTo>
                      <a:pt x="151" y="54"/>
                    </a:lnTo>
                    <a:lnTo>
                      <a:pt x="141" y="65"/>
                    </a:lnTo>
                    <a:lnTo>
                      <a:pt x="119" y="85"/>
                    </a:lnTo>
                    <a:lnTo>
                      <a:pt x="97" y="103"/>
                    </a:lnTo>
                    <a:lnTo>
                      <a:pt x="73" y="117"/>
                    </a:lnTo>
                    <a:lnTo>
                      <a:pt x="57" y="128"/>
                    </a:lnTo>
                    <a:lnTo>
                      <a:pt x="41" y="136"/>
                    </a:lnTo>
                    <a:lnTo>
                      <a:pt x="23" y="142"/>
                    </a:lnTo>
                    <a:lnTo>
                      <a:pt x="6" y="147"/>
                    </a:lnTo>
                    <a:lnTo>
                      <a:pt x="0" y="136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6" name="Freeform 165"/>
              <p:cNvSpPr>
                <a:spLocks/>
              </p:cNvSpPr>
              <p:nvPr/>
            </p:nvSpPr>
            <p:spPr bwMode="auto">
              <a:xfrm>
                <a:off x="195262" y="117475"/>
                <a:ext cx="112713" cy="38100"/>
              </a:xfrm>
              <a:custGeom>
                <a:avLst/>
                <a:gdLst>
                  <a:gd name="T0" fmla="*/ 5 w 214"/>
                  <a:gd name="T1" fmla="*/ 57 h 72"/>
                  <a:gd name="T2" fmla="*/ 5 w 214"/>
                  <a:gd name="T3" fmla="*/ 57 h 72"/>
                  <a:gd name="T4" fmla="*/ 25 w 214"/>
                  <a:gd name="T5" fmla="*/ 42 h 72"/>
                  <a:gd name="T6" fmla="*/ 48 w 214"/>
                  <a:gd name="T7" fmla="*/ 28 h 72"/>
                  <a:gd name="T8" fmla="*/ 72 w 214"/>
                  <a:gd name="T9" fmla="*/ 16 h 72"/>
                  <a:gd name="T10" fmla="*/ 84 w 214"/>
                  <a:gd name="T11" fmla="*/ 12 h 72"/>
                  <a:gd name="T12" fmla="*/ 97 w 214"/>
                  <a:gd name="T13" fmla="*/ 7 h 72"/>
                  <a:gd name="T14" fmla="*/ 122 w 214"/>
                  <a:gd name="T15" fmla="*/ 3 h 72"/>
                  <a:gd name="T16" fmla="*/ 147 w 214"/>
                  <a:gd name="T17" fmla="*/ 0 h 72"/>
                  <a:gd name="T18" fmla="*/ 160 w 214"/>
                  <a:gd name="T19" fmla="*/ 1 h 72"/>
                  <a:gd name="T20" fmla="*/ 172 w 214"/>
                  <a:gd name="T21" fmla="*/ 3 h 72"/>
                  <a:gd name="T22" fmla="*/ 185 w 214"/>
                  <a:gd name="T23" fmla="*/ 4 h 72"/>
                  <a:gd name="T24" fmla="*/ 197 w 214"/>
                  <a:gd name="T25" fmla="*/ 9 h 72"/>
                  <a:gd name="T26" fmla="*/ 202 w 214"/>
                  <a:gd name="T27" fmla="*/ 12 h 72"/>
                  <a:gd name="T28" fmla="*/ 208 w 214"/>
                  <a:gd name="T29" fmla="*/ 14 h 72"/>
                  <a:gd name="T30" fmla="*/ 213 w 214"/>
                  <a:gd name="T31" fmla="*/ 19 h 72"/>
                  <a:gd name="T32" fmla="*/ 214 w 214"/>
                  <a:gd name="T33" fmla="*/ 22 h 72"/>
                  <a:gd name="T34" fmla="*/ 214 w 214"/>
                  <a:gd name="T35" fmla="*/ 25 h 72"/>
                  <a:gd name="T36" fmla="*/ 214 w 214"/>
                  <a:gd name="T37" fmla="*/ 28 h 72"/>
                  <a:gd name="T38" fmla="*/ 213 w 214"/>
                  <a:gd name="T39" fmla="*/ 31 h 72"/>
                  <a:gd name="T40" fmla="*/ 210 w 214"/>
                  <a:gd name="T41" fmla="*/ 35 h 72"/>
                  <a:gd name="T42" fmla="*/ 204 w 214"/>
                  <a:gd name="T43" fmla="*/ 39 h 72"/>
                  <a:gd name="T44" fmla="*/ 198 w 214"/>
                  <a:gd name="T45" fmla="*/ 42 h 72"/>
                  <a:gd name="T46" fmla="*/ 188 w 214"/>
                  <a:gd name="T47" fmla="*/ 47 h 72"/>
                  <a:gd name="T48" fmla="*/ 176 w 214"/>
                  <a:gd name="T49" fmla="*/ 51 h 72"/>
                  <a:gd name="T50" fmla="*/ 153 w 214"/>
                  <a:gd name="T51" fmla="*/ 57 h 72"/>
                  <a:gd name="T52" fmla="*/ 126 w 214"/>
                  <a:gd name="T53" fmla="*/ 61 h 72"/>
                  <a:gd name="T54" fmla="*/ 97 w 214"/>
                  <a:gd name="T55" fmla="*/ 66 h 72"/>
                  <a:gd name="T56" fmla="*/ 48 w 214"/>
                  <a:gd name="T57" fmla="*/ 70 h 72"/>
                  <a:gd name="T58" fmla="*/ 0 w 214"/>
                  <a:gd name="T59" fmla="*/ 72 h 72"/>
                  <a:gd name="T60" fmla="*/ 5 w 214"/>
                  <a:gd name="T61" fmla="*/ 5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4" h="72">
                    <a:moveTo>
                      <a:pt x="5" y="57"/>
                    </a:moveTo>
                    <a:lnTo>
                      <a:pt x="5" y="57"/>
                    </a:lnTo>
                    <a:lnTo>
                      <a:pt x="25" y="42"/>
                    </a:lnTo>
                    <a:lnTo>
                      <a:pt x="48" y="28"/>
                    </a:lnTo>
                    <a:lnTo>
                      <a:pt x="72" y="16"/>
                    </a:lnTo>
                    <a:lnTo>
                      <a:pt x="84" y="12"/>
                    </a:lnTo>
                    <a:lnTo>
                      <a:pt x="97" y="7"/>
                    </a:lnTo>
                    <a:lnTo>
                      <a:pt x="122" y="3"/>
                    </a:lnTo>
                    <a:lnTo>
                      <a:pt x="147" y="0"/>
                    </a:lnTo>
                    <a:lnTo>
                      <a:pt x="160" y="1"/>
                    </a:lnTo>
                    <a:lnTo>
                      <a:pt x="172" y="3"/>
                    </a:lnTo>
                    <a:lnTo>
                      <a:pt x="185" y="4"/>
                    </a:lnTo>
                    <a:lnTo>
                      <a:pt x="197" y="9"/>
                    </a:lnTo>
                    <a:lnTo>
                      <a:pt x="202" y="12"/>
                    </a:lnTo>
                    <a:lnTo>
                      <a:pt x="208" y="14"/>
                    </a:lnTo>
                    <a:lnTo>
                      <a:pt x="213" y="19"/>
                    </a:lnTo>
                    <a:lnTo>
                      <a:pt x="214" y="22"/>
                    </a:lnTo>
                    <a:lnTo>
                      <a:pt x="214" y="25"/>
                    </a:lnTo>
                    <a:lnTo>
                      <a:pt x="214" y="28"/>
                    </a:lnTo>
                    <a:lnTo>
                      <a:pt x="213" y="31"/>
                    </a:lnTo>
                    <a:lnTo>
                      <a:pt x="210" y="35"/>
                    </a:lnTo>
                    <a:lnTo>
                      <a:pt x="204" y="39"/>
                    </a:lnTo>
                    <a:lnTo>
                      <a:pt x="198" y="42"/>
                    </a:lnTo>
                    <a:lnTo>
                      <a:pt x="188" y="47"/>
                    </a:lnTo>
                    <a:lnTo>
                      <a:pt x="176" y="51"/>
                    </a:lnTo>
                    <a:lnTo>
                      <a:pt x="153" y="57"/>
                    </a:lnTo>
                    <a:lnTo>
                      <a:pt x="126" y="61"/>
                    </a:lnTo>
                    <a:lnTo>
                      <a:pt x="97" y="66"/>
                    </a:lnTo>
                    <a:lnTo>
                      <a:pt x="48" y="70"/>
                    </a:lnTo>
                    <a:lnTo>
                      <a:pt x="0" y="72"/>
                    </a:lnTo>
                    <a:lnTo>
                      <a:pt x="5" y="57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7" name="Freeform 166"/>
              <p:cNvSpPr>
                <a:spLocks/>
              </p:cNvSpPr>
              <p:nvPr/>
            </p:nvSpPr>
            <p:spPr bwMode="auto">
              <a:xfrm>
                <a:off x="196850" y="146050"/>
                <a:ext cx="114300" cy="36513"/>
              </a:xfrm>
              <a:custGeom>
                <a:avLst/>
                <a:gdLst>
                  <a:gd name="T0" fmla="*/ 5 w 215"/>
                  <a:gd name="T1" fmla="*/ 20 h 68"/>
                  <a:gd name="T2" fmla="*/ 5 w 215"/>
                  <a:gd name="T3" fmla="*/ 20 h 68"/>
                  <a:gd name="T4" fmla="*/ 35 w 215"/>
                  <a:gd name="T5" fmla="*/ 13 h 68"/>
                  <a:gd name="T6" fmla="*/ 65 w 215"/>
                  <a:gd name="T7" fmla="*/ 5 h 68"/>
                  <a:gd name="T8" fmla="*/ 95 w 215"/>
                  <a:gd name="T9" fmla="*/ 1 h 68"/>
                  <a:gd name="T10" fmla="*/ 111 w 215"/>
                  <a:gd name="T11" fmla="*/ 1 h 68"/>
                  <a:gd name="T12" fmla="*/ 126 w 215"/>
                  <a:gd name="T13" fmla="*/ 0 h 68"/>
                  <a:gd name="T14" fmla="*/ 152 w 215"/>
                  <a:gd name="T15" fmla="*/ 2 h 68"/>
                  <a:gd name="T16" fmla="*/ 164 w 215"/>
                  <a:gd name="T17" fmla="*/ 4 h 68"/>
                  <a:gd name="T18" fmla="*/ 177 w 215"/>
                  <a:gd name="T19" fmla="*/ 8 h 68"/>
                  <a:gd name="T20" fmla="*/ 186 w 215"/>
                  <a:gd name="T21" fmla="*/ 11 h 68"/>
                  <a:gd name="T22" fmla="*/ 194 w 215"/>
                  <a:gd name="T23" fmla="*/ 16 h 68"/>
                  <a:gd name="T24" fmla="*/ 202 w 215"/>
                  <a:gd name="T25" fmla="*/ 20 h 68"/>
                  <a:gd name="T26" fmla="*/ 209 w 215"/>
                  <a:gd name="T27" fmla="*/ 26 h 68"/>
                  <a:gd name="T28" fmla="*/ 214 w 215"/>
                  <a:gd name="T29" fmla="*/ 33 h 68"/>
                  <a:gd name="T30" fmla="*/ 215 w 215"/>
                  <a:gd name="T31" fmla="*/ 39 h 68"/>
                  <a:gd name="T32" fmla="*/ 214 w 215"/>
                  <a:gd name="T33" fmla="*/ 45 h 68"/>
                  <a:gd name="T34" fmla="*/ 211 w 215"/>
                  <a:gd name="T35" fmla="*/ 49 h 68"/>
                  <a:gd name="T36" fmla="*/ 206 w 215"/>
                  <a:gd name="T37" fmla="*/ 54 h 68"/>
                  <a:gd name="T38" fmla="*/ 200 w 215"/>
                  <a:gd name="T39" fmla="*/ 58 h 68"/>
                  <a:gd name="T40" fmla="*/ 187 w 215"/>
                  <a:gd name="T41" fmla="*/ 63 h 68"/>
                  <a:gd name="T42" fmla="*/ 175 w 215"/>
                  <a:gd name="T43" fmla="*/ 65 h 68"/>
                  <a:gd name="T44" fmla="*/ 162 w 215"/>
                  <a:gd name="T45" fmla="*/ 67 h 68"/>
                  <a:gd name="T46" fmla="*/ 137 w 215"/>
                  <a:gd name="T47" fmla="*/ 68 h 68"/>
                  <a:gd name="T48" fmla="*/ 112 w 215"/>
                  <a:gd name="T49" fmla="*/ 67 h 68"/>
                  <a:gd name="T50" fmla="*/ 87 w 215"/>
                  <a:gd name="T51" fmla="*/ 64 h 68"/>
                  <a:gd name="T52" fmla="*/ 65 w 215"/>
                  <a:gd name="T53" fmla="*/ 58 h 68"/>
                  <a:gd name="T54" fmla="*/ 43 w 215"/>
                  <a:gd name="T55" fmla="*/ 51 h 68"/>
                  <a:gd name="T56" fmla="*/ 22 w 215"/>
                  <a:gd name="T57" fmla="*/ 42 h 68"/>
                  <a:gd name="T58" fmla="*/ 0 w 215"/>
                  <a:gd name="T59" fmla="*/ 30 h 68"/>
                  <a:gd name="T60" fmla="*/ 5 w 215"/>
                  <a:gd name="T61" fmla="*/ 2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5" h="68">
                    <a:moveTo>
                      <a:pt x="5" y="20"/>
                    </a:moveTo>
                    <a:lnTo>
                      <a:pt x="5" y="20"/>
                    </a:lnTo>
                    <a:lnTo>
                      <a:pt x="35" y="13"/>
                    </a:lnTo>
                    <a:lnTo>
                      <a:pt x="65" y="5"/>
                    </a:lnTo>
                    <a:lnTo>
                      <a:pt x="95" y="1"/>
                    </a:lnTo>
                    <a:lnTo>
                      <a:pt x="111" y="1"/>
                    </a:lnTo>
                    <a:lnTo>
                      <a:pt x="126" y="0"/>
                    </a:lnTo>
                    <a:lnTo>
                      <a:pt x="152" y="2"/>
                    </a:lnTo>
                    <a:lnTo>
                      <a:pt x="164" y="4"/>
                    </a:lnTo>
                    <a:lnTo>
                      <a:pt x="177" y="8"/>
                    </a:lnTo>
                    <a:lnTo>
                      <a:pt x="186" y="11"/>
                    </a:lnTo>
                    <a:lnTo>
                      <a:pt x="194" y="16"/>
                    </a:lnTo>
                    <a:lnTo>
                      <a:pt x="202" y="20"/>
                    </a:lnTo>
                    <a:lnTo>
                      <a:pt x="209" y="26"/>
                    </a:lnTo>
                    <a:lnTo>
                      <a:pt x="214" y="33"/>
                    </a:lnTo>
                    <a:lnTo>
                      <a:pt x="215" y="39"/>
                    </a:lnTo>
                    <a:lnTo>
                      <a:pt x="214" y="45"/>
                    </a:lnTo>
                    <a:lnTo>
                      <a:pt x="211" y="49"/>
                    </a:lnTo>
                    <a:lnTo>
                      <a:pt x="206" y="54"/>
                    </a:lnTo>
                    <a:lnTo>
                      <a:pt x="200" y="58"/>
                    </a:lnTo>
                    <a:lnTo>
                      <a:pt x="187" y="63"/>
                    </a:lnTo>
                    <a:lnTo>
                      <a:pt x="175" y="65"/>
                    </a:lnTo>
                    <a:lnTo>
                      <a:pt x="162" y="67"/>
                    </a:lnTo>
                    <a:lnTo>
                      <a:pt x="137" y="68"/>
                    </a:lnTo>
                    <a:lnTo>
                      <a:pt x="112" y="67"/>
                    </a:lnTo>
                    <a:lnTo>
                      <a:pt x="87" y="64"/>
                    </a:lnTo>
                    <a:lnTo>
                      <a:pt x="65" y="58"/>
                    </a:lnTo>
                    <a:lnTo>
                      <a:pt x="43" y="51"/>
                    </a:lnTo>
                    <a:lnTo>
                      <a:pt x="22" y="42"/>
                    </a:lnTo>
                    <a:lnTo>
                      <a:pt x="0" y="30"/>
                    </a:lnTo>
                    <a:lnTo>
                      <a:pt x="5" y="20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8" name="Freeform 167"/>
              <p:cNvSpPr>
                <a:spLocks/>
              </p:cNvSpPr>
              <p:nvPr/>
            </p:nvSpPr>
            <p:spPr bwMode="auto">
              <a:xfrm>
                <a:off x="77787" y="203200"/>
                <a:ext cx="58738" cy="98425"/>
              </a:xfrm>
              <a:custGeom>
                <a:avLst/>
                <a:gdLst>
                  <a:gd name="T0" fmla="*/ 101 w 109"/>
                  <a:gd name="T1" fmla="*/ 0 h 186"/>
                  <a:gd name="T2" fmla="*/ 101 w 109"/>
                  <a:gd name="T3" fmla="*/ 0 h 186"/>
                  <a:gd name="T4" fmla="*/ 85 w 109"/>
                  <a:gd name="T5" fmla="*/ 15 h 186"/>
                  <a:gd name="T6" fmla="*/ 71 w 109"/>
                  <a:gd name="T7" fmla="*/ 31 h 186"/>
                  <a:gd name="T8" fmla="*/ 56 w 109"/>
                  <a:gd name="T9" fmla="*/ 47 h 186"/>
                  <a:gd name="T10" fmla="*/ 43 w 109"/>
                  <a:gd name="T11" fmla="*/ 64 h 186"/>
                  <a:gd name="T12" fmla="*/ 31 w 109"/>
                  <a:gd name="T13" fmla="*/ 82 h 186"/>
                  <a:gd name="T14" fmla="*/ 21 w 109"/>
                  <a:gd name="T15" fmla="*/ 101 h 186"/>
                  <a:gd name="T16" fmla="*/ 12 w 109"/>
                  <a:gd name="T17" fmla="*/ 122 h 186"/>
                  <a:gd name="T18" fmla="*/ 6 w 109"/>
                  <a:gd name="T19" fmla="*/ 142 h 186"/>
                  <a:gd name="T20" fmla="*/ 2 w 109"/>
                  <a:gd name="T21" fmla="*/ 154 h 186"/>
                  <a:gd name="T22" fmla="*/ 2 w 109"/>
                  <a:gd name="T23" fmla="*/ 163 h 186"/>
                  <a:gd name="T24" fmla="*/ 0 w 109"/>
                  <a:gd name="T25" fmla="*/ 171 h 186"/>
                  <a:gd name="T26" fmla="*/ 2 w 109"/>
                  <a:gd name="T27" fmla="*/ 179 h 186"/>
                  <a:gd name="T28" fmla="*/ 5 w 109"/>
                  <a:gd name="T29" fmla="*/ 183 h 186"/>
                  <a:gd name="T30" fmla="*/ 8 w 109"/>
                  <a:gd name="T31" fmla="*/ 185 h 186"/>
                  <a:gd name="T32" fmla="*/ 11 w 109"/>
                  <a:gd name="T33" fmla="*/ 186 h 186"/>
                  <a:gd name="T34" fmla="*/ 13 w 109"/>
                  <a:gd name="T35" fmla="*/ 186 h 186"/>
                  <a:gd name="T36" fmla="*/ 18 w 109"/>
                  <a:gd name="T37" fmla="*/ 185 h 186"/>
                  <a:gd name="T38" fmla="*/ 28 w 109"/>
                  <a:gd name="T39" fmla="*/ 179 h 186"/>
                  <a:gd name="T40" fmla="*/ 35 w 109"/>
                  <a:gd name="T41" fmla="*/ 173 h 186"/>
                  <a:gd name="T42" fmla="*/ 50 w 109"/>
                  <a:gd name="T43" fmla="*/ 158 h 186"/>
                  <a:gd name="T44" fmla="*/ 59 w 109"/>
                  <a:gd name="T45" fmla="*/ 147 h 186"/>
                  <a:gd name="T46" fmla="*/ 68 w 109"/>
                  <a:gd name="T47" fmla="*/ 135 h 186"/>
                  <a:gd name="T48" fmla="*/ 82 w 109"/>
                  <a:gd name="T49" fmla="*/ 110 h 186"/>
                  <a:gd name="T50" fmla="*/ 88 w 109"/>
                  <a:gd name="T51" fmla="*/ 97 h 186"/>
                  <a:gd name="T52" fmla="*/ 94 w 109"/>
                  <a:gd name="T53" fmla="*/ 82 h 186"/>
                  <a:gd name="T54" fmla="*/ 100 w 109"/>
                  <a:gd name="T55" fmla="*/ 69 h 186"/>
                  <a:gd name="T56" fmla="*/ 103 w 109"/>
                  <a:gd name="T57" fmla="*/ 54 h 186"/>
                  <a:gd name="T58" fmla="*/ 107 w 109"/>
                  <a:gd name="T59" fmla="*/ 29 h 186"/>
                  <a:gd name="T60" fmla="*/ 109 w 109"/>
                  <a:gd name="T61" fmla="*/ 4 h 186"/>
                  <a:gd name="T62" fmla="*/ 101 w 109"/>
                  <a:gd name="T63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9" h="186">
                    <a:moveTo>
                      <a:pt x="101" y="0"/>
                    </a:moveTo>
                    <a:lnTo>
                      <a:pt x="101" y="0"/>
                    </a:lnTo>
                    <a:lnTo>
                      <a:pt x="85" y="15"/>
                    </a:lnTo>
                    <a:lnTo>
                      <a:pt x="71" y="31"/>
                    </a:lnTo>
                    <a:lnTo>
                      <a:pt x="56" y="47"/>
                    </a:lnTo>
                    <a:lnTo>
                      <a:pt x="43" y="64"/>
                    </a:lnTo>
                    <a:lnTo>
                      <a:pt x="31" y="82"/>
                    </a:lnTo>
                    <a:lnTo>
                      <a:pt x="21" y="101"/>
                    </a:lnTo>
                    <a:lnTo>
                      <a:pt x="12" y="122"/>
                    </a:lnTo>
                    <a:lnTo>
                      <a:pt x="6" y="142"/>
                    </a:lnTo>
                    <a:lnTo>
                      <a:pt x="2" y="154"/>
                    </a:lnTo>
                    <a:lnTo>
                      <a:pt x="2" y="163"/>
                    </a:lnTo>
                    <a:lnTo>
                      <a:pt x="0" y="171"/>
                    </a:lnTo>
                    <a:lnTo>
                      <a:pt x="2" y="179"/>
                    </a:lnTo>
                    <a:lnTo>
                      <a:pt x="5" y="183"/>
                    </a:lnTo>
                    <a:lnTo>
                      <a:pt x="8" y="185"/>
                    </a:lnTo>
                    <a:lnTo>
                      <a:pt x="11" y="186"/>
                    </a:lnTo>
                    <a:lnTo>
                      <a:pt x="13" y="186"/>
                    </a:lnTo>
                    <a:lnTo>
                      <a:pt x="18" y="185"/>
                    </a:lnTo>
                    <a:lnTo>
                      <a:pt x="28" y="179"/>
                    </a:lnTo>
                    <a:lnTo>
                      <a:pt x="35" y="173"/>
                    </a:lnTo>
                    <a:lnTo>
                      <a:pt x="50" y="158"/>
                    </a:lnTo>
                    <a:lnTo>
                      <a:pt x="59" y="147"/>
                    </a:lnTo>
                    <a:lnTo>
                      <a:pt x="68" y="135"/>
                    </a:lnTo>
                    <a:lnTo>
                      <a:pt x="82" y="110"/>
                    </a:lnTo>
                    <a:lnTo>
                      <a:pt x="88" y="97"/>
                    </a:lnTo>
                    <a:lnTo>
                      <a:pt x="94" y="82"/>
                    </a:lnTo>
                    <a:lnTo>
                      <a:pt x="100" y="69"/>
                    </a:lnTo>
                    <a:lnTo>
                      <a:pt x="103" y="54"/>
                    </a:lnTo>
                    <a:lnTo>
                      <a:pt x="107" y="29"/>
                    </a:lnTo>
                    <a:lnTo>
                      <a:pt x="109" y="4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9" name="Freeform 168"/>
              <p:cNvSpPr>
                <a:spLocks/>
              </p:cNvSpPr>
              <p:nvPr/>
            </p:nvSpPr>
            <p:spPr bwMode="auto">
              <a:xfrm>
                <a:off x="109537" y="209550"/>
                <a:ext cx="33338" cy="117475"/>
              </a:xfrm>
              <a:custGeom>
                <a:avLst/>
                <a:gdLst>
                  <a:gd name="T0" fmla="*/ 62 w 62"/>
                  <a:gd name="T1" fmla="*/ 1 h 221"/>
                  <a:gd name="T2" fmla="*/ 62 w 62"/>
                  <a:gd name="T3" fmla="*/ 1 h 221"/>
                  <a:gd name="T4" fmla="*/ 62 w 62"/>
                  <a:gd name="T5" fmla="*/ 30 h 221"/>
                  <a:gd name="T6" fmla="*/ 62 w 62"/>
                  <a:gd name="T7" fmla="*/ 60 h 221"/>
                  <a:gd name="T8" fmla="*/ 60 w 62"/>
                  <a:gd name="T9" fmla="*/ 89 h 221"/>
                  <a:gd name="T10" fmla="*/ 56 w 62"/>
                  <a:gd name="T11" fmla="*/ 118 h 221"/>
                  <a:gd name="T12" fmla="*/ 50 w 62"/>
                  <a:gd name="T13" fmla="*/ 146 h 221"/>
                  <a:gd name="T14" fmla="*/ 43 w 62"/>
                  <a:gd name="T15" fmla="*/ 174 h 221"/>
                  <a:gd name="T16" fmla="*/ 36 w 62"/>
                  <a:gd name="T17" fmla="*/ 195 h 221"/>
                  <a:gd name="T18" fmla="*/ 30 w 62"/>
                  <a:gd name="T19" fmla="*/ 203 h 221"/>
                  <a:gd name="T20" fmla="*/ 24 w 62"/>
                  <a:gd name="T21" fmla="*/ 212 h 221"/>
                  <a:gd name="T22" fmla="*/ 21 w 62"/>
                  <a:gd name="T23" fmla="*/ 217 h 221"/>
                  <a:gd name="T24" fmla="*/ 16 w 62"/>
                  <a:gd name="T25" fmla="*/ 220 h 221"/>
                  <a:gd name="T26" fmla="*/ 12 w 62"/>
                  <a:gd name="T27" fmla="*/ 221 h 221"/>
                  <a:gd name="T28" fmla="*/ 11 w 62"/>
                  <a:gd name="T29" fmla="*/ 220 h 221"/>
                  <a:gd name="T30" fmla="*/ 8 w 62"/>
                  <a:gd name="T31" fmla="*/ 218 h 221"/>
                  <a:gd name="T32" fmla="*/ 3 w 62"/>
                  <a:gd name="T33" fmla="*/ 212 h 221"/>
                  <a:gd name="T34" fmla="*/ 2 w 62"/>
                  <a:gd name="T35" fmla="*/ 205 h 221"/>
                  <a:gd name="T36" fmla="*/ 0 w 62"/>
                  <a:gd name="T37" fmla="*/ 190 h 221"/>
                  <a:gd name="T38" fmla="*/ 0 w 62"/>
                  <a:gd name="T39" fmla="*/ 162 h 221"/>
                  <a:gd name="T40" fmla="*/ 3 w 62"/>
                  <a:gd name="T41" fmla="*/ 135 h 221"/>
                  <a:gd name="T42" fmla="*/ 9 w 62"/>
                  <a:gd name="T43" fmla="*/ 107 h 221"/>
                  <a:gd name="T44" fmla="*/ 16 w 62"/>
                  <a:gd name="T45" fmla="*/ 79 h 221"/>
                  <a:gd name="T46" fmla="*/ 25 w 62"/>
                  <a:gd name="T47" fmla="*/ 57 h 221"/>
                  <a:gd name="T48" fmla="*/ 36 w 62"/>
                  <a:gd name="T49" fmla="*/ 36 h 221"/>
                  <a:gd name="T50" fmla="*/ 47 w 62"/>
                  <a:gd name="T51" fmla="*/ 17 h 221"/>
                  <a:gd name="T52" fmla="*/ 62 w 62"/>
                  <a:gd name="T53" fmla="*/ 0 h 221"/>
                  <a:gd name="T54" fmla="*/ 62 w 62"/>
                  <a:gd name="T55" fmla="*/ 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2" h="221">
                    <a:moveTo>
                      <a:pt x="62" y="1"/>
                    </a:moveTo>
                    <a:lnTo>
                      <a:pt x="62" y="1"/>
                    </a:lnTo>
                    <a:lnTo>
                      <a:pt x="62" y="30"/>
                    </a:lnTo>
                    <a:lnTo>
                      <a:pt x="62" y="60"/>
                    </a:lnTo>
                    <a:lnTo>
                      <a:pt x="60" y="89"/>
                    </a:lnTo>
                    <a:lnTo>
                      <a:pt x="56" y="118"/>
                    </a:lnTo>
                    <a:lnTo>
                      <a:pt x="50" y="146"/>
                    </a:lnTo>
                    <a:lnTo>
                      <a:pt x="43" y="174"/>
                    </a:lnTo>
                    <a:lnTo>
                      <a:pt x="36" y="195"/>
                    </a:lnTo>
                    <a:lnTo>
                      <a:pt x="30" y="203"/>
                    </a:lnTo>
                    <a:lnTo>
                      <a:pt x="24" y="212"/>
                    </a:lnTo>
                    <a:lnTo>
                      <a:pt x="21" y="217"/>
                    </a:lnTo>
                    <a:lnTo>
                      <a:pt x="16" y="220"/>
                    </a:lnTo>
                    <a:lnTo>
                      <a:pt x="12" y="221"/>
                    </a:lnTo>
                    <a:lnTo>
                      <a:pt x="11" y="220"/>
                    </a:lnTo>
                    <a:lnTo>
                      <a:pt x="8" y="218"/>
                    </a:lnTo>
                    <a:lnTo>
                      <a:pt x="3" y="212"/>
                    </a:lnTo>
                    <a:lnTo>
                      <a:pt x="2" y="205"/>
                    </a:lnTo>
                    <a:lnTo>
                      <a:pt x="0" y="190"/>
                    </a:lnTo>
                    <a:lnTo>
                      <a:pt x="0" y="162"/>
                    </a:lnTo>
                    <a:lnTo>
                      <a:pt x="3" y="135"/>
                    </a:lnTo>
                    <a:lnTo>
                      <a:pt x="9" y="107"/>
                    </a:lnTo>
                    <a:lnTo>
                      <a:pt x="16" y="79"/>
                    </a:lnTo>
                    <a:lnTo>
                      <a:pt x="25" y="57"/>
                    </a:lnTo>
                    <a:lnTo>
                      <a:pt x="36" y="36"/>
                    </a:lnTo>
                    <a:lnTo>
                      <a:pt x="47" y="17"/>
                    </a:lnTo>
                    <a:lnTo>
                      <a:pt x="62" y="0"/>
                    </a:lnTo>
                    <a:lnTo>
                      <a:pt x="62" y="1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0" name="Freeform 169"/>
              <p:cNvSpPr>
                <a:spLocks/>
              </p:cNvSpPr>
              <p:nvPr/>
            </p:nvSpPr>
            <p:spPr bwMode="auto">
              <a:xfrm>
                <a:off x="153987" y="206375"/>
                <a:ext cx="36513" cy="114300"/>
              </a:xfrm>
              <a:custGeom>
                <a:avLst/>
                <a:gdLst>
                  <a:gd name="T0" fmla="*/ 9 w 69"/>
                  <a:gd name="T1" fmla="*/ 9 h 215"/>
                  <a:gd name="T2" fmla="*/ 9 w 69"/>
                  <a:gd name="T3" fmla="*/ 9 h 215"/>
                  <a:gd name="T4" fmla="*/ 5 w 69"/>
                  <a:gd name="T5" fmla="*/ 36 h 215"/>
                  <a:gd name="T6" fmla="*/ 0 w 69"/>
                  <a:gd name="T7" fmla="*/ 66 h 215"/>
                  <a:gd name="T8" fmla="*/ 0 w 69"/>
                  <a:gd name="T9" fmla="*/ 94 h 215"/>
                  <a:gd name="T10" fmla="*/ 0 w 69"/>
                  <a:gd name="T11" fmla="*/ 107 h 215"/>
                  <a:gd name="T12" fmla="*/ 2 w 69"/>
                  <a:gd name="T13" fmla="*/ 121 h 215"/>
                  <a:gd name="T14" fmla="*/ 8 w 69"/>
                  <a:gd name="T15" fmla="*/ 148 h 215"/>
                  <a:gd name="T16" fmla="*/ 12 w 69"/>
                  <a:gd name="T17" fmla="*/ 161 h 215"/>
                  <a:gd name="T18" fmla="*/ 17 w 69"/>
                  <a:gd name="T19" fmla="*/ 173 h 215"/>
                  <a:gd name="T20" fmla="*/ 25 w 69"/>
                  <a:gd name="T21" fmla="*/ 192 h 215"/>
                  <a:gd name="T22" fmla="*/ 31 w 69"/>
                  <a:gd name="T23" fmla="*/ 201 h 215"/>
                  <a:gd name="T24" fmla="*/ 39 w 69"/>
                  <a:gd name="T25" fmla="*/ 208 h 215"/>
                  <a:gd name="T26" fmla="*/ 43 w 69"/>
                  <a:gd name="T27" fmla="*/ 212 h 215"/>
                  <a:gd name="T28" fmla="*/ 49 w 69"/>
                  <a:gd name="T29" fmla="*/ 215 h 215"/>
                  <a:gd name="T30" fmla="*/ 53 w 69"/>
                  <a:gd name="T31" fmla="*/ 215 h 215"/>
                  <a:gd name="T32" fmla="*/ 59 w 69"/>
                  <a:gd name="T33" fmla="*/ 214 h 215"/>
                  <a:gd name="T34" fmla="*/ 63 w 69"/>
                  <a:gd name="T35" fmla="*/ 208 h 215"/>
                  <a:gd name="T36" fmla="*/ 66 w 69"/>
                  <a:gd name="T37" fmla="*/ 201 h 215"/>
                  <a:gd name="T38" fmla="*/ 68 w 69"/>
                  <a:gd name="T39" fmla="*/ 193 h 215"/>
                  <a:gd name="T40" fmla="*/ 69 w 69"/>
                  <a:gd name="T41" fmla="*/ 186 h 215"/>
                  <a:gd name="T42" fmla="*/ 69 w 69"/>
                  <a:gd name="T43" fmla="*/ 173 h 215"/>
                  <a:gd name="T44" fmla="*/ 69 w 69"/>
                  <a:gd name="T45" fmla="*/ 160 h 215"/>
                  <a:gd name="T46" fmla="*/ 66 w 69"/>
                  <a:gd name="T47" fmla="*/ 132 h 215"/>
                  <a:gd name="T48" fmla="*/ 62 w 69"/>
                  <a:gd name="T49" fmla="*/ 105 h 215"/>
                  <a:gd name="T50" fmla="*/ 56 w 69"/>
                  <a:gd name="T51" fmla="*/ 79 h 215"/>
                  <a:gd name="T52" fmla="*/ 49 w 69"/>
                  <a:gd name="T53" fmla="*/ 58 h 215"/>
                  <a:gd name="T54" fmla="*/ 41 w 69"/>
                  <a:gd name="T55" fmla="*/ 39 h 215"/>
                  <a:gd name="T56" fmla="*/ 33 w 69"/>
                  <a:gd name="T57" fmla="*/ 19 h 215"/>
                  <a:gd name="T58" fmla="*/ 22 w 69"/>
                  <a:gd name="T59" fmla="*/ 0 h 215"/>
                  <a:gd name="T60" fmla="*/ 9 w 69"/>
                  <a:gd name="T61" fmla="*/ 9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9" h="215">
                    <a:moveTo>
                      <a:pt x="9" y="9"/>
                    </a:moveTo>
                    <a:lnTo>
                      <a:pt x="9" y="9"/>
                    </a:lnTo>
                    <a:lnTo>
                      <a:pt x="5" y="36"/>
                    </a:lnTo>
                    <a:lnTo>
                      <a:pt x="0" y="66"/>
                    </a:lnTo>
                    <a:lnTo>
                      <a:pt x="0" y="94"/>
                    </a:lnTo>
                    <a:lnTo>
                      <a:pt x="0" y="107"/>
                    </a:lnTo>
                    <a:lnTo>
                      <a:pt x="2" y="121"/>
                    </a:lnTo>
                    <a:lnTo>
                      <a:pt x="8" y="148"/>
                    </a:lnTo>
                    <a:lnTo>
                      <a:pt x="12" y="161"/>
                    </a:lnTo>
                    <a:lnTo>
                      <a:pt x="17" y="173"/>
                    </a:lnTo>
                    <a:lnTo>
                      <a:pt x="25" y="192"/>
                    </a:lnTo>
                    <a:lnTo>
                      <a:pt x="31" y="201"/>
                    </a:lnTo>
                    <a:lnTo>
                      <a:pt x="39" y="208"/>
                    </a:lnTo>
                    <a:lnTo>
                      <a:pt x="43" y="212"/>
                    </a:lnTo>
                    <a:lnTo>
                      <a:pt x="49" y="215"/>
                    </a:lnTo>
                    <a:lnTo>
                      <a:pt x="53" y="215"/>
                    </a:lnTo>
                    <a:lnTo>
                      <a:pt x="59" y="214"/>
                    </a:lnTo>
                    <a:lnTo>
                      <a:pt x="63" y="208"/>
                    </a:lnTo>
                    <a:lnTo>
                      <a:pt x="66" y="201"/>
                    </a:lnTo>
                    <a:lnTo>
                      <a:pt x="68" y="193"/>
                    </a:lnTo>
                    <a:lnTo>
                      <a:pt x="69" y="186"/>
                    </a:lnTo>
                    <a:lnTo>
                      <a:pt x="69" y="173"/>
                    </a:lnTo>
                    <a:lnTo>
                      <a:pt x="69" y="160"/>
                    </a:lnTo>
                    <a:lnTo>
                      <a:pt x="66" y="132"/>
                    </a:lnTo>
                    <a:lnTo>
                      <a:pt x="62" y="105"/>
                    </a:lnTo>
                    <a:lnTo>
                      <a:pt x="56" y="79"/>
                    </a:lnTo>
                    <a:lnTo>
                      <a:pt x="49" y="58"/>
                    </a:lnTo>
                    <a:lnTo>
                      <a:pt x="41" y="39"/>
                    </a:lnTo>
                    <a:lnTo>
                      <a:pt x="33" y="19"/>
                    </a:lnTo>
                    <a:lnTo>
                      <a:pt x="22" y="0"/>
                    </a:lnTo>
                    <a:lnTo>
                      <a:pt x="9" y="9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1" name="Freeform 170"/>
              <p:cNvSpPr>
                <a:spLocks/>
              </p:cNvSpPr>
              <p:nvPr/>
            </p:nvSpPr>
            <p:spPr bwMode="auto">
              <a:xfrm>
                <a:off x="39687" y="193675"/>
                <a:ext cx="82550" cy="77788"/>
              </a:xfrm>
              <a:custGeom>
                <a:avLst/>
                <a:gdLst>
                  <a:gd name="T0" fmla="*/ 147 w 155"/>
                  <a:gd name="T1" fmla="*/ 0 h 148"/>
                  <a:gd name="T2" fmla="*/ 147 w 155"/>
                  <a:gd name="T3" fmla="*/ 0 h 148"/>
                  <a:gd name="T4" fmla="*/ 125 w 155"/>
                  <a:gd name="T5" fmla="*/ 6 h 148"/>
                  <a:gd name="T6" fmla="*/ 106 w 155"/>
                  <a:gd name="T7" fmla="*/ 13 h 148"/>
                  <a:gd name="T8" fmla="*/ 86 w 155"/>
                  <a:gd name="T9" fmla="*/ 23 h 148"/>
                  <a:gd name="T10" fmla="*/ 67 w 155"/>
                  <a:gd name="T11" fmla="*/ 35 h 148"/>
                  <a:gd name="T12" fmla="*/ 48 w 155"/>
                  <a:gd name="T13" fmla="*/ 51 h 148"/>
                  <a:gd name="T14" fmla="*/ 31 w 155"/>
                  <a:gd name="T15" fmla="*/ 69 h 148"/>
                  <a:gd name="T16" fmla="*/ 23 w 155"/>
                  <a:gd name="T17" fmla="*/ 79 h 148"/>
                  <a:gd name="T18" fmla="*/ 16 w 155"/>
                  <a:gd name="T19" fmla="*/ 89 h 148"/>
                  <a:gd name="T20" fmla="*/ 10 w 155"/>
                  <a:gd name="T21" fmla="*/ 100 h 148"/>
                  <a:gd name="T22" fmla="*/ 6 w 155"/>
                  <a:gd name="T23" fmla="*/ 111 h 148"/>
                  <a:gd name="T24" fmla="*/ 3 w 155"/>
                  <a:gd name="T25" fmla="*/ 119 h 148"/>
                  <a:gd name="T26" fmla="*/ 1 w 155"/>
                  <a:gd name="T27" fmla="*/ 126 h 148"/>
                  <a:gd name="T28" fmla="*/ 0 w 155"/>
                  <a:gd name="T29" fmla="*/ 133 h 148"/>
                  <a:gd name="T30" fmla="*/ 3 w 155"/>
                  <a:gd name="T31" fmla="*/ 141 h 148"/>
                  <a:gd name="T32" fmla="*/ 6 w 155"/>
                  <a:gd name="T33" fmla="*/ 145 h 148"/>
                  <a:gd name="T34" fmla="*/ 12 w 155"/>
                  <a:gd name="T35" fmla="*/ 146 h 148"/>
                  <a:gd name="T36" fmla="*/ 18 w 155"/>
                  <a:gd name="T37" fmla="*/ 148 h 148"/>
                  <a:gd name="T38" fmla="*/ 23 w 155"/>
                  <a:gd name="T39" fmla="*/ 146 h 148"/>
                  <a:gd name="T40" fmla="*/ 34 w 155"/>
                  <a:gd name="T41" fmla="*/ 144 h 148"/>
                  <a:gd name="T42" fmla="*/ 44 w 155"/>
                  <a:gd name="T43" fmla="*/ 139 h 148"/>
                  <a:gd name="T44" fmla="*/ 62 w 155"/>
                  <a:gd name="T45" fmla="*/ 129 h 148"/>
                  <a:gd name="T46" fmla="*/ 82 w 155"/>
                  <a:gd name="T47" fmla="*/ 113 h 148"/>
                  <a:gd name="T48" fmla="*/ 101 w 155"/>
                  <a:gd name="T49" fmla="*/ 94 h 148"/>
                  <a:gd name="T50" fmla="*/ 119 w 155"/>
                  <a:gd name="T51" fmla="*/ 73 h 148"/>
                  <a:gd name="T52" fmla="*/ 132 w 155"/>
                  <a:gd name="T53" fmla="*/ 51 h 148"/>
                  <a:gd name="T54" fmla="*/ 145 w 155"/>
                  <a:gd name="T55" fmla="*/ 28 h 148"/>
                  <a:gd name="T56" fmla="*/ 155 w 155"/>
                  <a:gd name="T57" fmla="*/ 4 h 148"/>
                  <a:gd name="T58" fmla="*/ 147 w 155"/>
                  <a:gd name="T59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5" h="148">
                    <a:moveTo>
                      <a:pt x="147" y="0"/>
                    </a:moveTo>
                    <a:lnTo>
                      <a:pt x="147" y="0"/>
                    </a:lnTo>
                    <a:lnTo>
                      <a:pt x="125" y="6"/>
                    </a:lnTo>
                    <a:lnTo>
                      <a:pt x="106" y="13"/>
                    </a:lnTo>
                    <a:lnTo>
                      <a:pt x="86" y="23"/>
                    </a:lnTo>
                    <a:lnTo>
                      <a:pt x="67" y="35"/>
                    </a:lnTo>
                    <a:lnTo>
                      <a:pt x="48" y="51"/>
                    </a:lnTo>
                    <a:lnTo>
                      <a:pt x="31" y="69"/>
                    </a:lnTo>
                    <a:lnTo>
                      <a:pt x="23" y="79"/>
                    </a:lnTo>
                    <a:lnTo>
                      <a:pt x="16" y="89"/>
                    </a:lnTo>
                    <a:lnTo>
                      <a:pt x="10" y="100"/>
                    </a:lnTo>
                    <a:lnTo>
                      <a:pt x="6" y="111"/>
                    </a:lnTo>
                    <a:lnTo>
                      <a:pt x="3" y="119"/>
                    </a:lnTo>
                    <a:lnTo>
                      <a:pt x="1" y="126"/>
                    </a:lnTo>
                    <a:lnTo>
                      <a:pt x="0" y="133"/>
                    </a:lnTo>
                    <a:lnTo>
                      <a:pt x="3" y="141"/>
                    </a:lnTo>
                    <a:lnTo>
                      <a:pt x="6" y="145"/>
                    </a:lnTo>
                    <a:lnTo>
                      <a:pt x="12" y="146"/>
                    </a:lnTo>
                    <a:lnTo>
                      <a:pt x="18" y="148"/>
                    </a:lnTo>
                    <a:lnTo>
                      <a:pt x="23" y="146"/>
                    </a:lnTo>
                    <a:lnTo>
                      <a:pt x="34" y="144"/>
                    </a:lnTo>
                    <a:lnTo>
                      <a:pt x="44" y="139"/>
                    </a:lnTo>
                    <a:lnTo>
                      <a:pt x="62" y="129"/>
                    </a:lnTo>
                    <a:lnTo>
                      <a:pt x="82" y="113"/>
                    </a:lnTo>
                    <a:lnTo>
                      <a:pt x="101" y="94"/>
                    </a:lnTo>
                    <a:lnTo>
                      <a:pt x="119" y="73"/>
                    </a:lnTo>
                    <a:lnTo>
                      <a:pt x="132" y="51"/>
                    </a:lnTo>
                    <a:lnTo>
                      <a:pt x="145" y="28"/>
                    </a:lnTo>
                    <a:lnTo>
                      <a:pt x="155" y="4"/>
                    </a:lnTo>
                    <a:lnTo>
                      <a:pt x="147" y="0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" name="Freeform 171"/>
              <p:cNvSpPr>
                <a:spLocks/>
              </p:cNvSpPr>
              <p:nvPr/>
            </p:nvSpPr>
            <p:spPr bwMode="auto">
              <a:xfrm>
                <a:off x="11112" y="174625"/>
                <a:ext cx="100013" cy="42863"/>
              </a:xfrm>
              <a:custGeom>
                <a:avLst/>
                <a:gdLst>
                  <a:gd name="T0" fmla="*/ 184 w 190"/>
                  <a:gd name="T1" fmla="*/ 0 h 79"/>
                  <a:gd name="T2" fmla="*/ 184 w 190"/>
                  <a:gd name="T3" fmla="*/ 0 h 79"/>
                  <a:gd name="T4" fmla="*/ 142 w 190"/>
                  <a:gd name="T5" fmla="*/ 1 h 79"/>
                  <a:gd name="T6" fmla="*/ 121 w 190"/>
                  <a:gd name="T7" fmla="*/ 3 h 79"/>
                  <a:gd name="T8" fmla="*/ 101 w 190"/>
                  <a:gd name="T9" fmla="*/ 6 h 79"/>
                  <a:gd name="T10" fmla="*/ 79 w 190"/>
                  <a:gd name="T11" fmla="*/ 10 h 79"/>
                  <a:gd name="T12" fmla="*/ 57 w 190"/>
                  <a:gd name="T13" fmla="*/ 16 h 79"/>
                  <a:gd name="T14" fmla="*/ 36 w 190"/>
                  <a:gd name="T15" fmla="*/ 25 h 79"/>
                  <a:gd name="T16" fmla="*/ 28 w 190"/>
                  <a:gd name="T17" fmla="*/ 31 h 79"/>
                  <a:gd name="T18" fmla="*/ 17 w 190"/>
                  <a:gd name="T19" fmla="*/ 36 h 79"/>
                  <a:gd name="T20" fmla="*/ 9 w 190"/>
                  <a:gd name="T21" fmla="*/ 45 h 79"/>
                  <a:gd name="T22" fmla="*/ 4 w 190"/>
                  <a:gd name="T23" fmla="*/ 50 h 79"/>
                  <a:gd name="T24" fmla="*/ 1 w 190"/>
                  <a:gd name="T25" fmla="*/ 55 h 79"/>
                  <a:gd name="T26" fmla="*/ 0 w 190"/>
                  <a:gd name="T27" fmla="*/ 61 h 79"/>
                  <a:gd name="T28" fmla="*/ 1 w 190"/>
                  <a:gd name="T29" fmla="*/ 67 h 79"/>
                  <a:gd name="T30" fmla="*/ 4 w 190"/>
                  <a:gd name="T31" fmla="*/ 72 h 79"/>
                  <a:gd name="T32" fmla="*/ 11 w 190"/>
                  <a:gd name="T33" fmla="*/ 74 h 79"/>
                  <a:gd name="T34" fmla="*/ 20 w 190"/>
                  <a:gd name="T35" fmla="*/ 77 h 79"/>
                  <a:gd name="T36" fmla="*/ 31 w 190"/>
                  <a:gd name="T37" fmla="*/ 79 h 79"/>
                  <a:gd name="T38" fmla="*/ 50 w 190"/>
                  <a:gd name="T39" fmla="*/ 77 h 79"/>
                  <a:gd name="T40" fmla="*/ 63 w 190"/>
                  <a:gd name="T41" fmla="*/ 74 h 79"/>
                  <a:gd name="T42" fmla="*/ 75 w 190"/>
                  <a:gd name="T43" fmla="*/ 72 h 79"/>
                  <a:gd name="T44" fmla="*/ 99 w 190"/>
                  <a:gd name="T45" fmla="*/ 63 h 79"/>
                  <a:gd name="T46" fmla="*/ 124 w 190"/>
                  <a:gd name="T47" fmla="*/ 53 h 79"/>
                  <a:gd name="T48" fmla="*/ 148 w 190"/>
                  <a:gd name="T49" fmla="*/ 38 h 79"/>
                  <a:gd name="T50" fmla="*/ 170 w 190"/>
                  <a:gd name="T51" fmla="*/ 22 h 79"/>
                  <a:gd name="T52" fmla="*/ 190 w 190"/>
                  <a:gd name="T53" fmla="*/ 4 h 79"/>
                  <a:gd name="T54" fmla="*/ 184 w 190"/>
                  <a:gd name="T5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0" h="79">
                    <a:moveTo>
                      <a:pt x="184" y="0"/>
                    </a:moveTo>
                    <a:lnTo>
                      <a:pt x="184" y="0"/>
                    </a:lnTo>
                    <a:lnTo>
                      <a:pt x="142" y="1"/>
                    </a:lnTo>
                    <a:lnTo>
                      <a:pt x="121" y="3"/>
                    </a:lnTo>
                    <a:lnTo>
                      <a:pt x="101" y="6"/>
                    </a:lnTo>
                    <a:lnTo>
                      <a:pt x="79" y="10"/>
                    </a:lnTo>
                    <a:lnTo>
                      <a:pt x="57" y="16"/>
                    </a:lnTo>
                    <a:lnTo>
                      <a:pt x="36" y="25"/>
                    </a:lnTo>
                    <a:lnTo>
                      <a:pt x="28" y="31"/>
                    </a:lnTo>
                    <a:lnTo>
                      <a:pt x="17" y="36"/>
                    </a:lnTo>
                    <a:lnTo>
                      <a:pt x="9" y="45"/>
                    </a:lnTo>
                    <a:lnTo>
                      <a:pt x="4" y="50"/>
                    </a:lnTo>
                    <a:lnTo>
                      <a:pt x="1" y="55"/>
                    </a:lnTo>
                    <a:lnTo>
                      <a:pt x="0" y="61"/>
                    </a:lnTo>
                    <a:lnTo>
                      <a:pt x="1" y="67"/>
                    </a:lnTo>
                    <a:lnTo>
                      <a:pt x="4" y="72"/>
                    </a:lnTo>
                    <a:lnTo>
                      <a:pt x="11" y="74"/>
                    </a:lnTo>
                    <a:lnTo>
                      <a:pt x="20" y="77"/>
                    </a:lnTo>
                    <a:lnTo>
                      <a:pt x="31" y="79"/>
                    </a:lnTo>
                    <a:lnTo>
                      <a:pt x="50" y="77"/>
                    </a:lnTo>
                    <a:lnTo>
                      <a:pt x="63" y="74"/>
                    </a:lnTo>
                    <a:lnTo>
                      <a:pt x="75" y="72"/>
                    </a:lnTo>
                    <a:lnTo>
                      <a:pt x="99" y="63"/>
                    </a:lnTo>
                    <a:lnTo>
                      <a:pt x="124" y="53"/>
                    </a:lnTo>
                    <a:lnTo>
                      <a:pt x="148" y="38"/>
                    </a:lnTo>
                    <a:lnTo>
                      <a:pt x="170" y="22"/>
                    </a:lnTo>
                    <a:lnTo>
                      <a:pt x="190" y="4"/>
                    </a:lnTo>
                    <a:lnTo>
                      <a:pt x="184" y="0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" name="Freeform 172"/>
              <p:cNvSpPr>
                <a:spLocks/>
              </p:cNvSpPr>
              <p:nvPr/>
            </p:nvSpPr>
            <p:spPr bwMode="auto">
              <a:xfrm>
                <a:off x="0" y="161925"/>
                <a:ext cx="106363" cy="34925"/>
              </a:xfrm>
              <a:custGeom>
                <a:avLst/>
                <a:gdLst>
                  <a:gd name="T0" fmla="*/ 195 w 202"/>
                  <a:gd name="T1" fmla="*/ 9 h 67"/>
                  <a:gd name="T2" fmla="*/ 195 w 202"/>
                  <a:gd name="T3" fmla="*/ 9 h 67"/>
                  <a:gd name="T4" fmla="*/ 160 w 202"/>
                  <a:gd name="T5" fmla="*/ 4 h 67"/>
                  <a:gd name="T6" fmla="*/ 124 w 202"/>
                  <a:gd name="T7" fmla="*/ 0 h 67"/>
                  <a:gd name="T8" fmla="*/ 107 w 202"/>
                  <a:gd name="T9" fmla="*/ 0 h 67"/>
                  <a:gd name="T10" fmla="*/ 89 w 202"/>
                  <a:gd name="T11" fmla="*/ 1 h 67"/>
                  <a:gd name="T12" fmla="*/ 73 w 202"/>
                  <a:gd name="T13" fmla="*/ 4 h 67"/>
                  <a:gd name="T14" fmla="*/ 55 w 202"/>
                  <a:gd name="T15" fmla="*/ 9 h 67"/>
                  <a:gd name="T16" fmla="*/ 36 w 202"/>
                  <a:gd name="T17" fmla="*/ 17 h 67"/>
                  <a:gd name="T18" fmla="*/ 19 w 202"/>
                  <a:gd name="T19" fmla="*/ 28 h 67"/>
                  <a:gd name="T20" fmla="*/ 13 w 202"/>
                  <a:gd name="T21" fmla="*/ 32 h 67"/>
                  <a:gd name="T22" fmla="*/ 7 w 202"/>
                  <a:gd name="T23" fmla="*/ 38 h 67"/>
                  <a:gd name="T24" fmla="*/ 1 w 202"/>
                  <a:gd name="T25" fmla="*/ 44 h 67"/>
                  <a:gd name="T26" fmla="*/ 0 w 202"/>
                  <a:gd name="T27" fmla="*/ 51 h 67"/>
                  <a:gd name="T28" fmla="*/ 0 w 202"/>
                  <a:gd name="T29" fmla="*/ 56 h 67"/>
                  <a:gd name="T30" fmla="*/ 1 w 202"/>
                  <a:gd name="T31" fmla="*/ 58 h 67"/>
                  <a:gd name="T32" fmla="*/ 6 w 202"/>
                  <a:gd name="T33" fmla="*/ 63 h 67"/>
                  <a:gd name="T34" fmla="*/ 13 w 202"/>
                  <a:gd name="T35" fmla="*/ 66 h 67"/>
                  <a:gd name="T36" fmla="*/ 20 w 202"/>
                  <a:gd name="T37" fmla="*/ 67 h 67"/>
                  <a:gd name="T38" fmla="*/ 35 w 202"/>
                  <a:gd name="T39" fmla="*/ 67 h 67"/>
                  <a:gd name="T40" fmla="*/ 48 w 202"/>
                  <a:gd name="T41" fmla="*/ 67 h 67"/>
                  <a:gd name="T42" fmla="*/ 77 w 202"/>
                  <a:gd name="T43" fmla="*/ 63 h 67"/>
                  <a:gd name="T44" fmla="*/ 110 w 202"/>
                  <a:gd name="T45" fmla="*/ 54 h 67"/>
                  <a:gd name="T46" fmla="*/ 142 w 202"/>
                  <a:gd name="T47" fmla="*/ 44 h 67"/>
                  <a:gd name="T48" fmla="*/ 173 w 202"/>
                  <a:gd name="T49" fmla="*/ 32 h 67"/>
                  <a:gd name="T50" fmla="*/ 202 w 202"/>
                  <a:gd name="T51" fmla="*/ 19 h 67"/>
                  <a:gd name="T52" fmla="*/ 195 w 202"/>
                  <a:gd name="T53" fmla="*/ 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2" h="67">
                    <a:moveTo>
                      <a:pt x="195" y="9"/>
                    </a:moveTo>
                    <a:lnTo>
                      <a:pt x="195" y="9"/>
                    </a:lnTo>
                    <a:lnTo>
                      <a:pt x="160" y="4"/>
                    </a:lnTo>
                    <a:lnTo>
                      <a:pt x="124" y="0"/>
                    </a:lnTo>
                    <a:lnTo>
                      <a:pt x="107" y="0"/>
                    </a:lnTo>
                    <a:lnTo>
                      <a:pt x="89" y="1"/>
                    </a:lnTo>
                    <a:lnTo>
                      <a:pt x="73" y="4"/>
                    </a:lnTo>
                    <a:lnTo>
                      <a:pt x="55" y="9"/>
                    </a:lnTo>
                    <a:lnTo>
                      <a:pt x="36" y="17"/>
                    </a:lnTo>
                    <a:lnTo>
                      <a:pt x="19" y="28"/>
                    </a:lnTo>
                    <a:lnTo>
                      <a:pt x="13" y="32"/>
                    </a:lnTo>
                    <a:lnTo>
                      <a:pt x="7" y="38"/>
                    </a:lnTo>
                    <a:lnTo>
                      <a:pt x="1" y="44"/>
                    </a:lnTo>
                    <a:lnTo>
                      <a:pt x="0" y="51"/>
                    </a:lnTo>
                    <a:lnTo>
                      <a:pt x="0" y="56"/>
                    </a:lnTo>
                    <a:lnTo>
                      <a:pt x="1" y="58"/>
                    </a:lnTo>
                    <a:lnTo>
                      <a:pt x="6" y="63"/>
                    </a:lnTo>
                    <a:lnTo>
                      <a:pt x="13" y="66"/>
                    </a:lnTo>
                    <a:lnTo>
                      <a:pt x="20" y="67"/>
                    </a:lnTo>
                    <a:lnTo>
                      <a:pt x="35" y="67"/>
                    </a:lnTo>
                    <a:lnTo>
                      <a:pt x="48" y="67"/>
                    </a:lnTo>
                    <a:lnTo>
                      <a:pt x="77" y="63"/>
                    </a:lnTo>
                    <a:lnTo>
                      <a:pt x="110" y="54"/>
                    </a:lnTo>
                    <a:lnTo>
                      <a:pt x="142" y="44"/>
                    </a:lnTo>
                    <a:lnTo>
                      <a:pt x="173" y="32"/>
                    </a:lnTo>
                    <a:lnTo>
                      <a:pt x="202" y="19"/>
                    </a:lnTo>
                    <a:lnTo>
                      <a:pt x="195" y="9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" name="Freeform 173"/>
              <p:cNvSpPr>
                <a:spLocks/>
              </p:cNvSpPr>
              <p:nvPr/>
            </p:nvSpPr>
            <p:spPr bwMode="auto">
              <a:xfrm>
                <a:off x="30162" y="187325"/>
                <a:ext cx="77788" cy="46038"/>
              </a:xfrm>
              <a:custGeom>
                <a:avLst/>
                <a:gdLst>
                  <a:gd name="T0" fmla="*/ 126 w 147"/>
                  <a:gd name="T1" fmla="*/ 0 h 87"/>
                  <a:gd name="T2" fmla="*/ 126 w 147"/>
                  <a:gd name="T3" fmla="*/ 0 h 87"/>
                  <a:gd name="T4" fmla="*/ 101 w 147"/>
                  <a:gd name="T5" fmla="*/ 6 h 87"/>
                  <a:gd name="T6" fmla="*/ 76 w 147"/>
                  <a:gd name="T7" fmla="*/ 13 h 87"/>
                  <a:gd name="T8" fmla="*/ 64 w 147"/>
                  <a:gd name="T9" fmla="*/ 18 h 87"/>
                  <a:gd name="T10" fmla="*/ 53 w 147"/>
                  <a:gd name="T11" fmla="*/ 24 h 87"/>
                  <a:gd name="T12" fmla="*/ 41 w 147"/>
                  <a:gd name="T13" fmla="*/ 30 h 87"/>
                  <a:gd name="T14" fmla="*/ 29 w 147"/>
                  <a:gd name="T15" fmla="*/ 37 h 87"/>
                  <a:gd name="T16" fmla="*/ 20 w 147"/>
                  <a:gd name="T17" fmla="*/ 44 h 87"/>
                  <a:gd name="T18" fmla="*/ 13 w 147"/>
                  <a:gd name="T19" fmla="*/ 51 h 87"/>
                  <a:gd name="T20" fmla="*/ 6 w 147"/>
                  <a:gd name="T21" fmla="*/ 60 h 87"/>
                  <a:gd name="T22" fmla="*/ 0 w 147"/>
                  <a:gd name="T23" fmla="*/ 71 h 87"/>
                  <a:gd name="T24" fmla="*/ 0 w 147"/>
                  <a:gd name="T25" fmla="*/ 76 h 87"/>
                  <a:gd name="T26" fmla="*/ 1 w 147"/>
                  <a:gd name="T27" fmla="*/ 81 h 87"/>
                  <a:gd name="T28" fmla="*/ 6 w 147"/>
                  <a:gd name="T29" fmla="*/ 85 h 87"/>
                  <a:gd name="T30" fmla="*/ 12 w 147"/>
                  <a:gd name="T31" fmla="*/ 87 h 87"/>
                  <a:gd name="T32" fmla="*/ 23 w 147"/>
                  <a:gd name="T33" fmla="*/ 87 h 87"/>
                  <a:gd name="T34" fmla="*/ 37 w 147"/>
                  <a:gd name="T35" fmla="*/ 84 h 87"/>
                  <a:gd name="T36" fmla="*/ 48 w 147"/>
                  <a:gd name="T37" fmla="*/ 79 h 87"/>
                  <a:gd name="T38" fmla="*/ 59 w 147"/>
                  <a:gd name="T39" fmla="*/ 75 h 87"/>
                  <a:gd name="T40" fmla="*/ 86 w 147"/>
                  <a:gd name="T41" fmla="*/ 62 h 87"/>
                  <a:gd name="T42" fmla="*/ 111 w 147"/>
                  <a:gd name="T43" fmla="*/ 46 h 87"/>
                  <a:gd name="T44" fmla="*/ 127 w 147"/>
                  <a:gd name="T45" fmla="*/ 32 h 87"/>
                  <a:gd name="T46" fmla="*/ 135 w 147"/>
                  <a:gd name="T47" fmla="*/ 25 h 87"/>
                  <a:gd name="T48" fmla="*/ 141 w 147"/>
                  <a:gd name="T49" fmla="*/ 18 h 87"/>
                  <a:gd name="T50" fmla="*/ 145 w 147"/>
                  <a:gd name="T51" fmla="*/ 12 h 87"/>
                  <a:gd name="T52" fmla="*/ 147 w 147"/>
                  <a:gd name="T53" fmla="*/ 8 h 87"/>
                  <a:gd name="T54" fmla="*/ 147 w 147"/>
                  <a:gd name="T55" fmla="*/ 3 h 87"/>
                  <a:gd name="T56" fmla="*/ 145 w 147"/>
                  <a:gd name="T57" fmla="*/ 2 h 87"/>
                  <a:gd name="T58" fmla="*/ 142 w 147"/>
                  <a:gd name="T59" fmla="*/ 0 h 87"/>
                  <a:gd name="T60" fmla="*/ 138 w 147"/>
                  <a:gd name="T61" fmla="*/ 0 h 87"/>
                  <a:gd name="T62" fmla="*/ 126 w 147"/>
                  <a:gd name="T63" fmla="*/ 2 h 87"/>
                  <a:gd name="T64" fmla="*/ 126 w 147"/>
                  <a:gd name="T6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7" h="87">
                    <a:moveTo>
                      <a:pt x="126" y="0"/>
                    </a:moveTo>
                    <a:lnTo>
                      <a:pt x="126" y="0"/>
                    </a:lnTo>
                    <a:lnTo>
                      <a:pt x="101" y="6"/>
                    </a:lnTo>
                    <a:lnTo>
                      <a:pt x="76" y="13"/>
                    </a:lnTo>
                    <a:lnTo>
                      <a:pt x="64" y="18"/>
                    </a:lnTo>
                    <a:lnTo>
                      <a:pt x="53" y="24"/>
                    </a:lnTo>
                    <a:lnTo>
                      <a:pt x="41" y="30"/>
                    </a:lnTo>
                    <a:lnTo>
                      <a:pt x="29" y="37"/>
                    </a:lnTo>
                    <a:lnTo>
                      <a:pt x="20" y="44"/>
                    </a:lnTo>
                    <a:lnTo>
                      <a:pt x="13" y="51"/>
                    </a:lnTo>
                    <a:lnTo>
                      <a:pt x="6" y="60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1" y="81"/>
                    </a:lnTo>
                    <a:lnTo>
                      <a:pt x="6" y="85"/>
                    </a:lnTo>
                    <a:lnTo>
                      <a:pt x="12" y="87"/>
                    </a:lnTo>
                    <a:lnTo>
                      <a:pt x="23" y="87"/>
                    </a:lnTo>
                    <a:lnTo>
                      <a:pt x="37" y="84"/>
                    </a:lnTo>
                    <a:lnTo>
                      <a:pt x="48" y="79"/>
                    </a:lnTo>
                    <a:lnTo>
                      <a:pt x="59" y="75"/>
                    </a:lnTo>
                    <a:lnTo>
                      <a:pt x="86" y="62"/>
                    </a:lnTo>
                    <a:lnTo>
                      <a:pt x="111" y="46"/>
                    </a:lnTo>
                    <a:lnTo>
                      <a:pt x="127" y="32"/>
                    </a:lnTo>
                    <a:lnTo>
                      <a:pt x="135" y="25"/>
                    </a:lnTo>
                    <a:lnTo>
                      <a:pt x="141" y="18"/>
                    </a:lnTo>
                    <a:lnTo>
                      <a:pt x="145" y="12"/>
                    </a:lnTo>
                    <a:lnTo>
                      <a:pt x="147" y="8"/>
                    </a:lnTo>
                    <a:lnTo>
                      <a:pt x="147" y="3"/>
                    </a:lnTo>
                    <a:lnTo>
                      <a:pt x="145" y="2"/>
                    </a:lnTo>
                    <a:lnTo>
                      <a:pt x="142" y="0"/>
                    </a:lnTo>
                    <a:lnTo>
                      <a:pt x="138" y="0"/>
                    </a:lnTo>
                    <a:lnTo>
                      <a:pt x="126" y="2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" name="Freeform 174"/>
              <p:cNvSpPr>
                <a:spLocks/>
              </p:cNvSpPr>
              <p:nvPr/>
            </p:nvSpPr>
            <p:spPr bwMode="auto">
              <a:xfrm>
                <a:off x="11112" y="92075"/>
                <a:ext cx="98425" cy="55563"/>
              </a:xfrm>
              <a:custGeom>
                <a:avLst/>
                <a:gdLst>
                  <a:gd name="T0" fmla="*/ 186 w 186"/>
                  <a:gd name="T1" fmla="*/ 104 h 104"/>
                  <a:gd name="T2" fmla="*/ 186 w 186"/>
                  <a:gd name="T3" fmla="*/ 104 h 104"/>
                  <a:gd name="T4" fmla="*/ 154 w 186"/>
                  <a:gd name="T5" fmla="*/ 104 h 104"/>
                  <a:gd name="T6" fmla="*/ 139 w 186"/>
                  <a:gd name="T7" fmla="*/ 104 h 104"/>
                  <a:gd name="T8" fmla="*/ 123 w 186"/>
                  <a:gd name="T9" fmla="*/ 103 h 104"/>
                  <a:gd name="T10" fmla="*/ 110 w 186"/>
                  <a:gd name="T11" fmla="*/ 100 h 104"/>
                  <a:gd name="T12" fmla="*/ 98 w 186"/>
                  <a:gd name="T13" fmla="*/ 97 h 104"/>
                  <a:gd name="T14" fmla="*/ 85 w 186"/>
                  <a:gd name="T15" fmla="*/ 92 h 104"/>
                  <a:gd name="T16" fmla="*/ 74 w 186"/>
                  <a:gd name="T17" fmla="*/ 88 h 104"/>
                  <a:gd name="T18" fmla="*/ 62 w 186"/>
                  <a:gd name="T19" fmla="*/ 82 h 104"/>
                  <a:gd name="T20" fmla="*/ 50 w 186"/>
                  <a:gd name="T21" fmla="*/ 75 h 104"/>
                  <a:gd name="T22" fmla="*/ 38 w 186"/>
                  <a:gd name="T23" fmla="*/ 67 h 104"/>
                  <a:gd name="T24" fmla="*/ 28 w 186"/>
                  <a:gd name="T25" fmla="*/ 59 h 104"/>
                  <a:gd name="T26" fmla="*/ 16 w 186"/>
                  <a:gd name="T27" fmla="*/ 47 h 104"/>
                  <a:gd name="T28" fmla="*/ 10 w 186"/>
                  <a:gd name="T29" fmla="*/ 38 h 104"/>
                  <a:gd name="T30" fmla="*/ 5 w 186"/>
                  <a:gd name="T31" fmla="*/ 29 h 104"/>
                  <a:gd name="T32" fmla="*/ 0 w 186"/>
                  <a:gd name="T33" fmla="*/ 19 h 104"/>
                  <a:gd name="T34" fmla="*/ 0 w 186"/>
                  <a:gd name="T35" fmla="*/ 15 h 104"/>
                  <a:gd name="T36" fmla="*/ 0 w 186"/>
                  <a:gd name="T37" fmla="*/ 10 h 104"/>
                  <a:gd name="T38" fmla="*/ 2 w 186"/>
                  <a:gd name="T39" fmla="*/ 7 h 104"/>
                  <a:gd name="T40" fmla="*/ 5 w 186"/>
                  <a:gd name="T41" fmla="*/ 4 h 104"/>
                  <a:gd name="T42" fmla="*/ 8 w 186"/>
                  <a:gd name="T43" fmla="*/ 1 h 104"/>
                  <a:gd name="T44" fmla="*/ 13 w 186"/>
                  <a:gd name="T45" fmla="*/ 0 h 104"/>
                  <a:gd name="T46" fmla="*/ 19 w 186"/>
                  <a:gd name="T47" fmla="*/ 0 h 104"/>
                  <a:gd name="T48" fmla="*/ 27 w 186"/>
                  <a:gd name="T49" fmla="*/ 0 h 104"/>
                  <a:gd name="T50" fmla="*/ 38 w 186"/>
                  <a:gd name="T51" fmla="*/ 1 h 104"/>
                  <a:gd name="T52" fmla="*/ 52 w 186"/>
                  <a:gd name="T53" fmla="*/ 6 h 104"/>
                  <a:gd name="T54" fmla="*/ 63 w 186"/>
                  <a:gd name="T55" fmla="*/ 10 h 104"/>
                  <a:gd name="T56" fmla="*/ 79 w 186"/>
                  <a:gd name="T57" fmla="*/ 19 h 104"/>
                  <a:gd name="T58" fmla="*/ 96 w 186"/>
                  <a:gd name="T59" fmla="*/ 26 h 104"/>
                  <a:gd name="T60" fmla="*/ 125 w 186"/>
                  <a:gd name="T61" fmla="*/ 45 h 104"/>
                  <a:gd name="T62" fmla="*/ 150 w 186"/>
                  <a:gd name="T63" fmla="*/ 63 h 104"/>
                  <a:gd name="T64" fmla="*/ 161 w 186"/>
                  <a:gd name="T65" fmla="*/ 72 h 104"/>
                  <a:gd name="T66" fmla="*/ 172 w 186"/>
                  <a:gd name="T67" fmla="*/ 82 h 104"/>
                  <a:gd name="T68" fmla="*/ 181 w 186"/>
                  <a:gd name="T69" fmla="*/ 92 h 104"/>
                  <a:gd name="T70" fmla="*/ 186 w 186"/>
                  <a:gd name="T71" fmla="*/ 103 h 104"/>
                  <a:gd name="T72" fmla="*/ 186 w 186"/>
                  <a:gd name="T7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6" h="104">
                    <a:moveTo>
                      <a:pt x="186" y="104"/>
                    </a:moveTo>
                    <a:lnTo>
                      <a:pt x="186" y="104"/>
                    </a:lnTo>
                    <a:lnTo>
                      <a:pt x="154" y="104"/>
                    </a:lnTo>
                    <a:lnTo>
                      <a:pt x="139" y="104"/>
                    </a:lnTo>
                    <a:lnTo>
                      <a:pt x="123" y="103"/>
                    </a:lnTo>
                    <a:lnTo>
                      <a:pt x="110" y="100"/>
                    </a:lnTo>
                    <a:lnTo>
                      <a:pt x="98" y="97"/>
                    </a:lnTo>
                    <a:lnTo>
                      <a:pt x="85" y="92"/>
                    </a:lnTo>
                    <a:lnTo>
                      <a:pt x="74" y="88"/>
                    </a:lnTo>
                    <a:lnTo>
                      <a:pt x="62" y="82"/>
                    </a:lnTo>
                    <a:lnTo>
                      <a:pt x="50" y="75"/>
                    </a:lnTo>
                    <a:lnTo>
                      <a:pt x="38" y="67"/>
                    </a:lnTo>
                    <a:lnTo>
                      <a:pt x="28" y="59"/>
                    </a:lnTo>
                    <a:lnTo>
                      <a:pt x="16" y="47"/>
                    </a:lnTo>
                    <a:lnTo>
                      <a:pt x="10" y="38"/>
                    </a:lnTo>
                    <a:lnTo>
                      <a:pt x="5" y="29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2" y="7"/>
                    </a:lnTo>
                    <a:lnTo>
                      <a:pt x="5" y="4"/>
                    </a:lnTo>
                    <a:lnTo>
                      <a:pt x="8" y="1"/>
                    </a:lnTo>
                    <a:lnTo>
                      <a:pt x="13" y="0"/>
                    </a:lnTo>
                    <a:lnTo>
                      <a:pt x="19" y="0"/>
                    </a:lnTo>
                    <a:lnTo>
                      <a:pt x="27" y="0"/>
                    </a:lnTo>
                    <a:lnTo>
                      <a:pt x="38" y="1"/>
                    </a:lnTo>
                    <a:lnTo>
                      <a:pt x="52" y="6"/>
                    </a:lnTo>
                    <a:lnTo>
                      <a:pt x="63" y="10"/>
                    </a:lnTo>
                    <a:lnTo>
                      <a:pt x="79" y="19"/>
                    </a:lnTo>
                    <a:lnTo>
                      <a:pt x="96" y="26"/>
                    </a:lnTo>
                    <a:lnTo>
                      <a:pt x="125" y="45"/>
                    </a:lnTo>
                    <a:lnTo>
                      <a:pt x="150" y="63"/>
                    </a:lnTo>
                    <a:lnTo>
                      <a:pt x="161" y="72"/>
                    </a:lnTo>
                    <a:lnTo>
                      <a:pt x="172" y="82"/>
                    </a:lnTo>
                    <a:lnTo>
                      <a:pt x="181" y="92"/>
                    </a:lnTo>
                    <a:lnTo>
                      <a:pt x="186" y="103"/>
                    </a:lnTo>
                    <a:lnTo>
                      <a:pt x="186" y="104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" name="Freeform 175"/>
              <p:cNvSpPr>
                <a:spLocks/>
              </p:cNvSpPr>
              <p:nvPr/>
            </p:nvSpPr>
            <p:spPr bwMode="auto">
              <a:xfrm>
                <a:off x="12700" y="117475"/>
                <a:ext cx="93663" cy="44450"/>
              </a:xfrm>
              <a:custGeom>
                <a:avLst/>
                <a:gdLst>
                  <a:gd name="T0" fmla="*/ 169 w 175"/>
                  <a:gd name="T1" fmla="*/ 81 h 84"/>
                  <a:gd name="T2" fmla="*/ 169 w 175"/>
                  <a:gd name="T3" fmla="*/ 81 h 84"/>
                  <a:gd name="T4" fmla="*/ 138 w 175"/>
                  <a:gd name="T5" fmla="*/ 76 h 84"/>
                  <a:gd name="T6" fmla="*/ 106 w 175"/>
                  <a:gd name="T7" fmla="*/ 74 h 84"/>
                  <a:gd name="T8" fmla="*/ 85 w 175"/>
                  <a:gd name="T9" fmla="*/ 72 h 84"/>
                  <a:gd name="T10" fmla="*/ 65 w 175"/>
                  <a:gd name="T11" fmla="*/ 69 h 84"/>
                  <a:gd name="T12" fmla="*/ 46 w 175"/>
                  <a:gd name="T13" fmla="*/ 63 h 84"/>
                  <a:gd name="T14" fmla="*/ 37 w 175"/>
                  <a:gd name="T15" fmla="*/ 57 h 84"/>
                  <a:gd name="T16" fmla="*/ 28 w 175"/>
                  <a:gd name="T17" fmla="*/ 53 h 84"/>
                  <a:gd name="T18" fmla="*/ 16 w 175"/>
                  <a:gd name="T19" fmla="*/ 44 h 84"/>
                  <a:gd name="T20" fmla="*/ 10 w 175"/>
                  <a:gd name="T21" fmla="*/ 37 h 84"/>
                  <a:gd name="T22" fmla="*/ 5 w 175"/>
                  <a:gd name="T23" fmla="*/ 30 h 84"/>
                  <a:gd name="T24" fmla="*/ 2 w 175"/>
                  <a:gd name="T25" fmla="*/ 22 h 84"/>
                  <a:gd name="T26" fmla="*/ 0 w 175"/>
                  <a:gd name="T27" fmla="*/ 15 h 84"/>
                  <a:gd name="T28" fmla="*/ 0 w 175"/>
                  <a:gd name="T29" fmla="*/ 12 h 84"/>
                  <a:gd name="T30" fmla="*/ 2 w 175"/>
                  <a:gd name="T31" fmla="*/ 9 h 84"/>
                  <a:gd name="T32" fmla="*/ 5 w 175"/>
                  <a:gd name="T33" fmla="*/ 6 h 84"/>
                  <a:gd name="T34" fmla="*/ 7 w 175"/>
                  <a:gd name="T35" fmla="*/ 3 h 84"/>
                  <a:gd name="T36" fmla="*/ 12 w 175"/>
                  <a:gd name="T37" fmla="*/ 2 h 84"/>
                  <a:gd name="T38" fmla="*/ 16 w 175"/>
                  <a:gd name="T39" fmla="*/ 0 h 84"/>
                  <a:gd name="T40" fmla="*/ 27 w 175"/>
                  <a:gd name="T41" fmla="*/ 0 h 84"/>
                  <a:gd name="T42" fmla="*/ 37 w 175"/>
                  <a:gd name="T43" fmla="*/ 3 h 84"/>
                  <a:gd name="T44" fmla="*/ 46 w 175"/>
                  <a:gd name="T45" fmla="*/ 5 h 84"/>
                  <a:gd name="T46" fmla="*/ 60 w 175"/>
                  <a:gd name="T47" fmla="*/ 9 h 84"/>
                  <a:gd name="T48" fmla="*/ 73 w 175"/>
                  <a:gd name="T49" fmla="*/ 15 h 84"/>
                  <a:gd name="T50" fmla="*/ 100 w 175"/>
                  <a:gd name="T51" fmla="*/ 28 h 84"/>
                  <a:gd name="T52" fmla="*/ 120 w 175"/>
                  <a:gd name="T53" fmla="*/ 41 h 84"/>
                  <a:gd name="T54" fmla="*/ 139 w 175"/>
                  <a:gd name="T55" fmla="*/ 53 h 84"/>
                  <a:gd name="T56" fmla="*/ 158 w 175"/>
                  <a:gd name="T57" fmla="*/ 68 h 84"/>
                  <a:gd name="T58" fmla="*/ 175 w 175"/>
                  <a:gd name="T59" fmla="*/ 84 h 84"/>
                  <a:gd name="T60" fmla="*/ 169 w 175"/>
                  <a:gd name="T61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5" h="84">
                    <a:moveTo>
                      <a:pt x="169" y="81"/>
                    </a:moveTo>
                    <a:lnTo>
                      <a:pt x="169" y="81"/>
                    </a:lnTo>
                    <a:lnTo>
                      <a:pt x="138" y="76"/>
                    </a:lnTo>
                    <a:lnTo>
                      <a:pt x="106" y="74"/>
                    </a:lnTo>
                    <a:lnTo>
                      <a:pt x="85" y="72"/>
                    </a:lnTo>
                    <a:lnTo>
                      <a:pt x="65" y="69"/>
                    </a:lnTo>
                    <a:lnTo>
                      <a:pt x="46" y="63"/>
                    </a:lnTo>
                    <a:lnTo>
                      <a:pt x="37" y="57"/>
                    </a:lnTo>
                    <a:lnTo>
                      <a:pt x="28" y="53"/>
                    </a:lnTo>
                    <a:lnTo>
                      <a:pt x="16" y="44"/>
                    </a:lnTo>
                    <a:lnTo>
                      <a:pt x="10" y="37"/>
                    </a:lnTo>
                    <a:lnTo>
                      <a:pt x="5" y="30"/>
                    </a:lnTo>
                    <a:lnTo>
                      <a:pt x="2" y="22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5" y="6"/>
                    </a:lnTo>
                    <a:lnTo>
                      <a:pt x="7" y="3"/>
                    </a:lnTo>
                    <a:lnTo>
                      <a:pt x="12" y="2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37" y="3"/>
                    </a:lnTo>
                    <a:lnTo>
                      <a:pt x="46" y="5"/>
                    </a:lnTo>
                    <a:lnTo>
                      <a:pt x="60" y="9"/>
                    </a:lnTo>
                    <a:lnTo>
                      <a:pt x="73" y="15"/>
                    </a:lnTo>
                    <a:lnTo>
                      <a:pt x="100" y="28"/>
                    </a:lnTo>
                    <a:lnTo>
                      <a:pt x="120" y="41"/>
                    </a:lnTo>
                    <a:lnTo>
                      <a:pt x="139" y="53"/>
                    </a:lnTo>
                    <a:lnTo>
                      <a:pt x="158" y="68"/>
                    </a:lnTo>
                    <a:lnTo>
                      <a:pt x="175" y="84"/>
                    </a:lnTo>
                    <a:lnTo>
                      <a:pt x="169" y="81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" name="Freeform 176"/>
              <p:cNvSpPr>
                <a:spLocks/>
              </p:cNvSpPr>
              <p:nvPr/>
            </p:nvSpPr>
            <p:spPr bwMode="auto">
              <a:xfrm>
                <a:off x="17462" y="139700"/>
                <a:ext cx="90488" cy="26988"/>
              </a:xfrm>
              <a:custGeom>
                <a:avLst/>
                <a:gdLst>
                  <a:gd name="T0" fmla="*/ 162 w 173"/>
                  <a:gd name="T1" fmla="*/ 38 h 51"/>
                  <a:gd name="T2" fmla="*/ 162 w 173"/>
                  <a:gd name="T3" fmla="*/ 38 h 51"/>
                  <a:gd name="T4" fmla="*/ 146 w 173"/>
                  <a:gd name="T5" fmla="*/ 44 h 51"/>
                  <a:gd name="T6" fmla="*/ 128 w 173"/>
                  <a:gd name="T7" fmla="*/ 47 h 51"/>
                  <a:gd name="T8" fmla="*/ 110 w 173"/>
                  <a:gd name="T9" fmla="*/ 50 h 51"/>
                  <a:gd name="T10" fmla="*/ 94 w 173"/>
                  <a:gd name="T11" fmla="*/ 51 h 51"/>
                  <a:gd name="T12" fmla="*/ 77 w 173"/>
                  <a:gd name="T13" fmla="*/ 50 h 51"/>
                  <a:gd name="T14" fmla="*/ 59 w 173"/>
                  <a:gd name="T15" fmla="*/ 47 h 51"/>
                  <a:gd name="T16" fmla="*/ 42 w 173"/>
                  <a:gd name="T17" fmla="*/ 42 h 51"/>
                  <a:gd name="T18" fmla="*/ 25 w 173"/>
                  <a:gd name="T19" fmla="*/ 36 h 51"/>
                  <a:gd name="T20" fmla="*/ 15 w 173"/>
                  <a:gd name="T21" fmla="*/ 31 h 51"/>
                  <a:gd name="T22" fmla="*/ 11 w 173"/>
                  <a:gd name="T23" fmla="*/ 26 h 51"/>
                  <a:gd name="T24" fmla="*/ 5 w 173"/>
                  <a:gd name="T25" fmla="*/ 22 h 51"/>
                  <a:gd name="T26" fmla="*/ 2 w 173"/>
                  <a:gd name="T27" fmla="*/ 17 h 51"/>
                  <a:gd name="T28" fmla="*/ 0 w 173"/>
                  <a:gd name="T29" fmla="*/ 12 h 51"/>
                  <a:gd name="T30" fmla="*/ 0 w 173"/>
                  <a:gd name="T31" fmla="*/ 10 h 51"/>
                  <a:gd name="T32" fmla="*/ 2 w 173"/>
                  <a:gd name="T33" fmla="*/ 7 h 51"/>
                  <a:gd name="T34" fmla="*/ 8 w 173"/>
                  <a:gd name="T35" fmla="*/ 4 h 51"/>
                  <a:gd name="T36" fmla="*/ 15 w 173"/>
                  <a:gd name="T37" fmla="*/ 1 h 51"/>
                  <a:gd name="T38" fmla="*/ 25 w 173"/>
                  <a:gd name="T39" fmla="*/ 0 h 51"/>
                  <a:gd name="T40" fmla="*/ 43 w 173"/>
                  <a:gd name="T41" fmla="*/ 1 h 51"/>
                  <a:gd name="T42" fmla="*/ 66 w 173"/>
                  <a:gd name="T43" fmla="*/ 4 h 51"/>
                  <a:gd name="T44" fmla="*/ 91 w 173"/>
                  <a:gd name="T45" fmla="*/ 10 h 51"/>
                  <a:gd name="T46" fmla="*/ 112 w 173"/>
                  <a:gd name="T47" fmla="*/ 16 h 51"/>
                  <a:gd name="T48" fmla="*/ 132 w 173"/>
                  <a:gd name="T49" fmla="*/ 22 h 51"/>
                  <a:gd name="T50" fmla="*/ 173 w 173"/>
                  <a:gd name="T51" fmla="*/ 36 h 51"/>
                  <a:gd name="T52" fmla="*/ 162 w 173"/>
                  <a:gd name="T53" fmla="*/ 3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3" h="51">
                    <a:moveTo>
                      <a:pt x="162" y="38"/>
                    </a:moveTo>
                    <a:lnTo>
                      <a:pt x="162" y="38"/>
                    </a:lnTo>
                    <a:lnTo>
                      <a:pt x="146" y="44"/>
                    </a:lnTo>
                    <a:lnTo>
                      <a:pt x="128" y="47"/>
                    </a:lnTo>
                    <a:lnTo>
                      <a:pt x="110" y="50"/>
                    </a:lnTo>
                    <a:lnTo>
                      <a:pt x="94" y="51"/>
                    </a:lnTo>
                    <a:lnTo>
                      <a:pt x="77" y="50"/>
                    </a:lnTo>
                    <a:lnTo>
                      <a:pt x="59" y="47"/>
                    </a:lnTo>
                    <a:lnTo>
                      <a:pt x="42" y="42"/>
                    </a:lnTo>
                    <a:lnTo>
                      <a:pt x="25" y="36"/>
                    </a:lnTo>
                    <a:lnTo>
                      <a:pt x="15" y="31"/>
                    </a:lnTo>
                    <a:lnTo>
                      <a:pt x="11" y="26"/>
                    </a:lnTo>
                    <a:lnTo>
                      <a:pt x="5" y="22"/>
                    </a:lnTo>
                    <a:lnTo>
                      <a:pt x="2" y="17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2" y="7"/>
                    </a:lnTo>
                    <a:lnTo>
                      <a:pt x="8" y="4"/>
                    </a:lnTo>
                    <a:lnTo>
                      <a:pt x="15" y="1"/>
                    </a:lnTo>
                    <a:lnTo>
                      <a:pt x="25" y="0"/>
                    </a:lnTo>
                    <a:lnTo>
                      <a:pt x="43" y="1"/>
                    </a:lnTo>
                    <a:lnTo>
                      <a:pt x="66" y="4"/>
                    </a:lnTo>
                    <a:lnTo>
                      <a:pt x="91" y="10"/>
                    </a:lnTo>
                    <a:lnTo>
                      <a:pt x="112" y="16"/>
                    </a:lnTo>
                    <a:lnTo>
                      <a:pt x="132" y="22"/>
                    </a:lnTo>
                    <a:lnTo>
                      <a:pt x="173" y="36"/>
                    </a:lnTo>
                    <a:lnTo>
                      <a:pt x="162" y="38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8" name="Freeform 177"/>
              <p:cNvSpPr>
                <a:spLocks/>
              </p:cNvSpPr>
              <p:nvPr/>
            </p:nvSpPr>
            <p:spPr bwMode="auto">
              <a:xfrm>
                <a:off x="30162" y="63500"/>
                <a:ext cx="84138" cy="71438"/>
              </a:xfrm>
              <a:custGeom>
                <a:avLst/>
                <a:gdLst>
                  <a:gd name="T0" fmla="*/ 157 w 159"/>
                  <a:gd name="T1" fmla="*/ 135 h 135"/>
                  <a:gd name="T2" fmla="*/ 157 w 159"/>
                  <a:gd name="T3" fmla="*/ 135 h 135"/>
                  <a:gd name="T4" fmla="*/ 115 w 159"/>
                  <a:gd name="T5" fmla="*/ 126 h 135"/>
                  <a:gd name="T6" fmla="*/ 93 w 159"/>
                  <a:gd name="T7" fmla="*/ 120 h 135"/>
                  <a:gd name="T8" fmla="*/ 71 w 159"/>
                  <a:gd name="T9" fmla="*/ 113 h 135"/>
                  <a:gd name="T10" fmla="*/ 59 w 159"/>
                  <a:gd name="T11" fmla="*/ 107 h 135"/>
                  <a:gd name="T12" fmla="*/ 49 w 159"/>
                  <a:gd name="T13" fmla="*/ 101 h 135"/>
                  <a:gd name="T14" fmla="*/ 39 w 159"/>
                  <a:gd name="T15" fmla="*/ 92 h 135"/>
                  <a:gd name="T16" fmla="*/ 28 w 159"/>
                  <a:gd name="T17" fmla="*/ 84 h 135"/>
                  <a:gd name="T18" fmla="*/ 21 w 159"/>
                  <a:gd name="T19" fmla="*/ 73 h 135"/>
                  <a:gd name="T20" fmla="*/ 14 w 159"/>
                  <a:gd name="T21" fmla="*/ 63 h 135"/>
                  <a:gd name="T22" fmla="*/ 8 w 159"/>
                  <a:gd name="T23" fmla="*/ 51 h 135"/>
                  <a:gd name="T24" fmla="*/ 3 w 159"/>
                  <a:gd name="T25" fmla="*/ 38 h 135"/>
                  <a:gd name="T26" fmla="*/ 0 w 159"/>
                  <a:gd name="T27" fmla="*/ 22 h 135"/>
                  <a:gd name="T28" fmla="*/ 0 w 159"/>
                  <a:gd name="T29" fmla="*/ 13 h 135"/>
                  <a:gd name="T30" fmla="*/ 2 w 159"/>
                  <a:gd name="T31" fmla="*/ 5 h 135"/>
                  <a:gd name="T32" fmla="*/ 3 w 159"/>
                  <a:gd name="T33" fmla="*/ 2 h 135"/>
                  <a:gd name="T34" fmla="*/ 6 w 159"/>
                  <a:gd name="T35" fmla="*/ 0 h 135"/>
                  <a:gd name="T36" fmla="*/ 9 w 159"/>
                  <a:gd name="T37" fmla="*/ 2 h 135"/>
                  <a:gd name="T38" fmla="*/ 14 w 159"/>
                  <a:gd name="T39" fmla="*/ 5 h 135"/>
                  <a:gd name="T40" fmla="*/ 27 w 159"/>
                  <a:gd name="T41" fmla="*/ 18 h 135"/>
                  <a:gd name="T42" fmla="*/ 41 w 159"/>
                  <a:gd name="T43" fmla="*/ 32 h 135"/>
                  <a:gd name="T44" fmla="*/ 63 w 159"/>
                  <a:gd name="T45" fmla="*/ 50 h 135"/>
                  <a:gd name="T46" fmla="*/ 87 w 159"/>
                  <a:gd name="T47" fmla="*/ 68 h 135"/>
                  <a:gd name="T48" fmla="*/ 110 w 159"/>
                  <a:gd name="T49" fmla="*/ 84 h 135"/>
                  <a:gd name="T50" fmla="*/ 122 w 159"/>
                  <a:gd name="T51" fmla="*/ 92 h 135"/>
                  <a:gd name="T52" fmla="*/ 134 w 159"/>
                  <a:gd name="T53" fmla="*/ 101 h 135"/>
                  <a:gd name="T54" fmla="*/ 141 w 159"/>
                  <a:gd name="T55" fmla="*/ 109 h 135"/>
                  <a:gd name="T56" fmla="*/ 147 w 159"/>
                  <a:gd name="T57" fmla="*/ 116 h 135"/>
                  <a:gd name="T58" fmla="*/ 159 w 159"/>
                  <a:gd name="T59" fmla="*/ 134 h 135"/>
                  <a:gd name="T60" fmla="*/ 157 w 159"/>
                  <a:gd name="T61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9" h="135">
                    <a:moveTo>
                      <a:pt x="157" y="135"/>
                    </a:moveTo>
                    <a:lnTo>
                      <a:pt x="157" y="135"/>
                    </a:lnTo>
                    <a:lnTo>
                      <a:pt x="115" y="126"/>
                    </a:lnTo>
                    <a:lnTo>
                      <a:pt x="93" y="120"/>
                    </a:lnTo>
                    <a:lnTo>
                      <a:pt x="71" y="113"/>
                    </a:lnTo>
                    <a:lnTo>
                      <a:pt x="59" y="107"/>
                    </a:lnTo>
                    <a:lnTo>
                      <a:pt x="49" y="101"/>
                    </a:lnTo>
                    <a:lnTo>
                      <a:pt x="39" y="92"/>
                    </a:lnTo>
                    <a:lnTo>
                      <a:pt x="28" y="84"/>
                    </a:lnTo>
                    <a:lnTo>
                      <a:pt x="21" y="73"/>
                    </a:lnTo>
                    <a:lnTo>
                      <a:pt x="14" y="63"/>
                    </a:lnTo>
                    <a:lnTo>
                      <a:pt x="8" y="51"/>
                    </a:lnTo>
                    <a:lnTo>
                      <a:pt x="3" y="38"/>
                    </a:lnTo>
                    <a:lnTo>
                      <a:pt x="0" y="22"/>
                    </a:lnTo>
                    <a:lnTo>
                      <a:pt x="0" y="13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6" y="0"/>
                    </a:lnTo>
                    <a:lnTo>
                      <a:pt x="9" y="2"/>
                    </a:lnTo>
                    <a:lnTo>
                      <a:pt x="14" y="5"/>
                    </a:lnTo>
                    <a:lnTo>
                      <a:pt x="27" y="18"/>
                    </a:lnTo>
                    <a:lnTo>
                      <a:pt x="41" y="32"/>
                    </a:lnTo>
                    <a:lnTo>
                      <a:pt x="63" y="50"/>
                    </a:lnTo>
                    <a:lnTo>
                      <a:pt x="87" y="68"/>
                    </a:lnTo>
                    <a:lnTo>
                      <a:pt x="110" y="84"/>
                    </a:lnTo>
                    <a:lnTo>
                      <a:pt x="122" y="92"/>
                    </a:lnTo>
                    <a:lnTo>
                      <a:pt x="134" y="101"/>
                    </a:lnTo>
                    <a:lnTo>
                      <a:pt x="141" y="109"/>
                    </a:lnTo>
                    <a:lnTo>
                      <a:pt x="147" y="116"/>
                    </a:lnTo>
                    <a:lnTo>
                      <a:pt x="159" y="134"/>
                    </a:lnTo>
                    <a:lnTo>
                      <a:pt x="157" y="135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9" name="Freeform 178"/>
              <p:cNvSpPr>
                <a:spLocks/>
              </p:cNvSpPr>
              <p:nvPr/>
            </p:nvSpPr>
            <p:spPr bwMode="auto">
              <a:xfrm>
                <a:off x="49212" y="39688"/>
                <a:ext cx="68263" cy="90488"/>
              </a:xfrm>
              <a:custGeom>
                <a:avLst/>
                <a:gdLst>
                  <a:gd name="T0" fmla="*/ 126 w 129"/>
                  <a:gd name="T1" fmla="*/ 172 h 172"/>
                  <a:gd name="T2" fmla="*/ 126 w 129"/>
                  <a:gd name="T3" fmla="*/ 172 h 172"/>
                  <a:gd name="T4" fmla="*/ 107 w 129"/>
                  <a:gd name="T5" fmla="*/ 166 h 172"/>
                  <a:gd name="T6" fmla="*/ 88 w 129"/>
                  <a:gd name="T7" fmla="*/ 157 h 172"/>
                  <a:gd name="T8" fmla="*/ 72 w 129"/>
                  <a:gd name="T9" fmla="*/ 147 h 172"/>
                  <a:gd name="T10" fmla="*/ 57 w 129"/>
                  <a:gd name="T11" fmla="*/ 132 h 172"/>
                  <a:gd name="T12" fmla="*/ 40 w 129"/>
                  <a:gd name="T13" fmla="*/ 112 h 172"/>
                  <a:gd name="T14" fmla="*/ 31 w 129"/>
                  <a:gd name="T15" fmla="*/ 100 h 172"/>
                  <a:gd name="T16" fmla="*/ 24 w 129"/>
                  <a:gd name="T17" fmla="*/ 87 h 172"/>
                  <a:gd name="T18" fmla="*/ 16 w 129"/>
                  <a:gd name="T19" fmla="*/ 75 h 172"/>
                  <a:gd name="T20" fmla="*/ 12 w 129"/>
                  <a:gd name="T21" fmla="*/ 62 h 172"/>
                  <a:gd name="T22" fmla="*/ 6 w 129"/>
                  <a:gd name="T23" fmla="*/ 49 h 172"/>
                  <a:gd name="T24" fmla="*/ 3 w 129"/>
                  <a:gd name="T25" fmla="*/ 35 h 172"/>
                  <a:gd name="T26" fmla="*/ 2 w 129"/>
                  <a:gd name="T27" fmla="*/ 28 h 172"/>
                  <a:gd name="T28" fmla="*/ 0 w 129"/>
                  <a:gd name="T29" fmla="*/ 19 h 172"/>
                  <a:gd name="T30" fmla="*/ 2 w 129"/>
                  <a:gd name="T31" fmla="*/ 11 h 172"/>
                  <a:gd name="T32" fmla="*/ 3 w 129"/>
                  <a:gd name="T33" fmla="*/ 6 h 172"/>
                  <a:gd name="T34" fmla="*/ 6 w 129"/>
                  <a:gd name="T35" fmla="*/ 3 h 172"/>
                  <a:gd name="T36" fmla="*/ 9 w 129"/>
                  <a:gd name="T37" fmla="*/ 2 h 172"/>
                  <a:gd name="T38" fmla="*/ 12 w 129"/>
                  <a:gd name="T39" fmla="*/ 0 h 172"/>
                  <a:gd name="T40" fmla="*/ 18 w 129"/>
                  <a:gd name="T41" fmla="*/ 2 h 172"/>
                  <a:gd name="T42" fmla="*/ 25 w 129"/>
                  <a:gd name="T43" fmla="*/ 5 h 172"/>
                  <a:gd name="T44" fmla="*/ 31 w 129"/>
                  <a:gd name="T45" fmla="*/ 8 h 172"/>
                  <a:gd name="T46" fmla="*/ 41 w 129"/>
                  <a:gd name="T47" fmla="*/ 16 h 172"/>
                  <a:gd name="T48" fmla="*/ 50 w 129"/>
                  <a:gd name="T49" fmla="*/ 25 h 172"/>
                  <a:gd name="T50" fmla="*/ 67 w 129"/>
                  <a:gd name="T51" fmla="*/ 46 h 172"/>
                  <a:gd name="T52" fmla="*/ 84 w 129"/>
                  <a:gd name="T53" fmla="*/ 72 h 172"/>
                  <a:gd name="T54" fmla="*/ 100 w 129"/>
                  <a:gd name="T55" fmla="*/ 98 h 172"/>
                  <a:gd name="T56" fmla="*/ 109 w 129"/>
                  <a:gd name="T57" fmla="*/ 116 h 172"/>
                  <a:gd name="T58" fmla="*/ 117 w 129"/>
                  <a:gd name="T59" fmla="*/ 134 h 172"/>
                  <a:gd name="T60" fmla="*/ 125 w 129"/>
                  <a:gd name="T61" fmla="*/ 151 h 172"/>
                  <a:gd name="T62" fmla="*/ 129 w 129"/>
                  <a:gd name="T63" fmla="*/ 170 h 172"/>
                  <a:gd name="T64" fmla="*/ 126 w 129"/>
                  <a:gd name="T65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9" h="172">
                    <a:moveTo>
                      <a:pt x="126" y="172"/>
                    </a:moveTo>
                    <a:lnTo>
                      <a:pt x="126" y="172"/>
                    </a:lnTo>
                    <a:lnTo>
                      <a:pt x="107" y="166"/>
                    </a:lnTo>
                    <a:lnTo>
                      <a:pt x="88" y="157"/>
                    </a:lnTo>
                    <a:lnTo>
                      <a:pt x="72" y="147"/>
                    </a:lnTo>
                    <a:lnTo>
                      <a:pt x="57" y="132"/>
                    </a:lnTo>
                    <a:lnTo>
                      <a:pt x="40" y="112"/>
                    </a:lnTo>
                    <a:lnTo>
                      <a:pt x="31" y="100"/>
                    </a:lnTo>
                    <a:lnTo>
                      <a:pt x="24" y="87"/>
                    </a:lnTo>
                    <a:lnTo>
                      <a:pt x="16" y="75"/>
                    </a:lnTo>
                    <a:lnTo>
                      <a:pt x="12" y="62"/>
                    </a:lnTo>
                    <a:lnTo>
                      <a:pt x="6" y="49"/>
                    </a:lnTo>
                    <a:lnTo>
                      <a:pt x="3" y="35"/>
                    </a:lnTo>
                    <a:lnTo>
                      <a:pt x="2" y="28"/>
                    </a:lnTo>
                    <a:lnTo>
                      <a:pt x="0" y="19"/>
                    </a:lnTo>
                    <a:lnTo>
                      <a:pt x="2" y="11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9" y="2"/>
                    </a:lnTo>
                    <a:lnTo>
                      <a:pt x="12" y="0"/>
                    </a:lnTo>
                    <a:lnTo>
                      <a:pt x="18" y="2"/>
                    </a:lnTo>
                    <a:lnTo>
                      <a:pt x="25" y="5"/>
                    </a:lnTo>
                    <a:lnTo>
                      <a:pt x="31" y="8"/>
                    </a:lnTo>
                    <a:lnTo>
                      <a:pt x="41" y="16"/>
                    </a:lnTo>
                    <a:lnTo>
                      <a:pt x="50" y="25"/>
                    </a:lnTo>
                    <a:lnTo>
                      <a:pt x="67" y="46"/>
                    </a:lnTo>
                    <a:lnTo>
                      <a:pt x="84" y="72"/>
                    </a:lnTo>
                    <a:lnTo>
                      <a:pt x="100" y="98"/>
                    </a:lnTo>
                    <a:lnTo>
                      <a:pt x="109" y="116"/>
                    </a:lnTo>
                    <a:lnTo>
                      <a:pt x="117" y="134"/>
                    </a:lnTo>
                    <a:lnTo>
                      <a:pt x="125" y="151"/>
                    </a:lnTo>
                    <a:lnTo>
                      <a:pt x="129" y="170"/>
                    </a:lnTo>
                    <a:lnTo>
                      <a:pt x="126" y="172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0" name="Freeform 179"/>
              <p:cNvSpPr>
                <a:spLocks/>
              </p:cNvSpPr>
              <p:nvPr/>
            </p:nvSpPr>
            <p:spPr bwMode="auto">
              <a:xfrm>
                <a:off x="68262" y="36513"/>
                <a:ext cx="58738" cy="87313"/>
              </a:xfrm>
              <a:custGeom>
                <a:avLst/>
                <a:gdLst>
                  <a:gd name="T0" fmla="*/ 107 w 110"/>
                  <a:gd name="T1" fmla="*/ 163 h 163"/>
                  <a:gd name="T2" fmla="*/ 107 w 110"/>
                  <a:gd name="T3" fmla="*/ 163 h 163"/>
                  <a:gd name="T4" fmla="*/ 110 w 110"/>
                  <a:gd name="T5" fmla="*/ 157 h 163"/>
                  <a:gd name="T6" fmla="*/ 110 w 110"/>
                  <a:gd name="T7" fmla="*/ 149 h 163"/>
                  <a:gd name="T8" fmla="*/ 109 w 110"/>
                  <a:gd name="T9" fmla="*/ 143 h 163"/>
                  <a:gd name="T10" fmla="*/ 107 w 110"/>
                  <a:gd name="T11" fmla="*/ 138 h 163"/>
                  <a:gd name="T12" fmla="*/ 107 w 110"/>
                  <a:gd name="T13" fmla="*/ 135 h 163"/>
                  <a:gd name="T14" fmla="*/ 104 w 110"/>
                  <a:gd name="T15" fmla="*/ 122 h 163"/>
                  <a:gd name="T16" fmla="*/ 101 w 110"/>
                  <a:gd name="T17" fmla="*/ 110 h 163"/>
                  <a:gd name="T18" fmla="*/ 97 w 110"/>
                  <a:gd name="T19" fmla="*/ 98 h 163"/>
                  <a:gd name="T20" fmla="*/ 93 w 110"/>
                  <a:gd name="T21" fmla="*/ 85 h 163"/>
                  <a:gd name="T22" fmla="*/ 79 w 110"/>
                  <a:gd name="T23" fmla="*/ 64 h 163"/>
                  <a:gd name="T24" fmla="*/ 65 w 110"/>
                  <a:gd name="T25" fmla="*/ 44 h 163"/>
                  <a:gd name="T26" fmla="*/ 47 w 110"/>
                  <a:gd name="T27" fmla="*/ 26 h 163"/>
                  <a:gd name="T28" fmla="*/ 28 w 110"/>
                  <a:gd name="T29" fmla="*/ 10 h 163"/>
                  <a:gd name="T30" fmla="*/ 16 w 110"/>
                  <a:gd name="T31" fmla="*/ 3 h 163"/>
                  <a:gd name="T32" fmla="*/ 10 w 110"/>
                  <a:gd name="T33" fmla="*/ 0 h 163"/>
                  <a:gd name="T34" fmla="*/ 8 w 110"/>
                  <a:gd name="T35" fmla="*/ 0 h 163"/>
                  <a:gd name="T36" fmla="*/ 5 w 110"/>
                  <a:gd name="T37" fmla="*/ 1 h 163"/>
                  <a:gd name="T38" fmla="*/ 2 w 110"/>
                  <a:gd name="T39" fmla="*/ 3 h 163"/>
                  <a:gd name="T40" fmla="*/ 2 w 110"/>
                  <a:gd name="T41" fmla="*/ 4 h 163"/>
                  <a:gd name="T42" fmla="*/ 0 w 110"/>
                  <a:gd name="T43" fmla="*/ 10 h 163"/>
                  <a:gd name="T44" fmla="*/ 2 w 110"/>
                  <a:gd name="T45" fmla="*/ 16 h 163"/>
                  <a:gd name="T46" fmla="*/ 3 w 110"/>
                  <a:gd name="T47" fmla="*/ 20 h 163"/>
                  <a:gd name="T48" fmla="*/ 6 w 110"/>
                  <a:gd name="T49" fmla="*/ 31 h 163"/>
                  <a:gd name="T50" fmla="*/ 12 w 110"/>
                  <a:gd name="T51" fmla="*/ 41 h 163"/>
                  <a:gd name="T52" fmla="*/ 22 w 110"/>
                  <a:gd name="T53" fmla="*/ 61 h 163"/>
                  <a:gd name="T54" fmla="*/ 37 w 110"/>
                  <a:gd name="T55" fmla="*/ 83 h 163"/>
                  <a:gd name="T56" fmla="*/ 52 w 110"/>
                  <a:gd name="T57" fmla="*/ 105 h 163"/>
                  <a:gd name="T58" fmla="*/ 72 w 110"/>
                  <a:gd name="T59" fmla="*/ 132 h 163"/>
                  <a:gd name="T60" fmla="*/ 84 w 110"/>
                  <a:gd name="T61" fmla="*/ 143 h 163"/>
                  <a:gd name="T62" fmla="*/ 95 w 110"/>
                  <a:gd name="T63" fmla="*/ 155 h 163"/>
                  <a:gd name="T64" fmla="*/ 97 w 110"/>
                  <a:gd name="T65" fmla="*/ 157 h 163"/>
                  <a:gd name="T66" fmla="*/ 100 w 110"/>
                  <a:gd name="T67" fmla="*/ 160 h 163"/>
                  <a:gd name="T68" fmla="*/ 107 w 110"/>
                  <a:gd name="T6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0" h="163">
                    <a:moveTo>
                      <a:pt x="107" y="163"/>
                    </a:moveTo>
                    <a:lnTo>
                      <a:pt x="107" y="163"/>
                    </a:lnTo>
                    <a:lnTo>
                      <a:pt x="110" y="157"/>
                    </a:lnTo>
                    <a:lnTo>
                      <a:pt x="110" y="149"/>
                    </a:lnTo>
                    <a:lnTo>
                      <a:pt x="109" y="143"/>
                    </a:lnTo>
                    <a:lnTo>
                      <a:pt x="107" y="138"/>
                    </a:lnTo>
                    <a:lnTo>
                      <a:pt x="107" y="135"/>
                    </a:lnTo>
                    <a:lnTo>
                      <a:pt x="104" y="122"/>
                    </a:lnTo>
                    <a:lnTo>
                      <a:pt x="101" y="110"/>
                    </a:lnTo>
                    <a:lnTo>
                      <a:pt x="97" y="98"/>
                    </a:lnTo>
                    <a:lnTo>
                      <a:pt x="93" y="85"/>
                    </a:lnTo>
                    <a:lnTo>
                      <a:pt x="79" y="64"/>
                    </a:lnTo>
                    <a:lnTo>
                      <a:pt x="65" y="44"/>
                    </a:lnTo>
                    <a:lnTo>
                      <a:pt x="47" y="26"/>
                    </a:lnTo>
                    <a:lnTo>
                      <a:pt x="28" y="10"/>
                    </a:lnTo>
                    <a:lnTo>
                      <a:pt x="16" y="3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0" y="10"/>
                    </a:lnTo>
                    <a:lnTo>
                      <a:pt x="2" y="16"/>
                    </a:lnTo>
                    <a:lnTo>
                      <a:pt x="3" y="20"/>
                    </a:lnTo>
                    <a:lnTo>
                      <a:pt x="6" y="31"/>
                    </a:lnTo>
                    <a:lnTo>
                      <a:pt x="12" y="41"/>
                    </a:lnTo>
                    <a:lnTo>
                      <a:pt x="22" y="61"/>
                    </a:lnTo>
                    <a:lnTo>
                      <a:pt x="37" y="83"/>
                    </a:lnTo>
                    <a:lnTo>
                      <a:pt x="52" y="105"/>
                    </a:lnTo>
                    <a:lnTo>
                      <a:pt x="72" y="132"/>
                    </a:lnTo>
                    <a:lnTo>
                      <a:pt x="84" y="143"/>
                    </a:lnTo>
                    <a:lnTo>
                      <a:pt x="95" y="155"/>
                    </a:lnTo>
                    <a:lnTo>
                      <a:pt x="97" y="157"/>
                    </a:lnTo>
                    <a:lnTo>
                      <a:pt x="100" y="160"/>
                    </a:lnTo>
                    <a:lnTo>
                      <a:pt x="107" y="163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" name="Freeform 180"/>
              <p:cNvSpPr>
                <a:spLocks/>
              </p:cNvSpPr>
              <p:nvPr/>
            </p:nvSpPr>
            <p:spPr bwMode="auto">
              <a:xfrm>
                <a:off x="95250" y="9525"/>
                <a:ext cx="42863" cy="106363"/>
              </a:xfrm>
              <a:custGeom>
                <a:avLst/>
                <a:gdLst>
                  <a:gd name="T0" fmla="*/ 70 w 82"/>
                  <a:gd name="T1" fmla="*/ 200 h 200"/>
                  <a:gd name="T2" fmla="*/ 70 w 82"/>
                  <a:gd name="T3" fmla="*/ 200 h 200"/>
                  <a:gd name="T4" fmla="*/ 70 w 82"/>
                  <a:gd name="T5" fmla="*/ 199 h 200"/>
                  <a:gd name="T6" fmla="*/ 69 w 82"/>
                  <a:gd name="T7" fmla="*/ 197 h 200"/>
                  <a:gd name="T8" fmla="*/ 67 w 82"/>
                  <a:gd name="T9" fmla="*/ 196 h 200"/>
                  <a:gd name="T10" fmla="*/ 63 w 82"/>
                  <a:gd name="T11" fmla="*/ 193 h 200"/>
                  <a:gd name="T12" fmla="*/ 60 w 82"/>
                  <a:gd name="T13" fmla="*/ 190 h 200"/>
                  <a:gd name="T14" fmla="*/ 57 w 82"/>
                  <a:gd name="T15" fmla="*/ 190 h 200"/>
                  <a:gd name="T16" fmla="*/ 48 w 82"/>
                  <a:gd name="T17" fmla="*/ 183 h 200"/>
                  <a:gd name="T18" fmla="*/ 41 w 82"/>
                  <a:gd name="T19" fmla="*/ 175 h 200"/>
                  <a:gd name="T20" fmla="*/ 34 w 82"/>
                  <a:gd name="T21" fmla="*/ 167 h 200"/>
                  <a:gd name="T22" fmla="*/ 28 w 82"/>
                  <a:gd name="T23" fmla="*/ 156 h 200"/>
                  <a:gd name="T24" fmla="*/ 22 w 82"/>
                  <a:gd name="T25" fmla="*/ 146 h 200"/>
                  <a:gd name="T26" fmla="*/ 18 w 82"/>
                  <a:gd name="T27" fmla="*/ 136 h 200"/>
                  <a:gd name="T28" fmla="*/ 9 w 82"/>
                  <a:gd name="T29" fmla="*/ 109 h 200"/>
                  <a:gd name="T30" fmla="*/ 3 w 82"/>
                  <a:gd name="T31" fmla="*/ 83 h 200"/>
                  <a:gd name="T32" fmla="*/ 0 w 82"/>
                  <a:gd name="T33" fmla="*/ 55 h 200"/>
                  <a:gd name="T34" fmla="*/ 0 w 82"/>
                  <a:gd name="T35" fmla="*/ 41 h 200"/>
                  <a:gd name="T36" fmla="*/ 2 w 82"/>
                  <a:gd name="T37" fmla="*/ 27 h 200"/>
                  <a:gd name="T38" fmla="*/ 2 w 82"/>
                  <a:gd name="T39" fmla="*/ 20 h 200"/>
                  <a:gd name="T40" fmla="*/ 3 w 82"/>
                  <a:gd name="T41" fmla="*/ 13 h 200"/>
                  <a:gd name="T42" fmla="*/ 6 w 82"/>
                  <a:gd name="T43" fmla="*/ 5 h 200"/>
                  <a:gd name="T44" fmla="*/ 9 w 82"/>
                  <a:gd name="T45" fmla="*/ 2 h 200"/>
                  <a:gd name="T46" fmla="*/ 12 w 82"/>
                  <a:gd name="T47" fmla="*/ 0 h 200"/>
                  <a:gd name="T48" fmla="*/ 15 w 82"/>
                  <a:gd name="T49" fmla="*/ 0 h 200"/>
                  <a:gd name="T50" fmla="*/ 18 w 82"/>
                  <a:gd name="T51" fmla="*/ 0 h 200"/>
                  <a:gd name="T52" fmla="*/ 22 w 82"/>
                  <a:gd name="T53" fmla="*/ 4 h 200"/>
                  <a:gd name="T54" fmla="*/ 26 w 82"/>
                  <a:gd name="T55" fmla="*/ 8 h 200"/>
                  <a:gd name="T56" fmla="*/ 29 w 82"/>
                  <a:gd name="T57" fmla="*/ 13 h 200"/>
                  <a:gd name="T58" fmla="*/ 37 w 82"/>
                  <a:gd name="T59" fmla="*/ 23 h 200"/>
                  <a:gd name="T60" fmla="*/ 41 w 82"/>
                  <a:gd name="T61" fmla="*/ 35 h 200"/>
                  <a:gd name="T62" fmla="*/ 50 w 82"/>
                  <a:gd name="T63" fmla="*/ 58 h 200"/>
                  <a:gd name="T64" fmla="*/ 60 w 82"/>
                  <a:gd name="T65" fmla="*/ 86 h 200"/>
                  <a:gd name="T66" fmla="*/ 67 w 82"/>
                  <a:gd name="T67" fmla="*/ 114 h 200"/>
                  <a:gd name="T68" fmla="*/ 76 w 82"/>
                  <a:gd name="T69" fmla="*/ 156 h 200"/>
                  <a:gd name="T70" fmla="*/ 82 w 82"/>
                  <a:gd name="T71" fmla="*/ 200 h 200"/>
                  <a:gd name="T72" fmla="*/ 70 w 82"/>
                  <a:gd name="T73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2" h="200">
                    <a:moveTo>
                      <a:pt x="70" y="200"/>
                    </a:moveTo>
                    <a:lnTo>
                      <a:pt x="70" y="200"/>
                    </a:lnTo>
                    <a:lnTo>
                      <a:pt x="70" y="199"/>
                    </a:lnTo>
                    <a:lnTo>
                      <a:pt x="69" y="197"/>
                    </a:lnTo>
                    <a:lnTo>
                      <a:pt x="67" y="196"/>
                    </a:lnTo>
                    <a:lnTo>
                      <a:pt x="63" y="193"/>
                    </a:lnTo>
                    <a:lnTo>
                      <a:pt x="60" y="190"/>
                    </a:lnTo>
                    <a:lnTo>
                      <a:pt x="57" y="190"/>
                    </a:lnTo>
                    <a:lnTo>
                      <a:pt x="48" y="183"/>
                    </a:lnTo>
                    <a:lnTo>
                      <a:pt x="41" y="175"/>
                    </a:lnTo>
                    <a:lnTo>
                      <a:pt x="34" y="167"/>
                    </a:lnTo>
                    <a:lnTo>
                      <a:pt x="28" y="156"/>
                    </a:lnTo>
                    <a:lnTo>
                      <a:pt x="22" y="146"/>
                    </a:lnTo>
                    <a:lnTo>
                      <a:pt x="18" y="136"/>
                    </a:lnTo>
                    <a:lnTo>
                      <a:pt x="9" y="109"/>
                    </a:lnTo>
                    <a:lnTo>
                      <a:pt x="3" y="83"/>
                    </a:lnTo>
                    <a:lnTo>
                      <a:pt x="0" y="55"/>
                    </a:lnTo>
                    <a:lnTo>
                      <a:pt x="0" y="41"/>
                    </a:lnTo>
                    <a:lnTo>
                      <a:pt x="2" y="27"/>
                    </a:lnTo>
                    <a:lnTo>
                      <a:pt x="2" y="20"/>
                    </a:lnTo>
                    <a:lnTo>
                      <a:pt x="3" y="13"/>
                    </a:lnTo>
                    <a:lnTo>
                      <a:pt x="6" y="5"/>
                    </a:lnTo>
                    <a:lnTo>
                      <a:pt x="9" y="2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22" y="4"/>
                    </a:lnTo>
                    <a:lnTo>
                      <a:pt x="26" y="8"/>
                    </a:lnTo>
                    <a:lnTo>
                      <a:pt x="29" y="13"/>
                    </a:lnTo>
                    <a:lnTo>
                      <a:pt x="37" y="23"/>
                    </a:lnTo>
                    <a:lnTo>
                      <a:pt x="41" y="35"/>
                    </a:lnTo>
                    <a:lnTo>
                      <a:pt x="50" y="58"/>
                    </a:lnTo>
                    <a:lnTo>
                      <a:pt x="60" y="86"/>
                    </a:lnTo>
                    <a:lnTo>
                      <a:pt x="67" y="114"/>
                    </a:lnTo>
                    <a:lnTo>
                      <a:pt x="76" y="156"/>
                    </a:lnTo>
                    <a:lnTo>
                      <a:pt x="82" y="200"/>
                    </a:lnTo>
                    <a:lnTo>
                      <a:pt x="70" y="200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2" name="Freeform 181"/>
              <p:cNvSpPr>
                <a:spLocks/>
              </p:cNvSpPr>
              <p:nvPr/>
            </p:nvSpPr>
            <p:spPr bwMode="auto">
              <a:xfrm>
                <a:off x="125412" y="3175"/>
                <a:ext cx="23813" cy="111125"/>
              </a:xfrm>
              <a:custGeom>
                <a:avLst/>
                <a:gdLst>
                  <a:gd name="T0" fmla="*/ 32 w 47"/>
                  <a:gd name="T1" fmla="*/ 208 h 210"/>
                  <a:gd name="T2" fmla="*/ 32 w 47"/>
                  <a:gd name="T3" fmla="*/ 208 h 210"/>
                  <a:gd name="T4" fmla="*/ 24 w 47"/>
                  <a:gd name="T5" fmla="*/ 192 h 210"/>
                  <a:gd name="T6" fmla="*/ 16 w 47"/>
                  <a:gd name="T7" fmla="*/ 175 h 210"/>
                  <a:gd name="T8" fmla="*/ 10 w 47"/>
                  <a:gd name="T9" fmla="*/ 157 h 210"/>
                  <a:gd name="T10" fmla="*/ 8 w 47"/>
                  <a:gd name="T11" fmla="*/ 140 h 210"/>
                  <a:gd name="T12" fmla="*/ 3 w 47"/>
                  <a:gd name="T13" fmla="*/ 112 h 210"/>
                  <a:gd name="T14" fmla="*/ 0 w 47"/>
                  <a:gd name="T15" fmla="*/ 82 h 210"/>
                  <a:gd name="T16" fmla="*/ 0 w 47"/>
                  <a:gd name="T17" fmla="*/ 55 h 210"/>
                  <a:gd name="T18" fmla="*/ 2 w 47"/>
                  <a:gd name="T19" fmla="*/ 27 h 210"/>
                  <a:gd name="T20" fmla="*/ 5 w 47"/>
                  <a:gd name="T21" fmla="*/ 12 h 210"/>
                  <a:gd name="T22" fmla="*/ 8 w 47"/>
                  <a:gd name="T23" fmla="*/ 5 h 210"/>
                  <a:gd name="T24" fmla="*/ 9 w 47"/>
                  <a:gd name="T25" fmla="*/ 2 h 210"/>
                  <a:gd name="T26" fmla="*/ 12 w 47"/>
                  <a:gd name="T27" fmla="*/ 0 h 210"/>
                  <a:gd name="T28" fmla="*/ 15 w 47"/>
                  <a:gd name="T29" fmla="*/ 0 h 210"/>
                  <a:gd name="T30" fmla="*/ 16 w 47"/>
                  <a:gd name="T31" fmla="*/ 2 h 210"/>
                  <a:gd name="T32" fmla="*/ 21 w 47"/>
                  <a:gd name="T33" fmla="*/ 8 h 210"/>
                  <a:gd name="T34" fmla="*/ 25 w 47"/>
                  <a:gd name="T35" fmla="*/ 19 h 210"/>
                  <a:gd name="T36" fmla="*/ 34 w 47"/>
                  <a:gd name="T37" fmla="*/ 46 h 210"/>
                  <a:gd name="T38" fmla="*/ 40 w 47"/>
                  <a:gd name="T39" fmla="*/ 75 h 210"/>
                  <a:gd name="T40" fmla="*/ 44 w 47"/>
                  <a:gd name="T41" fmla="*/ 103 h 210"/>
                  <a:gd name="T42" fmla="*/ 46 w 47"/>
                  <a:gd name="T43" fmla="*/ 132 h 210"/>
                  <a:gd name="T44" fmla="*/ 47 w 47"/>
                  <a:gd name="T45" fmla="*/ 151 h 210"/>
                  <a:gd name="T46" fmla="*/ 47 w 47"/>
                  <a:gd name="T47" fmla="*/ 172 h 210"/>
                  <a:gd name="T48" fmla="*/ 44 w 47"/>
                  <a:gd name="T49" fmla="*/ 191 h 210"/>
                  <a:gd name="T50" fmla="*/ 40 w 47"/>
                  <a:gd name="T51" fmla="*/ 210 h 210"/>
                  <a:gd name="T52" fmla="*/ 32 w 47"/>
                  <a:gd name="T53" fmla="*/ 20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7" h="210">
                    <a:moveTo>
                      <a:pt x="32" y="208"/>
                    </a:moveTo>
                    <a:lnTo>
                      <a:pt x="32" y="208"/>
                    </a:lnTo>
                    <a:lnTo>
                      <a:pt x="24" y="192"/>
                    </a:lnTo>
                    <a:lnTo>
                      <a:pt x="16" y="175"/>
                    </a:lnTo>
                    <a:lnTo>
                      <a:pt x="10" y="157"/>
                    </a:lnTo>
                    <a:lnTo>
                      <a:pt x="8" y="140"/>
                    </a:lnTo>
                    <a:lnTo>
                      <a:pt x="3" y="112"/>
                    </a:lnTo>
                    <a:lnTo>
                      <a:pt x="0" y="82"/>
                    </a:lnTo>
                    <a:lnTo>
                      <a:pt x="0" y="55"/>
                    </a:lnTo>
                    <a:lnTo>
                      <a:pt x="2" y="27"/>
                    </a:lnTo>
                    <a:lnTo>
                      <a:pt x="5" y="12"/>
                    </a:lnTo>
                    <a:lnTo>
                      <a:pt x="8" y="5"/>
                    </a:lnTo>
                    <a:lnTo>
                      <a:pt x="9" y="2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16" y="2"/>
                    </a:lnTo>
                    <a:lnTo>
                      <a:pt x="21" y="8"/>
                    </a:lnTo>
                    <a:lnTo>
                      <a:pt x="25" y="19"/>
                    </a:lnTo>
                    <a:lnTo>
                      <a:pt x="34" y="46"/>
                    </a:lnTo>
                    <a:lnTo>
                      <a:pt x="40" y="75"/>
                    </a:lnTo>
                    <a:lnTo>
                      <a:pt x="44" y="103"/>
                    </a:lnTo>
                    <a:lnTo>
                      <a:pt x="46" y="132"/>
                    </a:lnTo>
                    <a:lnTo>
                      <a:pt x="47" y="151"/>
                    </a:lnTo>
                    <a:lnTo>
                      <a:pt x="47" y="172"/>
                    </a:lnTo>
                    <a:lnTo>
                      <a:pt x="44" y="191"/>
                    </a:lnTo>
                    <a:lnTo>
                      <a:pt x="40" y="210"/>
                    </a:lnTo>
                    <a:lnTo>
                      <a:pt x="32" y="208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" name="Freeform 182"/>
              <p:cNvSpPr>
                <a:spLocks/>
              </p:cNvSpPr>
              <p:nvPr/>
            </p:nvSpPr>
            <p:spPr bwMode="auto">
              <a:xfrm>
                <a:off x="158750" y="7938"/>
                <a:ext cx="41275" cy="111125"/>
              </a:xfrm>
              <a:custGeom>
                <a:avLst/>
                <a:gdLst>
                  <a:gd name="T0" fmla="*/ 0 w 79"/>
                  <a:gd name="T1" fmla="*/ 192 h 208"/>
                  <a:gd name="T2" fmla="*/ 0 w 79"/>
                  <a:gd name="T3" fmla="*/ 192 h 208"/>
                  <a:gd name="T4" fmla="*/ 0 w 79"/>
                  <a:gd name="T5" fmla="*/ 164 h 208"/>
                  <a:gd name="T6" fmla="*/ 2 w 79"/>
                  <a:gd name="T7" fmla="*/ 136 h 208"/>
                  <a:gd name="T8" fmla="*/ 5 w 79"/>
                  <a:gd name="T9" fmla="*/ 107 h 208"/>
                  <a:gd name="T10" fmla="*/ 6 w 79"/>
                  <a:gd name="T11" fmla="*/ 93 h 208"/>
                  <a:gd name="T12" fmla="*/ 11 w 79"/>
                  <a:gd name="T13" fmla="*/ 79 h 208"/>
                  <a:gd name="T14" fmla="*/ 19 w 79"/>
                  <a:gd name="T15" fmla="*/ 54 h 208"/>
                  <a:gd name="T16" fmla="*/ 24 w 79"/>
                  <a:gd name="T17" fmla="*/ 42 h 208"/>
                  <a:gd name="T18" fmla="*/ 31 w 79"/>
                  <a:gd name="T19" fmla="*/ 30 h 208"/>
                  <a:gd name="T20" fmla="*/ 35 w 79"/>
                  <a:gd name="T21" fmla="*/ 23 h 208"/>
                  <a:gd name="T22" fmla="*/ 41 w 79"/>
                  <a:gd name="T23" fmla="*/ 14 h 208"/>
                  <a:gd name="T24" fmla="*/ 49 w 79"/>
                  <a:gd name="T25" fmla="*/ 8 h 208"/>
                  <a:gd name="T26" fmla="*/ 56 w 79"/>
                  <a:gd name="T27" fmla="*/ 3 h 208"/>
                  <a:gd name="T28" fmla="*/ 60 w 79"/>
                  <a:gd name="T29" fmla="*/ 1 h 208"/>
                  <a:gd name="T30" fmla="*/ 65 w 79"/>
                  <a:gd name="T31" fmla="*/ 0 h 208"/>
                  <a:gd name="T32" fmla="*/ 68 w 79"/>
                  <a:gd name="T33" fmla="*/ 1 h 208"/>
                  <a:gd name="T34" fmla="*/ 71 w 79"/>
                  <a:gd name="T35" fmla="*/ 1 h 208"/>
                  <a:gd name="T36" fmla="*/ 75 w 79"/>
                  <a:gd name="T37" fmla="*/ 7 h 208"/>
                  <a:gd name="T38" fmla="*/ 78 w 79"/>
                  <a:gd name="T39" fmla="*/ 13 h 208"/>
                  <a:gd name="T40" fmla="*/ 79 w 79"/>
                  <a:gd name="T41" fmla="*/ 22 h 208"/>
                  <a:gd name="T42" fmla="*/ 79 w 79"/>
                  <a:gd name="T43" fmla="*/ 30 h 208"/>
                  <a:gd name="T44" fmla="*/ 79 w 79"/>
                  <a:gd name="T45" fmla="*/ 44 h 208"/>
                  <a:gd name="T46" fmla="*/ 75 w 79"/>
                  <a:gd name="T47" fmla="*/ 71 h 208"/>
                  <a:gd name="T48" fmla="*/ 69 w 79"/>
                  <a:gd name="T49" fmla="*/ 99 h 208"/>
                  <a:gd name="T50" fmla="*/ 59 w 79"/>
                  <a:gd name="T51" fmla="*/ 127 h 208"/>
                  <a:gd name="T52" fmla="*/ 49 w 79"/>
                  <a:gd name="T53" fmla="*/ 152 h 208"/>
                  <a:gd name="T54" fmla="*/ 43 w 79"/>
                  <a:gd name="T55" fmla="*/ 167 h 208"/>
                  <a:gd name="T56" fmla="*/ 35 w 79"/>
                  <a:gd name="T57" fmla="*/ 181 h 208"/>
                  <a:gd name="T58" fmla="*/ 27 w 79"/>
                  <a:gd name="T59" fmla="*/ 195 h 208"/>
                  <a:gd name="T60" fmla="*/ 15 w 79"/>
                  <a:gd name="T61" fmla="*/ 208 h 208"/>
                  <a:gd name="T62" fmla="*/ 0 w 79"/>
                  <a:gd name="T63" fmla="*/ 19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9" h="208">
                    <a:moveTo>
                      <a:pt x="0" y="192"/>
                    </a:moveTo>
                    <a:lnTo>
                      <a:pt x="0" y="192"/>
                    </a:lnTo>
                    <a:lnTo>
                      <a:pt x="0" y="164"/>
                    </a:lnTo>
                    <a:lnTo>
                      <a:pt x="2" y="136"/>
                    </a:lnTo>
                    <a:lnTo>
                      <a:pt x="5" y="107"/>
                    </a:lnTo>
                    <a:lnTo>
                      <a:pt x="6" y="93"/>
                    </a:lnTo>
                    <a:lnTo>
                      <a:pt x="11" y="79"/>
                    </a:lnTo>
                    <a:lnTo>
                      <a:pt x="19" y="54"/>
                    </a:lnTo>
                    <a:lnTo>
                      <a:pt x="24" y="42"/>
                    </a:lnTo>
                    <a:lnTo>
                      <a:pt x="31" y="30"/>
                    </a:lnTo>
                    <a:lnTo>
                      <a:pt x="35" y="23"/>
                    </a:lnTo>
                    <a:lnTo>
                      <a:pt x="41" y="14"/>
                    </a:lnTo>
                    <a:lnTo>
                      <a:pt x="49" y="8"/>
                    </a:lnTo>
                    <a:lnTo>
                      <a:pt x="56" y="3"/>
                    </a:lnTo>
                    <a:lnTo>
                      <a:pt x="60" y="1"/>
                    </a:lnTo>
                    <a:lnTo>
                      <a:pt x="65" y="0"/>
                    </a:lnTo>
                    <a:lnTo>
                      <a:pt x="68" y="1"/>
                    </a:lnTo>
                    <a:lnTo>
                      <a:pt x="71" y="1"/>
                    </a:lnTo>
                    <a:lnTo>
                      <a:pt x="75" y="7"/>
                    </a:lnTo>
                    <a:lnTo>
                      <a:pt x="78" y="13"/>
                    </a:lnTo>
                    <a:lnTo>
                      <a:pt x="79" y="22"/>
                    </a:lnTo>
                    <a:lnTo>
                      <a:pt x="79" y="30"/>
                    </a:lnTo>
                    <a:lnTo>
                      <a:pt x="79" y="44"/>
                    </a:lnTo>
                    <a:lnTo>
                      <a:pt x="75" y="71"/>
                    </a:lnTo>
                    <a:lnTo>
                      <a:pt x="69" y="99"/>
                    </a:lnTo>
                    <a:lnTo>
                      <a:pt x="59" y="127"/>
                    </a:lnTo>
                    <a:lnTo>
                      <a:pt x="49" y="152"/>
                    </a:lnTo>
                    <a:lnTo>
                      <a:pt x="43" y="167"/>
                    </a:lnTo>
                    <a:lnTo>
                      <a:pt x="35" y="181"/>
                    </a:lnTo>
                    <a:lnTo>
                      <a:pt x="27" y="195"/>
                    </a:lnTo>
                    <a:lnTo>
                      <a:pt x="15" y="208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" name="Freeform 183"/>
              <p:cNvSpPr>
                <a:spLocks/>
              </p:cNvSpPr>
              <p:nvPr/>
            </p:nvSpPr>
            <p:spPr bwMode="auto">
              <a:xfrm>
                <a:off x="171450" y="26988"/>
                <a:ext cx="66675" cy="95250"/>
              </a:xfrm>
              <a:custGeom>
                <a:avLst/>
                <a:gdLst>
                  <a:gd name="T0" fmla="*/ 0 w 126"/>
                  <a:gd name="T1" fmla="*/ 170 h 178"/>
                  <a:gd name="T2" fmla="*/ 0 w 126"/>
                  <a:gd name="T3" fmla="*/ 170 h 178"/>
                  <a:gd name="T4" fmla="*/ 8 w 126"/>
                  <a:gd name="T5" fmla="*/ 141 h 178"/>
                  <a:gd name="T6" fmla="*/ 19 w 126"/>
                  <a:gd name="T7" fmla="*/ 112 h 178"/>
                  <a:gd name="T8" fmla="*/ 32 w 126"/>
                  <a:gd name="T9" fmla="*/ 84 h 178"/>
                  <a:gd name="T10" fmla="*/ 39 w 126"/>
                  <a:gd name="T11" fmla="*/ 71 h 178"/>
                  <a:gd name="T12" fmla="*/ 47 w 126"/>
                  <a:gd name="T13" fmla="*/ 57 h 178"/>
                  <a:gd name="T14" fmla="*/ 63 w 126"/>
                  <a:gd name="T15" fmla="*/ 37 h 178"/>
                  <a:gd name="T16" fmla="*/ 72 w 126"/>
                  <a:gd name="T17" fmla="*/ 27 h 178"/>
                  <a:gd name="T18" fmla="*/ 80 w 126"/>
                  <a:gd name="T19" fmla="*/ 18 h 178"/>
                  <a:gd name="T20" fmla="*/ 95 w 126"/>
                  <a:gd name="T21" fmla="*/ 8 h 178"/>
                  <a:gd name="T22" fmla="*/ 104 w 126"/>
                  <a:gd name="T23" fmla="*/ 3 h 178"/>
                  <a:gd name="T24" fmla="*/ 111 w 126"/>
                  <a:gd name="T25" fmla="*/ 0 h 178"/>
                  <a:gd name="T26" fmla="*/ 118 w 126"/>
                  <a:gd name="T27" fmla="*/ 0 h 178"/>
                  <a:gd name="T28" fmla="*/ 121 w 126"/>
                  <a:gd name="T29" fmla="*/ 0 h 178"/>
                  <a:gd name="T30" fmla="*/ 124 w 126"/>
                  <a:gd name="T31" fmla="*/ 2 h 178"/>
                  <a:gd name="T32" fmla="*/ 126 w 126"/>
                  <a:gd name="T33" fmla="*/ 8 h 178"/>
                  <a:gd name="T34" fmla="*/ 126 w 126"/>
                  <a:gd name="T35" fmla="*/ 13 h 178"/>
                  <a:gd name="T36" fmla="*/ 126 w 126"/>
                  <a:gd name="T37" fmla="*/ 21 h 178"/>
                  <a:gd name="T38" fmla="*/ 123 w 126"/>
                  <a:gd name="T39" fmla="*/ 28 h 178"/>
                  <a:gd name="T40" fmla="*/ 118 w 126"/>
                  <a:gd name="T41" fmla="*/ 38 h 178"/>
                  <a:gd name="T42" fmla="*/ 107 w 126"/>
                  <a:gd name="T43" fmla="*/ 62 h 178"/>
                  <a:gd name="T44" fmla="*/ 92 w 126"/>
                  <a:gd name="T45" fmla="*/ 84 h 178"/>
                  <a:gd name="T46" fmla="*/ 76 w 126"/>
                  <a:gd name="T47" fmla="*/ 104 h 178"/>
                  <a:gd name="T48" fmla="*/ 60 w 126"/>
                  <a:gd name="T49" fmla="*/ 123 h 178"/>
                  <a:gd name="T50" fmla="*/ 33 w 126"/>
                  <a:gd name="T51" fmla="*/ 151 h 178"/>
                  <a:gd name="T52" fmla="*/ 6 w 126"/>
                  <a:gd name="T53" fmla="*/ 178 h 178"/>
                  <a:gd name="T54" fmla="*/ 0 w 126"/>
                  <a:gd name="T55" fmla="*/ 17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178">
                    <a:moveTo>
                      <a:pt x="0" y="170"/>
                    </a:moveTo>
                    <a:lnTo>
                      <a:pt x="0" y="170"/>
                    </a:lnTo>
                    <a:lnTo>
                      <a:pt x="8" y="141"/>
                    </a:lnTo>
                    <a:lnTo>
                      <a:pt x="19" y="112"/>
                    </a:lnTo>
                    <a:lnTo>
                      <a:pt x="32" y="84"/>
                    </a:lnTo>
                    <a:lnTo>
                      <a:pt x="39" y="71"/>
                    </a:lnTo>
                    <a:lnTo>
                      <a:pt x="47" y="57"/>
                    </a:lnTo>
                    <a:lnTo>
                      <a:pt x="63" y="37"/>
                    </a:lnTo>
                    <a:lnTo>
                      <a:pt x="72" y="27"/>
                    </a:lnTo>
                    <a:lnTo>
                      <a:pt x="80" y="18"/>
                    </a:lnTo>
                    <a:lnTo>
                      <a:pt x="95" y="8"/>
                    </a:lnTo>
                    <a:lnTo>
                      <a:pt x="104" y="3"/>
                    </a:lnTo>
                    <a:lnTo>
                      <a:pt x="111" y="0"/>
                    </a:lnTo>
                    <a:lnTo>
                      <a:pt x="118" y="0"/>
                    </a:lnTo>
                    <a:lnTo>
                      <a:pt x="121" y="0"/>
                    </a:lnTo>
                    <a:lnTo>
                      <a:pt x="124" y="2"/>
                    </a:lnTo>
                    <a:lnTo>
                      <a:pt x="126" y="8"/>
                    </a:lnTo>
                    <a:lnTo>
                      <a:pt x="126" y="13"/>
                    </a:lnTo>
                    <a:lnTo>
                      <a:pt x="126" y="21"/>
                    </a:lnTo>
                    <a:lnTo>
                      <a:pt x="123" y="28"/>
                    </a:lnTo>
                    <a:lnTo>
                      <a:pt x="118" y="38"/>
                    </a:lnTo>
                    <a:lnTo>
                      <a:pt x="107" y="62"/>
                    </a:lnTo>
                    <a:lnTo>
                      <a:pt x="92" y="84"/>
                    </a:lnTo>
                    <a:lnTo>
                      <a:pt x="76" y="104"/>
                    </a:lnTo>
                    <a:lnTo>
                      <a:pt x="60" y="123"/>
                    </a:lnTo>
                    <a:lnTo>
                      <a:pt x="33" y="151"/>
                    </a:lnTo>
                    <a:lnTo>
                      <a:pt x="6" y="178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5" name="Freeform 184"/>
              <p:cNvSpPr>
                <a:spLocks/>
              </p:cNvSpPr>
              <p:nvPr/>
            </p:nvSpPr>
            <p:spPr bwMode="auto">
              <a:xfrm>
                <a:off x="185737" y="84138"/>
                <a:ext cx="114300" cy="55563"/>
              </a:xfrm>
              <a:custGeom>
                <a:avLst/>
                <a:gdLst>
                  <a:gd name="T0" fmla="*/ 0 w 214"/>
                  <a:gd name="T1" fmla="*/ 102 h 107"/>
                  <a:gd name="T2" fmla="*/ 0 w 214"/>
                  <a:gd name="T3" fmla="*/ 102 h 107"/>
                  <a:gd name="T4" fmla="*/ 23 w 214"/>
                  <a:gd name="T5" fmla="*/ 79 h 107"/>
                  <a:gd name="T6" fmla="*/ 50 w 214"/>
                  <a:gd name="T7" fmla="*/ 57 h 107"/>
                  <a:gd name="T8" fmla="*/ 76 w 214"/>
                  <a:gd name="T9" fmla="*/ 38 h 107"/>
                  <a:gd name="T10" fmla="*/ 91 w 214"/>
                  <a:gd name="T11" fmla="*/ 29 h 107"/>
                  <a:gd name="T12" fmla="*/ 106 w 214"/>
                  <a:gd name="T13" fmla="*/ 20 h 107"/>
                  <a:gd name="T14" fmla="*/ 119 w 214"/>
                  <a:gd name="T15" fmla="*/ 14 h 107"/>
                  <a:gd name="T16" fmla="*/ 133 w 214"/>
                  <a:gd name="T17" fmla="*/ 10 h 107"/>
                  <a:gd name="T18" fmla="*/ 147 w 214"/>
                  <a:gd name="T19" fmla="*/ 6 h 107"/>
                  <a:gd name="T20" fmla="*/ 161 w 214"/>
                  <a:gd name="T21" fmla="*/ 3 h 107"/>
                  <a:gd name="T22" fmla="*/ 171 w 214"/>
                  <a:gd name="T23" fmla="*/ 1 h 107"/>
                  <a:gd name="T24" fmla="*/ 182 w 214"/>
                  <a:gd name="T25" fmla="*/ 0 h 107"/>
                  <a:gd name="T26" fmla="*/ 192 w 214"/>
                  <a:gd name="T27" fmla="*/ 1 h 107"/>
                  <a:gd name="T28" fmla="*/ 202 w 214"/>
                  <a:gd name="T29" fmla="*/ 3 h 107"/>
                  <a:gd name="T30" fmla="*/ 207 w 214"/>
                  <a:gd name="T31" fmla="*/ 6 h 107"/>
                  <a:gd name="T32" fmla="*/ 211 w 214"/>
                  <a:gd name="T33" fmla="*/ 10 h 107"/>
                  <a:gd name="T34" fmla="*/ 214 w 214"/>
                  <a:gd name="T35" fmla="*/ 14 h 107"/>
                  <a:gd name="T36" fmla="*/ 214 w 214"/>
                  <a:gd name="T37" fmla="*/ 20 h 107"/>
                  <a:gd name="T38" fmla="*/ 211 w 214"/>
                  <a:gd name="T39" fmla="*/ 28 h 107"/>
                  <a:gd name="T40" fmla="*/ 205 w 214"/>
                  <a:gd name="T41" fmla="*/ 35 h 107"/>
                  <a:gd name="T42" fmla="*/ 199 w 214"/>
                  <a:gd name="T43" fmla="*/ 41 h 107"/>
                  <a:gd name="T44" fmla="*/ 193 w 214"/>
                  <a:gd name="T45" fmla="*/ 45 h 107"/>
                  <a:gd name="T46" fmla="*/ 182 w 214"/>
                  <a:gd name="T47" fmla="*/ 53 h 107"/>
                  <a:gd name="T48" fmla="*/ 170 w 214"/>
                  <a:gd name="T49" fmla="*/ 60 h 107"/>
                  <a:gd name="T50" fmla="*/ 145 w 214"/>
                  <a:gd name="T51" fmla="*/ 72 h 107"/>
                  <a:gd name="T52" fmla="*/ 119 w 214"/>
                  <a:gd name="T53" fmla="*/ 82 h 107"/>
                  <a:gd name="T54" fmla="*/ 92 w 214"/>
                  <a:gd name="T55" fmla="*/ 91 h 107"/>
                  <a:gd name="T56" fmla="*/ 70 w 214"/>
                  <a:gd name="T57" fmla="*/ 97 h 107"/>
                  <a:gd name="T58" fmla="*/ 48 w 214"/>
                  <a:gd name="T59" fmla="*/ 101 h 107"/>
                  <a:gd name="T60" fmla="*/ 26 w 214"/>
                  <a:gd name="T61" fmla="*/ 104 h 107"/>
                  <a:gd name="T62" fmla="*/ 3 w 214"/>
                  <a:gd name="T63" fmla="*/ 107 h 107"/>
                  <a:gd name="T64" fmla="*/ 0 w 214"/>
                  <a:gd name="T65" fmla="*/ 10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4" h="107">
                    <a:moveTo>
                      <a:pt x="0" y="102"/>
                    </a:moveTo>
                    <a:lnTo>
                      <a:pt x="0" y="102"/>
                    </a:lnTo>
                    <a:lnTo>
                      <a:pt x="23" y="79"/>
                    </a:lnTo>
                    <a:lnTo>
                      <a:pt x="50" y="57"/>
                    </a:lnTo>
                    <a:lnTo>
                      <a:pt x="76" y="38"/>
                    </a:lnTo>
                    <a:lnTo>
                      <a:pt x="91" y="29"/>
                    </a:lnTo>
                    <a:lnTo>
                      <a:pt x="106" y="20"/>
                    </a:lnTo>
                    <a:lnTo>
                      <a:pt x="119" y="14"/>
                    </a:lnTo>
                    <a:lnTo>
                      <a:pt x="133" y="10"/>
                    </a:lnTo>
                    <a:lnTo>
                      <a:pt x="147" y="6"/>
                    </a:lnTo>
                    <a:lnTo>
                      <a:pt x="161" y="3"/>
                    </a:lnTo>
                    <a:lnTo>
                      <a:pt x="171" y="1"/>
                    </a:lnTo>
                    <a:lnTo>
                      <a:pt x="182" y="0"/>
                    </a:lnTo>
                    <a:lnTo>
                      <a:pt x="192" y="1"/>
                    </a:lnTo>
                    <a:lnTo>
                      <a:pt x="202" y="3"/>
                    </a:lnTo>
                    <a:lnTo>
                      <a:pt x="207" y="6"/>
                    </a:lnTo>
                    <a:lnTo>
                      <a:pt x="211" y="10"/>
                    </a:lnTo>
                    <a:lnTo>
                      <a:pt x="214" y="14"/>
                    </a:lnTo>
                    <a:lnTo>
                      <a:pt x="214" y="20"/>
                    </a:lnTo>
                    <a:lnTo>
                      <a:pt x="211" y="28"/>
                    </a:lnTo>
                    <a:lnTo>
                      <a:pt x="205" y="35"/>
                    </a:lnTo>
                    <a:lnTo>
                      <a:pt x="199" y="41"/>
                    </a:lnTo>
                    <a:lnTo>
                      <a:pt x="193" y="45"/>
                    </a:lnTo>
                    <a:lnTo>
                      <a:pt x="182" y="53"/>
                    </a:lnTo>
                    <a:lnTo>
                      <a:pt x="170" y="60"/>
                    </a:lnTo>
                    <a:lnTo>
                      <a:pt x="145" y="72"/>
                    </a:lnTo>
                    <a:lnTo>
                      <a:pt x="119" y="82"/>
                    </a:lnTo>
                    <a:lnTo>
                      <a:pt x="92" y="91"/>
                    </a:lnTo>
                    <a:lnTo>
                      <a:pt x="70" y="97"/>
                    </a:lnTo>
                    <a:lnTo>
                      <a:pt x="48" y="101"/>
                    </a:lnTo>
                    <a:lnTo>
                      <a:pt x="26" y="104"/>
                    </a:lnTo>
                    <a:lnTo>
                      <a:pt x="3" y="107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6" name="Freeform 185"/>
              <p:cNvSpPr>
                <a:spLocks/>
              </p:cNvSpPr>
              <p:nvPr/>
            </p:nvSpPr>
            <p:spPr bwMode="auto">
              <a:xfrm>
                <a:off x="190500" y="120650"/>
                <a:ext cx="122238" cy="25400"/>
              </a:xfrm>
              <a:custGeom>
                <a:avLst/>
                <a:gdLst>
                  <a:gd name="T0" fmla="*/ 0 w 231"/>
                  <a:gd name="T1" fmla="*/ 42 h 48"/>
                  <a:gd name="T2" fmla="*/ 0 w 231"/>
                  <a:gd name="T3" fmla="*/ 42 h 48"/>
                  <a:gd name="T4" fmla="*/ 25 w 231"/>
                  <a:gd name="T5" fmla="*/ 33 h 48"/>
                  <a:gd name="T6" fmla="*/ 50 w 231"/>
                  <a:gd name="T7" fmla="*/ 25 h 48"/>
                  <a:gd name="T8" fmla="*/ 76 w 231"/>
                  <a:gd name="T9" fmla="*/ 16 h 48"/>
                  <a:gd name="T10" fmla="*/ 101 w 231"/>
                  <a:gd name="T11" fmla="*/ 10 h 48"/>
                  <a:gd name="T12" fmla="*/ 127 w 231"/>
                  <a:gd name="T13" fmla="*/ 4 h 48"/>
                  <a:gd name="T14" fmla="*/ 155 w 231"/>
                  <a:gd name="T15" fmla="*/ 1 h 48"/>
                  <a:gd name="T16" fmla="*/ 182 w 231"/>
                  <a:gd name="T17" fmla="*/ 0 h 48"/>
                  <a:gd name="T18" fmla="*/ 208 w 231"/>
                  <a:gd name="T19" fmla="*/ 1 h 48"/>
                  <a:gd name="T20" fmla="*/ 221 w 231"/>
                  <a:gd name="T21" fmla="*/ 3 h 48"/>
                  <a:gd name="T22" fmla="*/ 227 w 231"/>
                  <a:gd name="T23" fmla="*/ 6 h 48"/>
                  <a:gd name="T24" fmla="*/ 230 w 231"/>
                  <a:gd name="T25" fmla="*/ 7 h 48"/>
                  <a:gd name="T26" fmla="*/ 231 w 231"/>
                  <a:gd name="T27" fmla="*/ 8 h 48"/>
                  <a:gd name="T28" fmla="*/ 231 w 231"/>
                  <a:gd name="T29" fmla="*/ 11 h 48"/>
                  <a:gd name="T30" fmla="*/ 231 w 231"/>
                  <a:gd name="T31" fmla="*/ 14 h 48"/>
                  <a:gd name="T32" fmla="*/ 228 w 231"/>
                  <a:gd name="T33" fmla="*/ 17 h 48"/>
                  <a:gd name="T34" fmla="*/ 220 w 231"/>
                  <a:gd name="T35" fmla="*/ 23 h 48"/>
                  <a:gd name="T36" fmla="*/ 209 w 231"/>
                  <a:gd name="T37" fmla="*/ 28 h 48"/>
                  <a:gd name="T38" fmla="*/ 198 w 231"/>
                  <a:gd name="T39" fmla="*/ 32 h 48"/>
                  <a:gd name="T40" fmla="*/ 176 w 231"/>
                  <a:gd name="T41" fmla="*/ 36 h 48"/>
                  <a:gd name="T42" fmla="*/ 148 w 231"/>
                  <a:gd name="T43" fmla="*/ 42 h 48"/>
                  <a:gd name="T44" fmla="*/ 119 w 231"/>
                  <a:gd name="T45" fmla="*/ 45 h 48"/>
                  <a:gd name="T46" fmla="*/ 89 w 231"/>
                  <a:gd name="T47" fmla="*/ 48 h 48"/>
                  <a:gd name="T48" fmla="*/ 60 w 231"/>
                  <a:gd name="T49" fmla="*/ 47 h 48"/>
                  <a:gd name="T50" fmla="*/ 31 w 231"/>
                  <a:gd name="T51" fmla="*/ 45 h 48"/>
                  <a:gd name="T52" fmla="*/ 0 w 231"/>
                  <a:gd name="T53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1" h="48">
                    <a:moveTo>
                      <a:pt x="0" y="42"/>
                    </a:moveTo>
                    <a:lnTo>
                      <a:pt x="0" y="42"/>
                    </a:lnTo>
                    <a:lnTo>
                      <a:pt x="25" y="33"/>
                    </a:lnTo>
                    <a:lnTo>
                      <a:pt x="50" y="25"/>
                    </a:lnTo>
                    <a:lnTo>
                      <a:pt x="76" y="16"/>
                    </a:lnTo>
                    <a:lnTo>
                      <a:pt x="101" y="10"/>
                    </a:lnTo>
                    <a:lnTo>
                      <a:pt x="127" y="4"/>
                    </a:lnTo>
                    <a:lnTo>
                      <a:pt x="155" y="1"/>
                    </a:lnTo>
                    <a:lnTo>
                      <a:pt x="182" y="0"/>
                    </a:lnTo>
                    <a:lnTo>
                      <a:pt x="208" y="1"/>
                    </a:lnTo>
                    <a:lnTo>
                      <a:pt x="221" y="3"/>
                    </a:lnTo>
                    <a:lnTo>
                      <a:pt x="227" y="6"/>
                    </a:lnTo>
                    <a:lnTo>
                      <a:pt x="230" y="7"/>
                    </a:lnTo>
                    <a:lnTo>
                      <a:pt x="231" y="8"/>
                    </a:lnTo>
                    <a:lnTo>
                      <a:pt x="231" y="11"/>
                    </a:lnTo>
                    <a:lnTo>
                      <a:pt x="231" y="14"/>
                    </a:lnTo>
                    <a:lnTo>
                      <a:pt x="228" y="17"/>
                    </a:lnTo>
                    <a:lnTo>
                      <a:pt x="220" y="23"/>
                    </a:lnTo>
                    <a:lnTo>
                      <a:pt x="209" y="28"/>
                    </a:lnTo>
                    <a:lnTo>
                      <a:pt x="198" y="32"/>
                    </a:lnTo>
                    <a:lnTo>
                      <a:pt x="176" y="36"/>
                    </a:lnTo>
                    <a:lnTo>
                      <a:pt x="148" y="42"/>
                    </a:lnTo>
                    <a:lnTo>
                      <a:pt x="119" y="45"/>
                    </a:lnTo>
                    <a:lnTo>
                      <a:pt x="89" y="48"/>
                    </a:lnTo>
                    <a:lnTo>
                      <a:pt x="60" y="47"/>
                    </a:lnTo>
                    <a:lnTo>
                      <a:pt x="31" y="45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" name="Freeform 186"/>
              <p:cNvSpPr>
                <a:spLocks/>
              </p:cNvSpPr>
              <p:nvPr/>
            </p:nvSpPr>
            <p:spPr bwMode="auto">
              <a:xfrm>
                <a:off x="193675" y="166688"/>
                <a:ext cx="104775" cy="58738"/>
              </a:xfrm>
              <a:custGeom>
                <a:avLst/>
                <a:gdLst>
                  <a:gd name="T0" fmla="*/ 6 w 200"/>
                  <a:gd name="T1" fmla="*/ 0 h 110"/>
                  <a:gd name="T2" fmla="*/ 6 w 200"/>
                  <a:gd name="T3" fmla="*/ 0 h 110"/>
                  <a:gd name="T4" fmla="*/ 34 w 200"/>
                  <a:gd name="T5" fmla="*/ 2 h 110"/>
                  <a:gd name="T6" fmla="*/ 60 w 200"/>
                  <a:gd name="T7" fmla="*/ 4 h 110"/>
                  <a:gd name="T8" fmla="*/ 88 w 200"/>
                  <a:gd name="T9" fmla="*/ 10 h 110"/>
                  <a:gd name="T10" fmla="*/ 101 w 200"/>
                  <a:gd name="T11" fmla="*/ 13 h 110"/>
                  <a:gd name="T12" fmla="*/ 113 w 200"/>
                  <a:gd name="T13" fmla="*/ 19 h 110"/>
                  <a:gd name="T14" fmla="*/ 135 w 200"/>
                  <a:gd name="T15" fmla="*/ 28 h 110"/>
                  <a:gd name="T16" fmla="*/ 156 w 200"/>
                  <a:gd name="T17" fmla="*/ 41 h 110"/>
                  <a:gd name="T18" fmla="*/ 166 w 200"/>
                  <a:gd name="T19" fmla="*/ 48 h 110"/>
                  <a:gd name="T20" fmla="*/ 175 w 200"/>
                  <a:gd name="T21" fmla="*/ 57 h 110"/>
                  <a:gd name="T22" fmla="*/ 183 w 200"/>
                  <a:gd name="T23" fmla="*/ 66 h 110"/>
                  <a:gd name="T24" fmla="*/ 191 w 200"/>
                  <a:gd name="T25" fmla="*/ 75 h 110"/>
                  <a:gd name="T26" fmla="*/ 194 w 200"/>
                  <a:gd name="T27" fmla="*/ 81 h 110"/>
                  <a:gd name="T28" fmla="*/ 197 w 200"/>
                  <a:gd name="T29" fmla="*/ 87 h 110"/>
                  <a:gd name="T30" fmla="*/ 200 w 200"/>
                  <a:gd name="T31" fmla="*/ 94 h 110"/>
                  <a:gd name="T32" fmla="*/ 198 w 200"/>
                  <a:gd name="T33" fmla="*/ 101 h 110"/>
                  <a:gd name="T34" fmla="*/ 197 w 200"/>
                  <a:gd name="T35" fmla="*/ 106 h 110"/>
                  <a:gd name="T36" fmla="*/ 192 w 200"/>
                  <a:gd name="T37" fmla="*/ 109 h 110"/>
                  <a:gd name="T38" fmla="*/ 188 w 200"/>
                  <a:gd name="T39" fmla="*/ 110 h 110"/>
                  <a:gd name="T40" fmla="*/ 182 w 200"/>
                  <a:gd name="T41" fmla="*/ 110 h 110"/>
                  <a:gd name="T42" fmla="*/ 173 w 200"/>
                  <a:gd name="T43" fmla="*/ 110 h 110"/>
                  <a:gd name="T44" fmla="*/ 163 w 200"/>
                  <a:gd name="T45" fmla="*/ 107 h 110"/>
                  <a:gd name="T46" fmla="*/ 145 w 200"/>
                  <a:gd name="T47" fmla="*/ 101 h 110"/>
                  <a:gd name="T48" fmla="*/ 122 w 200"/>
                  <a:gd name="T49" fmla="*/ 91 h 110"/>
                  <a:gd name="T50" fmla="*/ 100 w 200"/>
                  <a:gd name="T51" fmla="*/ 78 h 110"/>
                  <a:gd name="T52" fmla="*/ 73 w 200"/>
                  <a:gd name="T53" fmla="*/ 62 h 110"/>
                  <a:gd name="T54" fmla="*/ 49 w 200"/>
                  <a:gd name="T55" fmla="*/ 44 h 110"/>
                  <a:gd name="T56" fmla="*/ 0 w 200"/>
                  <a:gd name="T57" fmla="*/ 6 h 110"/>
                  <a:gd name="T58" fmla="*/ 6 w 200"/>
                  <a:gd name="T5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0" h="110">
                    <a:moveTo>
                      <a:pt x="6" y="0"/>
                    </a:moveTo>
                    <a:lnTo>
                      <a:pt x="6" y="0"/>
                    </a:lnTo>
                    <a:lnTo>
                      <a:pt x="34" y="2"/>
                    </a:lnTo>
                    <a:lnTo>
                      <a:pt x="60" y="4"/>
                    </a:lnTo>
                    <a:lnTo>
                      <a:pt x="88" y="10"/>
                    </a:lnTo>
                    <a:lnTo>
                      <a:pt x="101" y="13"/>
                    </a:lnTo>
                    <a:lnTo>
                      <a:pt x="113" y="19"/>
                    </a:lnTo>
                    <a:lnTo>
                      <a:pt x="135" y="28"/>
                    </a:lnTo>
                    <a:lnTo>
                      <a:pt x="156" y="41"/>
                    </a:lnTo>
                    <a:lnTo>
                      <a:pt x="166" y="48"/>
                    </a:lnTo>
                    <a:lnTo>
                      <a:pt x="175" y="57"/>
                    </a:lnTo>
                    <a:lnTo>
                      <a:pt x="183" y="66"/>
                    </a:lnTo>
                    <a:lnTo>
                      <a:pt x="191" y="75"/>
                    </a:lnTo>
                    <a:lnTo>
                      <a:pt x="194" y="81"/>
                    </a:lnTo>
                    <a:lnTo>
                      <a:pt x="197" y="87"/>
                    </a:lnTo>
                    <a:lnTo>
                      <a:pt x="200" y="94"/>
                    </a:lnTo>
                    <a:lnTo>
                      <a:pt x="198" y="101"/>
                    </a:lnTo>
                    <a:lnTo>
                      <a:pt x="197" y="106"/>
                    </a:lnTo>
                    <a:lnTo>
                      <a:pt x="192" y="109"/>
                    </a:lnTo>
                    <a:lnTo>
                      <a:pt x="188" y="110"/>
                    </a:lnTo>
                    <a:lnTo>
                      <a:pt x="182" y="110"/>
                    </a:lnTo>
                    <a:lnTo>
                      <a:pt x="173" y="110"/>
                    </a:lnTo>
                    <a:lnTo>
                      <a:pt x="163" y="107"/>
                    </a:lnTo>
                    <a:lnTo>
                      <a:pt x="145" y="101"/>
                    </a:lnTo>
                    <a:lnTo>
                      <a:pt x="122" y="91"/>
                    </a:lnTo>
                    <a:lnTo>
                      <a:pt x="100" y="78"/>
                    </a:lnTo>
                    <a:lnTo>
                      <a:pt x="73" y="62"/>
                    </a:lnTo>
                    <a:lnTo>
                      <a:pt x="49" y="44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8" name="Freeform 187"/>
              <p:cNvSpPr>
                <a:spLocks/>
              </p:cNvSpPr>
              <p:nvPr/>
            </p:nvSpPr>
            <p:spPr bwMode="auto">
              <a:xfrm>
                <a:off x="196850" y="176213"/>
                <a:ext cx="98425" cy="57150"/>
              </a:xfrm>
              <a:custGeom>
                <a:avLst/>
                <a:gdLst>
                  <a:gd name="T0" fmla="*/ 0 w 186"/>
                  <a:gd name="T1" fmla="*/ 3 h 108"/>
                  <a:gd name="T2" fmla="*/ 0 w 186"/>
                  <a:gd name="T3" fmla="*/ 3 h 108"/>
                  <a:gd name="T4" fmla="*/ 15 w 186"/>
                  <a:gd name="T5" fmla="*/ 20 h 108"/>
                  <a:gd name="T6" fmla="*/ 32 w 186"/>
                  <a:gd name="T7" fmla="*/ 35 h 108"/>
                  <a:gd name="T8" fmla="*/ 48 w 186"/>
                  <a:gd name="T9" fmla="*/ 51 h 108"/>
                  <a:gd name="T10" fmla="*/ 67 w 186"/>
                  <a:gd name="T11" fmla="*/ 64 h 108"/>
                  <a:gd name="T12" fmla="*/ 89 w 186"/>
                  <a:gd name="T13" fmla="*/ 77 h 108"/>
                  <a:gd name="T14" fmla="*/ 111 w 186"/>
                  <a:gd name="T15" fmla="*/ 89 h 108"/>
                  <a:gd name="T16" fmla="*/ 135 w 186"/>
                  <a:gd name="T17" fmla="*/ 99 h 108"/>
                  <a:gd name="T18" fmla="*/ 160 w 186"/>
                  <a:gd name="T19" fmla="*/ 107 h 108"/>
                  <a:gd name="T20" fmla="*/ 173 w 186"/>
                  <a:gd name="T21" fmla="*/ 108 h 108"/>
                  <a:gd name="T22" fmla="*/ 179 w 186"/>
                  <a:gd name="T23" fmla="*/ 108 h 108"/>
                  <a:gd name="T24" fmla="*/ 182 w 186"/>
                  <a:gd name="T25" fmla="*/ 107 h 108"/>
                  <a:gd name="T26" fmla="*/ 185 w 186"/>
                  <a:gd name="T27" fmla="*/ 105 h 108"/>
                  <a:gd name="T28" fmla="*/ 186 w 186"/>
                  <a:gd name="T29" fmla="*/ 102 h 108"/>
                  <a:gd name="T30" fmla="*/ 186 w 186"/>
                  <a:gd name="T31" fmla="*/ 101 h 108"/>
                  <a:gd name="T32" fmla="*/ 185 w 186"/>
                  <a:gd name="T33" fmla="*/ 95 h 108"/>
                  <a:gd name="T34" fmla="*/ 182 w 186"/>
                  <a:gd name="T35" fmla="*/ 91 h 108"/>
                  <a:gd name="T36" fmla="*/ 179 w 186"/>
                  <a:gd name="T37" fmla="*/ 86 h 108"/>
                  <a:gd name="T38" fmla="*/ 172 w 186"/>
                  <a:gd name="T39" fmla="*/ 79 h 108"/>
                  <a:gd name="T40" fmla="*/ 163 w 186"/>
                  <a:gd name="T41" fmla="*/ 70 h 108"/>
                  <a:gd name="T42" fmla="*/ 145 w 186"/>
                  <a:gd name="T43" fmla="*/ 57 h 108"/>
                  <a:gd name="T44" fmla="*/ 123 w 186"/>
                  <a:gd name="T45" fmla="*/ 42 h 108"/>
                  <a:gd name="T46" fmla="*/ 98 w 186"/>
                  <a:gd name="T47" fmla="*/ 29 h 108"/>
                  <a:gd name="T48" fmla="*/ 75 w 186"/>
                  <a:gd name="T49" fmla="*/ 19 h 108"/>
                  <a:gd name="T50" fmla="*/ 50 w 186"/>
                  <a:gd name="T51" fmla="*/ 10 h 108"/>
                  <a:gd name="T52" fmla="*/ 26 w 186"/>
                  <a:gd name="T53" fmla="*/ 4 h 108"/>
                  <a:gd name="T54" fmla="*/ 0 w 186"/>
                  <a:gd name="T55" fmla="*/ 0 h 108"/>
                  <a:gd name="T56" fmla="*/ 0 w 186"/>
                  <a:gd name="T57" fmla="*/ 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6" h="108">
                    <a:moveTo>
                      <a:pt x="0" y="3"/>
                    </a:moveTo>
                    <a:lnTo>
                      <a:pt x="0" y="3"/>
                    </a:lnTo>
                    <a:lnTo>
                      <a:pt x="15" y="20"/>
                    </a:lnTo>
                    <a:lnTo>
                      <a:pt x="32" y="35"/>
                    </a:lnTo>
                    <a:lnTo>
                      <a:pt x="48" y="51"/>
                    </a:lnTo>
                    <a:lnTo>
                      <a:pt x="67" y="64"/>
                    </a:lnTo>
                    <a:lnTo>
                      <a:pt x="89" y="77"/>
                    </a:lnTo>
                    <a:lnTo>
                      <a:pt x="111" y="89"/>
                    </a:lnTo>
                    <a:lnTo>
                      <a:pt x="135" y="99"/>
                    </a:lnTo>
                    <a:lnTo>
                      <a:pt x="160" y="107"/>
                    </a:lnTo>
                    <a:lnTo>
                      <a:pt x="173" y="108"/>
                    </a:lnTo>
                    <a:lnTo>
                      <a:pt x="179" y="108"/>
                    </a:lnTo>
                    <a:lnTo>
                      <a:pt x="182" y="107"/>
                    </a:lnTo>
                    <a:lnTo>
                      <a:pt x="185" y="105"/>
                    </a:lnTo>
                    <a:lnTo>
                      <a:pt x="186" y="102"/>
                    </a:lnTo>
                    <a:lnTo>
                      <a:pt x="186" y="101"/>
                    </a:lnTo>
                    <a:lnTo>
                      <a:pt x="185" y="95"/>
                    </a:lnTo>
                    <a:lnTo>
                      <a:pt x="182" y="91"/>
                    </a:lnTo>
                    <a:lnTo>
                      <a:pt x="179" y="86"/>
                    </a:lnTo>
                    <a:lnTo>
                      <a:pt x="172" y="79"/>
                    </a:lnTo>
                    <a:lnTo>
                      <a:pt x="163" y="70"/>
                    </a:lnTo>
                    <a:lnTo>
                      <a:pt x="145" y="57"/>
                    </a:lnTo>
                    <a:lnTo>
                      <a:pt x="123" y="42"/>
                    </a:lnTo>
                    <a:lnTo>
                      <a:pt x="98" y="29"/>
                    </a:lnTo>
                    <a:lnTo>
                      <a:pt x="75" y="19"/>
                    </a:lnTo>
                    <a:lnTo>
                      <a:pt x="50" y="10"/>
                    </a:lnTo>
                    <a:lnTo>
                      <a:pt x="26" y="4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9" name="Freeform 188"/>
              <p:cNvSpPr>
                <a:spLocks/>
              </p:cNvSpPr>
              <p:nvPr/>
            </p:nvSpPr>
            <p:spPr bwMode="auto">
              <a:xfrm>
                <a:off x="192087" y="185738"/>
                <a:ext cx="84138" cy="77788"/>
              </a:xfrm>
              <a:custGeom>
                <a:avLst/>
                <a:gdLst>
                  <a:gd name="T0" fmla="*/ 6 w 160"/>
                  <a:gd name="T1" fmla="*/ 0 h 148"/>
                  <a:gd name="T2" fmla="*/ 6 w 160"/>
                  <a:gd name="T3" fmla="*/ 0 h 148"/>
                  <a:gd name="T4" fmla="*/ 30 w 160"/>
                  <a:gd name="T5" fmla="*/ 7 h 148"/>
                  <a:gd name="T6" fmla="*/ 53 w 160"/>
                  <a:gd name="T7" fmla="*/ 16 h 148"/>
                  <a:gd name="T8" fmla="*/ 75 w 160"/>
                  <a:gd name="T9" fmla="*/ 26 h 148"/>
                  <a:gd name="T10" fmla="*/ 97 w 160"/>
                  <a:gd name="T11" fmla="*/ 39 h 148"/>
                  <a:gd name="T12" fmla="*/ 115 w 160"/>
                  <a:gd name="T13" fmla="*/ 54 h 148"/>
                  <a:gd name="T14" fmla="*/ 132 w 160"/>
                  <a:gd name="T15" fmla="*/ 72 h 148"/>
                  <a:gd name="T16" fmla="*/ 140 w 160"/>
                  <a:gd name="T17" fmla="*/ 80 h 148"/>
                  <a:gd name="T18" fmla="*/ 147 w 160"/>
                  <a:gd name="T19" fmla="*/ 91 h 148"/>
                  <a:gd name="T20" fmla="*/ 153 w 160"/>
                  <a:gd name="T21" fmla="*/ 101 h 148"/>
                  <a:gd name="T22" fmla="*/ 157 w 160"/>
                  <a:gd name="T23" fmla="*/ 113 h 148"/>
                  <a:gd name="T24" fmla="*/ 159 w 160"/>
                  <a:gd name="T25" fmla="*/ 119 h 148"/>
                  <a:gd name="T26" fmla="*/ 160 w 160"/>
                  <a:gd name="T27" fmla="*/ 126 h 148"/>
                  <a:gd name="T28" fmla="*/ 159 w 160"/>
                  <a:gd name="T29" fmla="*/ 133 h 148"/>
                  <a:gd name="T30" fmla="*/ 156 w 160"/>
                  <a:gd name="T31" fmla="*/ 141 h 148"/>
                  <a:gd name="T32" fmla="*/ 151 w 160"/>
                  <a:gd name="T33" fmla="*/ 145 h 148"/>
                  <a:gd name="T34" fmla="*/ 145 w 160"/>
                  <a:gd name="T35" fmla="*/ 148 h 148"/>
                  <a:gd name="T36" fmla="*/ 140 w 160"/>
                  <a:gd name="T37" fmla="*/ 148 h 148"/>
                  <a:gd name="T38" fmla="*/ 134 w 160"/>
                  <a:gd name="T39" fmla="*/ 148 h 148"/>
                  <a:gd name="T40" fmla="*/ 122 w 160"/>
                  <a:gd name="T41" fmla="*/ 145 h 148"/>
                  <a:gd name="T42" fmla="*/ 112 w 160"/>
                  <a:gd name="T43" fmla="*/ 142 h 148"/>
                  <a:gd name="T44" fmla="*/ 101 w 160"/>
                  <a:gd name="T45" fmla="*/ 136 h 148"/>
                  <a:gd name="T46" fmla="*/ 91 w 160"/>
                  <a:gd name="T47" fmla="*/ 130 h 148"/>
                  <a:gd name="T48" fmla="*/ 72 w 160"/>
                  <a:gd name="T49" fmla="*/ 116 h 148"/>
                  <a:gd name="T50" fmla="*/ 56 w 160"/>
                  <a:gd name="T51" fmla="*/ 99 h 148"/>
                  <a:gd name="T52" fmla="*/ 46 w 160"/>
                  <a:gd name="T53" fmla="*/ 89 h 148"/>
                  <a:gd name="T54" fmla="*/ 38 w 160"/>
                  <a:gd name="T55" fmla="*/ 77 h 148"/>
                  <a:gd name="T56" fmla="*/ 24 w 160"/>
                  <a:gd name="T57" fmla="*/ 54 h 148"/>
                  <a:gd name="T58" fmla="*/ 11 w 160"/>
                  <a:gd name="T59" fmla="*/ 29 h 148"/>
                  <a:gd name="T60" fmla="*/ 0 w 160"/>
                  <a:gd name="T61" fmla="*/ 3 h 148"/>
                  <a:gd name="T62" fmla="*/ 6 w 160"/>
                  <a:gd name="T63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0" h="148">
                    <a:moveTo>
                      <a:pt x="6" y="0"/>
                    </a:moveTo>
                    <a:lnTo>
                      <a:pt x="6" y="0"/>
                    </a:lnTo>
                    <a:lnTo>
                      <a:pt x="30" y="7"/>
                    </a:lnTo>
                    <a:lnTo>
                      <a:pt x="53" y="16"/>
                    </a:lnTo>
                    <a:lnTo>
                      <a:pt x="75" y="26"/>
                    </a:lnTo>
                    <a:lnTo>
                      <a:pt x="97" y="39"/>
                    </a:lnTo>
                    <a:lnTo>
                      <a:pt x="115" y="54"/>
                    </a:lnTo>
                    <a:lnTo>
                      <a:pt x="132" y="72"/>
                    </a:lnTo>
                    <a:lnTo>
                      <a:pt x="140" y="80"/>
                    </a:lnTo>
                    <a:lnTo>
                      <a:pt x="147" y="91"/>
                    </a:lnTo>
                    <a:lnTo>
                      <a:pt x="153" y="101"/>
                    </a:lnTo>
                    <a:lnTo>
                      <a:pt x="157" y="113"/>
                    </a:lnTo>
                    <a:lnTo>
                      <a:pt x="159" y="119"/>
                    </a:lnTo>
                    <a:lnTo>
                      <a:pt x="160" y="126"/>
                    </a:lnTo>
                    <a:lnTo>
                      <a:pt x="159" y="133"/>
                    </a:lnTo>
                    <a:lnTo>
                      <a:pt x="156" y="141"/>
                    </a:lnTo>
                    <a:lnTo>
                      <a:pt x="151" y="145"/>
                    </a:lnTo>
                    <a:lnTo>
                      <a:pt x="145" y="148"/>
                    </a:lnTo>
                    <a:lnTo>
                      <a:pt x="140" y="148"/>
                    </a:lnTo>
                    <a:lnTo>
                      <a:pt x="134" y="148"/>
                    </a:lnTo>
                    <a:lnTo>
                      <a:pt x="122" y="145"/>
                    </a:lnTo>
                    <a:lnTo>
                      <a:pt x="112" y="142"/>
                    </a:lnTo>
                    <a:lnTo>
                      <a:pt x="101" y="136"/>
                    </a:lnTo>
                    <a:lnTo>
                      <a:pt x="91" y="130"/>
                    </a:lnTo>
                    <a:lnTo>
                      <a:pt x="72" y="116"/>
                    </a:lnTo>
                    <a:lnTo>
                      <a:pt x="56" y="99"/>
                    </a:lnTo>
                    <a:lnTo>
                      <a:pt x="46" y="89"/>
                    </a:lnTo>
                    <a:lnTo>
                      <a:pt x="38" y="77"/>
                    </a:lnTo>
                    <a:lnTo>
                      <a:pt x="24" y="54"/>
                    </a:lnTo>
                    <a:lnTo>
                      <a:pt x="11" y="29"/>
                    </a:lnTo>
                    <a:lnTo>
                      <a:pt x="0" y="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0" name="Freeform 189"/>
              <p:cNvSpPr>
                <a:spLocks/>
              </p:cNvSpPr>
              <p:nvPr/>
            </p:nvSpPr>
            <p:spPr bwMode="auto">
              <a:xfrm>
                <a:off x="184150" y="193675"/>
                <a:ext cx="73025" cy="90488"/>
              </a:xfrm>
              <a:custGeom>
                <a:avLst/>
                <a:gdLst>
                  <a:gd name="T0" fmla="*/ 5 w 139"/>
                  <a:gd name="T1" fmla="*/ 2 h 169"/>
                  <a:gd name="T2" fmla="*/ 5 w 139"/>
                  <a:gd name="T3" fmla="*/ 2 h 169"/>
                  <a:gd name="T4" fmla="*/ 14 w 139"/>
                  <a:gd name="T5" fmla="*/ 22 h 169"/>
                  <a:gd name="T6" fmla="*/ 26 w 139"/>
                  <a:gd name="T7" fmla="*/ 41 h 169"/>
                  <a:gd name="T8" fmla="*/ 39 w 139"/>
                  <a:gd name="T9" fmla="*/ 60 h 169"/>
                  <a:gd name="T10" fmla="*/ 54 w 139"/>
                  <a:gd name="T11" fmla="*/ 77 h 169"/>
                  <a:gd name="T12" fmla="*/ 83 w 139"/>
                  <a:gd name="T13" fmla="*/ 112 h 169"/>
                  <a:gd name="T14" fmla="*/ 98 w 139"/>
                  <a:gd name="T15" fmla="*/ 129 h 169"/>
                  <a:gd name="T16" fmla="*/ 110 w 139"/>
                  <a:gd name="T17" fmla="*/ 148 h 169"/>
                  <a:gd name="T18" fmla="*/ 117 w 139"/>
                  <a:gd name="T19" fmla="*/ 162 h 169"/>
                  <a:gd name="T20" fmla="*/ 123 w 139"/>
                  <a:gd name="T21" fmla="*/ 166 h 169"/>
                  <a:gd name="T22" fmla="*/ 126 w 139"/>
                  <a:gd name="T23" fmla="*/ 167 h 169"/>
                  <a:gd name="T24" fmla="*/ 129 w 139"/>
                  <a:gd name="T25" fmla="*/ 169 h 169"/>
                  <a:gd name="T26" fmla="*/ 134 w 139"/>
                  <a:gd name="T27" fmla="*/ 153 h 169"/>
                  <a:gd name="T28" fmla="*/ 139 w 139"/>
                  <a:gd name="T29" fmla="*/ 137 h 169"/>
                  <a:gd name="T30" fmla="*/ 139 w 139"/>
                  <a:gd name="T31" fmla="*/ 129 h 169"/>
                  <a:gd name="T32" fmla="*/ 139 w 139"/>
                  <a:gd name="T33" fmla="*/ 121 h 169"/>
                  <a:gd name="T34" fmla="*/ 137 w 139"/>
                  <a:gd name="T35" fmla="*/ 113 h 169"/>
                  <a:gd name="T36" fmla="*/ 133 w 139"/>
                  <a:gd name="T37" fmla="*/ 104 h 169"/>
                  <a:gd name="T38" fmla="*/ 126 w 139"/>
                  <a:gd name="T39" fmla="*/ 93 h 169"/>
                  <a:gd name="T40" fmla="*/ 117 w 139"/>
                  <a:gd name="T41" fmla="*/ 81 h 169"/>
                  <a:gd name="T42" fmla="*/ 107 w 139"/>
                  <a:gd name="T43" fmla="*/ 69 h 169"/>
                  <a:gd name="T44" fmla="*/ 95 w 139"/>
                  <a:gd name="T45" fmla="*/ 59 h 169"/>
                  <a:gd name="T46" fmla="*/ 70 w 139"/>
                  <a:gd name="T47" fmla="*/ 38 h 169"/>
                  <a:gd name="T48" fmla="*/ 42 w 139"/>
                  <a:gd name="T49" fmla="*/ 19 h 169"/>
                  <a:gd name="T50" fmla="*/ 22 w 139"/>
                  <a:gd name="T51" fmla="*/ 9 h 169"/>
                  <a:gd name="T52" fmla="*/ 0 w 139"/>
                  <a:gd name="T53" fmla="*/ 0 h 169"/>
                  <a:gd name="T54" fmla="*/ 5 w 139"/>
                  <a:gd name="T55" fmla="*/ 2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9" h="169">
                    <a:moveTo>
                      <a:pt x="5" y="2"/>
                    </a:moveTo>
                    <a:lnTo>
                      <a:pt x="5" y="2"/>
                    </a:lnTo>
                    <a:lnTo>
                      <a:pt x="14" y="22"/>
                    </a:lnTo>
                    <a:lnTo>
                      <a:pt x="26" y="41"/>
                    </a:lnTo>
                    <a:lnTo>
                      <a:pt x="39" y="60"/>
                    </a:lnTo>
                    <a:lnTo>
                      <a:pt x="54" y="77"/>
                    </a:lnTo>
                    <a:lnTo>
                      <a:pt x="83" y="112"/>
                    </a:lnTo>
                    <a:lnTo>
                      <a:pt x="98" y="129"/>
                    </a:lnTo>
                    <a:lnTo>
                      <a:pt x="110" y="148"/>
                    </a:lnTo>
                    <a:lnTo>
                      <a:pt x="117" y="162"/>
                    </a:lnTo>
                    <a:lnTo>
                      <a:pt x="123" y="166"/>
                    </a:lnTo>
                    <a:lnTo>
                      <a:pt x="126" y="167"/>
                    </a:lnTo>
                    <a:lnTo>
                      <a:pt x="129" y="169"/>
                    </a:lnTo>
                    <a:lnTo>
                      <a:pt x="134" y="153"/>
                    </a:lnTo>
                    <a:lnTo>
                      <a:pt x="139" y="137"/>
                    </a:lnTo>
                    <a:lnTo>
                      <a:pt x="139" y="129"/>
                    </a:lnTo>
                    <a:lnTo>
                      <a:pt x="139" y="121"/>
                    </a:lnTo>
                    <a:lnTo>
                      <a:pt x="137" y="113"/>
                    </a:lnTo>
                    <a:lnTo>
                      <a:pt x="133" y="104"/>
                    </a:lnTo>
                    <a:lnTo>
                      <a:pt x="126" y="93"/>
                    </a:lnTo>
                    <a:lnTo>
                      <a:pt x="117" y="81"/>
                    </a:lnTo>
                    <a:lnTo>
                      <a:pt x="107" y="69"/>
                    </a:lnTo>
                    <a:lnTo>
                      <a:pt x="95" y="59"/>
                    </a:lnTo>
                    <a:lnTo>
                      <a:pt x="70" y="38"/>
                    </a:lnTo>
                    <a:lnTo>
                      <a:pt x="42" y="19"/>
                    </a:lnTo>
                    <a:lnTo>
                      <a:pt x="22" y="9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1" name="Freeform 190"/>
              <p:cNvSpPr>
                <a:spLocks/>
              </p:cNvSpPr>
              <p:nvPr/>
            </p:nvSpPr>
            <p:spPr bwMode="auto">
              <a:xfrm>
                <a:off x="173037" y="204788"/>
                <a:ext cx="42863" cy="111125"/>
              </a:xfrm>
              <a:custGeom>
                <a:avLst/>
                <a:gdLst>
                  <a:gd name="T0" fmla="*/ 19 w 83"/>
                  <a:gd name="T1" fmla="*/ 1 h 208"/>
                  <a:gd name="T2" fmla="*/ 19 w 83"/>
                  <a:gd name="T3" fmla="*/ 1 h 208"/>
                  <a:gd name="T4" fmla="*/ 39 w 83"/>
                  <a:gd name="T5" fmla="*/ 38 h 208"/>
                  <a:gd name="T6" fmla="*/ 49 w 83"/>
                  <a:gd name="T7" fmla="*/ 57 h 208"/>
                  <a:gd name="T8" fmla="*/ 58 w 83"/>
                  <a:gd name="T9" fmla="*/ 76 h 208"/>
                  <a:gd name="T10" fmla="*/ 67 w 83"/>
                  <a:gd name="T11" fmla="*/ 100 h 208"/>
                  <a:gd name="T12" fmla="*/ 74 w 83"/>
                  <a:gd name="T13" fmla="*/ 124 h 208"/>
                  <a:gd name="T14" fmla="*/ 80 w 83"/>
                  <a:gd name="T15" fmla="*/ 149 h 208"/>
                  <a:gd name="T16" fmla="*/ 83 w 83"/>
                  <a:gd name="T17" fmla="*/ 174 h 208"/>
                  <a:gd name="T18" fmla="*/ 83 w 83"/>
                  <a:gd name="T19" fmla="*/ 190 h 208"/>
                  <a:gd name="T20" fmla="*/ 82 w 83"/>
                  <a:gd name="T21" fmla="*/ 198 h 208"/>
                  <a:gd name="T22" fmla="*/ 77 w 83"/>
                  <a:gd name="T23" fmla="*/ 205 h 208"/>
                  <a:gd name="T24" fmla="*/ 76 w 83"/>
                  <a:gd name="T25" fmla="*/ 207 h 208"/>
                  <a:gd name="T26" fmla="*/ 73 w 83"/>
                  <a:gd name="T27" fmla="*/ 208 h 208"/>
                  <a:gd name="T28" fmla="*/ 69 w 83"/>
                  <a:gd name="T29" fmla="*/ 208 h 208"/>
                  <a:gd name="T30" fmla="*/ 63 w 83"/>
                  <a:gd name="T31" fmla="*/ 205 h 208"/>
                  <a:gd name="T32" fmla="*/ 58 w 83"/>
                  <a:gd name="T33" fmla="*/ 202 h 208"/>
                  <a:gd name="T34" fmla="*/ 51 w 83"/>
                  <a:gd name="T35" fmla="*/ 193 h 208"/>
                  <a:gd name="T36" fmla="*/ 44 w 83"/>
                  <a:gd name="T37" fmla="*/ 183 h 208"/>
                  <a:gd name="T38" fmla="*/ 32 w 83"/>
                  <a:gd name="T39" fmla="*/ 164 h 208"/>
                  <a:gd name="T40" fmla="*/ 19 w 83"/>
                  <a:gd name="T41" fmla="*/ 136 h 208"/>
                  <a:gd name="T42" fmla="*/ 10 w 83"/>
                  <a:gd name="T43" fmla="*/ 107 h 208"/>
                  <a:gd name="T44" fmla="*/ 5 w 83"/>
                  <a:gd name="T45" fmla="*/ 92 h 208"/>
                  <a:gd name="T46" fmla="*/ 3 w 83"/>
                  <a:gd name="T47" fmla="*/ 78 h 208"/>
                  <a:gd name="T48" fmla="*/ 0 w 83"/>
                  <a:gd name="T49" fmla="*/ 61 h 208"/>
                  <a:gd name="T50" fmla="*/ 0 w 83"/>
                  <a:gd name="T51" fmla="*/ 47 h 208"/>
                  <a:gd name="T52" fmla="*/ 1 w 83"/>
                  <a:gd name="T53" fmla="*/ 23 h 208"/>
                  <a:gd name="T54" fmla="*/ 4 w 83"/>
                  <a:gd name="T55" fmla="*/ 0 h 208"/>
                  <a:gd name="T56" fmla="*/ 19 w 83"/>
                  <a:gd name="T57" fmla="*/ 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3" h="208">
                    <a:moveTo>
                      <a:pt x="19" y="1"/>
                    </a:moveTo>
                    <a:lnTo>
                      <a:pt x="19" y="1"/>
                    </a:lnTo>
                    <a:lnTo>
                      <a:pt x="39" y="38"/>
                    </a:lnTo>
                    <a:lnTo>
                      <a:pt x="49" y="57"/>
                    </a:lnTo>
                    <a:lnTo>
                      <a:pt x="58" y="76"/>
                    </a:lnTo>
                    <a:lnTo>
                      <a:pt x="67" y="100"/>
                    </a:lnTo>
                    <a:lnTo>
                      <a:pt x="74" y="124"/>
                    </a:lnTo>
                    <a:lnTo>
                      <a:pt x="80" y="149"/>
                    </a:lnTo>
                    <a:lnTo>
                      <a:pt x="83" y="174"/>
                    </a:lnTo>
                    <a:lnTo>
                      <a:pt x="83" y="190"/>
                    </a:lnTo>
                    <a:lnTo>
                      <a:pt x="82" y="198"/>
                    </a:lnTo>
                    <a:lnTo>
                      <a:pt x="77" y="205"/>
                    </a:lnTo>
                    <a:lnTo>
                      <a:pt x="76" y="207"/>
                    </a:lnTo>
                    <a:lnTo>
                      <a:pt x="73" y="208"/>
                    </a:lnTo>
                    <a:lnTo>
                      <a:pt x="69" y="208"/>
                    </a:lnTo>
                    <a:lnTo>
                      <a:pt x="63" y="205"/>
                    </a:lnTo>
                    <a:lnTo>
                      <a:pt x="58" y="202"/>
                    </a:lnTo>
                    <a:lnTo>
                      <a:pt x="51" y="193"/>
                    </a:lnTo>
                    <a:lnTo>
                      <a:pt x="44" y="183"/>
                    </a:lnTo>
                    <a:lnTo>
                      <a:pt x="32" y="164"/>
                    </a:lnTo>
                    <a:lnTo>
                      <a:pt x="19" y="136"/>
                    </a:lnTo>
                    <a:lnTo>
                      <a:pt x="10" y="107"/>
                    </a:lnTo>
                    <a:lnTo>
                      <a:pt x="5" y="92"/>
                    </a:lnTo>
                    <a:lnTo>
                      <a:pt x="3" y="78"/>
                    </a:lnTo>
                    <a:lnTo>
                      <a:pt x="0" y="61"/>
                    </a:lnTo>
                    <a:lnTo>
                      <a:pt x="0" y="47"/>
                    </a:lnTo>
                    <a:lnTo>
                      <a:pt x="1" y="23"/>
                    </a:lnTo>
                    <a:lnTo>
                      <a:pt x="4" y="0"/>
                    </a:lnTo>
                    <a:lnTo>
                      <a:pt x="19" y="1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2" name="Freeform 191"/>
              <p:cNvSpPr>
                <a:spLocks/>
              </p:cNvSpPr>
              <p:nvPr/>
            </p:nvSpPr>
            <p:spPr bwMode="auto">
              <a:xfrm>
                <a:off x="177800" y="198438"/>
                <a:ext cx="71438" cy="87313"/>
              </a:xfrm>
              <a:custGeom>
                <a:avLst/>
                <a:gdLst>
                  <a:gd name="T0" fmla="*/ 0 w 134"/>
                  <a:gd name="T1" fmla="*/ 16 h 164"/>
                  <a:gd name="T2" fmla="*/ 0 w 134"/>
                  <a:gd name="T3" fmla="*/ 16 h 164"/>
                  <a:gd name="T4" fmla="*/ 11 w 134"/>
                  <a:gd name="T5" fmla="*/ 38 h 164"/>
                  <a:gd name="T6" fmla="*/ 22 w 134"/>
                  <a:gd name="T7" fmla="*/ 61 h 164"/>
                  <a:gd name="T8" fmla="*/ 36 w 134"/>
                  <a:gd name="T9" fmla="*/ 83 h 164"/>
                  <a:gd name="T10" fmla="*/ 49 w 134"/>
                  <a:gd name="T11" fmla="*/ 104 h 164"/>
                  <a:gd name="T12" fmla="*/ 65 w 134"/>
                  <a:gd name="T13" fmla="*/ 123 h 164"/>
                  <a:gd name="T14" fmla="*/ 81 w 134"/>
                  <a:gd name="T15" fmla="*/ 140 h 164"/>
                  <a:gd name="T16" fmla="*/ 96 w 134"/>
                  <a:gd name="T17" fmla="*/ 154 h 164"/>
                  <a:gd name="T18" fmla="*/ 104 w 134"/>
                  <a:gd name="T19" fmla="*/ 158 h 164"/>
                  <a:gd name="T20" fmla="*/ 112 w 134"/>
                  <a:gd name="T21" fmla="*/ 162 h 164"/>
                  <a:gd name="T22" fmla="*/ 118 w 134"/>
                  <a:gd name="T23" fmla="*/ 164 h 164"/>
                  <a:gd name="T24" fmla="*/ 122 w 134"/>
                  <a:gd name="T25" fmla="*/ 164 h 164"/>
                  <a:gd name="T26" fmla="*/ 128 w 134"/>
                  <a:gd name="T27" fmla="*/ 162 h 164"/>
                  <a:gd name="T28" fmla="*/ 131 w 134"/>
                  <a:gd name="T29" fmla="*/ 159 h 164"/>
                  <a:gd name="T30" fmla="*/ 134 w 134"/>
                  <a:gd name="T31" fmla="*/ 154 h 164"/>
                  <a:gd name="T32" fmla="*/ 134 w 134"/>
                  <a:gd name="T33" fmla="*/ 148 h 164"/>
                  <a:gd name="T34" fmla="*/ 134 w 134"/>
                  <a:gd name="T35" fmla="*/ 140 h 164"/>
                  <a:gd name="T36" fmla="*/ 132 w 134"/>
                  <a:gd name="T37" fmla="*/ 135 h 164"/>
                  <a:gd name="T38" fmla="*/ 128 w 134"/>
                  <a:gd name="T39" fmla="*/ 124 h 164"/>
                  <a:gd name="T40" fmla="*/ 123 w 134"/>
                  <a:gd name="T41" fmla="*/ 114 h 164"/>
                  <a:gd name="T42" fmla="*/ 112 w 134"/>
                  <a:gd name="T43" fmla="*/ 94 h 164"/>
                  <a:gd name="T44" fmla="*/ 97 w 134"/>
                  <a:gd name="T45" fmla="*/ 74 h 164"/>
                  <a:gd name="T46" fmla="*/ 82 w 134"/>
                  <a:gd name="T47" fmla="*/ 57 h 164"/>
                  <a:gd name="T48" fmla="*/ 63 w 134"/>
                  <a:gd name="T49" fmla="*/ 39 h 164"/>
                  <a:gd name="T50" fmla="*/ 44 w 134"/>
                  <a:gd name="T51" fmla="*/ 25 h 164"/>
                  <a:gd name="T52" fmla="*/ 24 w 134"/>
                  <a:gd name="T53" fmla="*/ 11 h 164"/>
                  <a:gd name="T54" fmla="*/ 2 w 134"/>
                  <a:gd name="T55" fmla="*/ 0 h 164"/>
                  <a:gd name="T56" fmla="*/ 0 w 134"/>
                  <a:gd name="T57" fmla="*/ 1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4" h="164">
                    <a:moveTo>
                      <a:pt x="0" y="16"/>
                    </a:moveTo>
                    <a:lnTo>
                      <a:pt x="0" y="16"/>
                    </a:lnTo>
                    <a:lnTo>
                      <a:pt x="11" y="38"/>
                    </a:lnTo>
                    <a:lnTo>
                      <a:pt x="22" y="61"/>
                    </a:lnTo>
                    <a:lnTo>
                      <a:pt x="36" y="83"/>
                    </a:lnTo>
                    <a:lnTo>
                      <a:pt x="49" y="104"/>
                    </a:lnTo>
                    <a:lnTo>
                      <a:pt x="65" y="123"/>
                    </a:lnTo>
                    <a:lnTo>
                      <a:pt x="81" y="140"/>
                    </a:lnTo>
                    <a:lnTo>
                      <a:pt x="96" y="154"/>
                    </a:lnTo>
                    <a:lnTo>
                      <a:pt x="104" y="158"/>
                    </a:lnTo>
                    <a:lnTo>
                      <a:pt x="112" y="162"/>
                    </a:lnTo>
                    <a:lnTo>
                      <a:pt x="118" y="164"/>
                    </a:lnTo>
                    <a:lnTo>
                      <a:pt x="122" y="164"/>
                    </a:lnTo>
                    <a:lnTo>
                      <a:pt x="128" y="162"/>
                    </a:lnTo>
                    <a:lnTo>
                      <a:pt x="131" y="159"/>
                    </a:lnTo>
                    <a:lnTo>
                      <a:pt x="134" y="154"/>
                    </a:lnTo>
                    <a:lnTo>
                      <a:pt x="134" y="148"/>
                    </a:lnTo>
                    <a:lnTo>
                      <a:pt x="134" y="140"/>
                    </a:lnTo>
                    <a:lnTo>
                      <a:pt x="132" y="135"/>
                    </a:lnTo>
                    <a:lnTo>
                      <a:pt x="128" y="124"/>
                    </a:lnTo>
                    <a:lnTo>
                      <a:pt x="123" y="114"/>
                    </a:lnTo>
                    <a:lnTo>
                      <a:pt x="112" y="94"/>
                    </a:lnTo>
                    <a:lnTo>
                      <a:pt x="97" y="74"/>
                    </a:lnTo>
                    <a:lnTo>
                      <a:pt x="82" y="57"/>
                    </a:lnTo>
                    <a:lnTo>
                      <a:pt x="63" y="39"/>
                    </a:lnTo>
                    <a:lnTo>
                      <a:pt x="44" y="25"/>
                    </a:lnTo>
                    <a:lnTo>
                      <a:pt x="24" y="11"/>
                    </a:lnTo>
                    <a:lnTo>
                      <a:pt x="2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3" name="Freeform 192"/>
              <p:cNvSpPr>
                <a:spLocks/>
              </p:cNvSpPr>
              <p:nvPr/>
            </p:nvSpPr>
            <p:spPr bwMode="auto">
              <a:xfrm>
                <a:off x="131762" y="209550"/>
                <a:ext cx="28575" cy="103188"/>
              </a:xfrm>
              <a:custGeom>
                <a:avLst/>
                <a:gdLst>
                  <a:gd name="T0" fmla="*/ 37 w 56"/>
                  <a:gd name="T1" fmla="*/ 0 h 195"/>
                  <a:gd name="T2" fmla="*/ 37 w 56"/>
                  <a:gd name="T3" fmla="*/ 0 h 195"/>
                  <a:gd name="T4" fmla="*/ 47 w 56"/>
                  <a:gd name="T5" fmla="*/ 35 h 195"/>
                  <a:gd name="T6" fmla="*/ 51 w 56"/>
                  <a:gd name="T7" fmla="*/ 52 h 195"/>
                  <a:gd name="T8" fmla="*/ 54 w 56"/>
                  <a:gd name="T9" fmla="*/ 70 h 195"/>
                  <a:gd name="T10" fmla="*/ 56 w 56"/>
                  <a:gd name="T11" fmla="*/ 91 h 195"/>
                  <a:gd name="T12" fmla="*/ 54 w 56"/>
                  <a:gd name="T13" fmla="*/ 111 h 195"/>
                  <a:gd name="T14" fmla="*/ 50 w 56"/>
                  <a:gd name="T15" fmla="*/ 133 h 195"/>
                  <a:gd name="T16" fmla="*/ 42 w 56"/>
                  <a:gd name="T17" fmla="*/ 152 h 195"/>
                  <a:gd name="T18" fmla="*/ 38 w 56"/>
                  <a:gd name="T19" fmla="*/ 164 h 195"/>
                  <a:gd name="T20" fmla="*/ 28 w 56"/>
                  <a:gd name="T21" fmla="*/ 181 h 195"/>
                  <a:gd name="T22" fmla="*/ 23 w 56"/>
                  <a:gd name="T23" fmla="*/ 189 h 195"/>
                  <a:gd name="T24" fmla="*/ 18 w 56"/>
                  <a:gd name="T25" fmla="*/ 193 h 195"/>
                  <a:gd name="T26" fmla="*/ 15 w 56"/>
                  <a:gd name="T27" fmla="*/ 195 h 195"/>
                  <a:gd name="T28" fmla="*/ 12 w 56"/>
                  <a:gd name="T29" fmla="*/ 195 h 195"/>
                  <a:gd name="T30" fmla="*/ 9 w 56"/>
                  <a:gd name="T31" fmla="*/ 193 h 195"/>
                  <a:gd name="T32" fmla="*/ 6 w 56"/>
                  <a:gd name="T33" fmla="*/ 190 h 195"/>
                  <a:gd name="T34" fmla="*/ 1 w 56"/>
                  <a:gd name="T35" fmla="*/ 181 h 195"/>
                  <a:gd name="T36" fmla="*/ 0 w 56"/>
                  <a:gd name="T37" fmla="*/ 171 h 195"/>
                  <a:gd name="T38" fmla="*/ 0 w 56"/>
                  <a:gd name="T39" fmla="*/ 151 h 195"/>
                  <a:gd name="T40" fmla="*/ 1 w 56"/>
                  <a:gd name="T41" fmla="*/ 118 h 195"/>
                  <a:gd name="T42" fmla="*/ 6 w 56"/>
                  <a:gd name="T43" fmla="*/ 86 h 195"/>
                  <a:gd name="T44" fmla="*/ 10 w 56"/>
                  <a:gd name="T45" fmla="*/ 66 h 195"/>
                  <a:gd name="T46" fmla="*/ 15 w 56"/>
                  <a:gd name="T47" fmla="*/ 44 h 195"/>
                  <a:gd name="T48" fmla="*/ 23 w 56"/>
                  <a:gd name="T49" fmla="*/ 23 h 195"/>
                  <a:gd name="T50" fmla="*/ 28 w 56"/>
                  <a:gd name="T51" fmla="*/ 13 h 195"/>
                  <a:gd name="T52" fmla="*/ 34 w 56"/>
                  <a:gd name="T53" fmla="*/ 4 h 195"/>
                  <a:gd name="T54" fmla="*/ 37 w 56"/>
                  <a:gd name="T55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6" h="195">
                    <a:moveTo>
                      <a:pt x="37" y="0"/>
                    </a:moveTo>
                    <a:lnTo>
                      <a:pt x="37" y="0"/>
                    </a:lnTo>
                    <a:lnTo>
                      <a:pt x="47" y="35"/>
                    </a:lnTo>
                    <a:lnTo>
                      <a:pt x="51" y="52"/>
                    </a:lnTo>
                    <a:lnTo>
                      <a:pt x="54" y="70"/>
                    </a:lnTo>
                    <a:lnTo>
                      <a:pt x="56" y="91"/>
                    </a:lnTo>
                    <a:lnTo>
                      <a:pt x="54" y="111"/>
                    </a:lnTo>
                    <a:lnTo>
                      <a:pt x="50" y="133"/>
                    </a:lnTo>
                    <a:lnTo>
                      <a:pt x="42" y="152"/>
                    </a:lnTo>
                    <a:lnTo>
                      <a:pt x="38" y="164"/>
                    </a:lnTo>
                    <a:lnTo>
                      <a:pt x="28" y="181"/>
                    </a:lnTo>
                    <a:lnTo>
                      <a:pt x="23" y="189"/>
                    </a:lnTo>
                    <a:lnTo>
                      <a:pt x="18" y="193"/>
                    </a:lnTo>
                    <a:lnTo>
                      <a:pt x="15" y="195"/>
                    </a:lnTo>
                    <a:lnTo>
                      <a:pt x="12" y="195"/>
                    </a:lnTo>
                    <a:lnTo>
                      <a:pt x="9" y="193"/>
                    </a:lnTo>
                    <a:lnTo>
                      <a:pt x="6" y="190"/>
                    </a:lnTo>
                    <a:lnTo>
                      <a:pt x="1" y="181"/>
                    </a:lnTo>
                    <a:lnTo>
                      <a:pt x="0" y="171"/>
                    </a:lnTo>
                    <a:lnTo>
                      <a:pt x="0" y="151"/>
                    </a:lnTo>
                    <a:lnTo>
                      <a:pt x="1" y="118"/>
                    </a:lnTo>
                    <a:lnTo>
                      <a:pt x="6" y="86"/>
                    </a:lnTo>
                    <a:lnTo>
                      <a:pt x="10" y="66"/>
                    </a:lnTo>
                    <a:lnTo>
                      <a:pt x="15" y="44"/>
                    </a:lnTo>
                    <a:lnTo>
                      <a:pt x="23" y="23"/>
                    </a:lnTo>
                    <a:lnTo>
                      <a:pt x="28" y="13"/>
                    </a:lnTo>
                    <a:lnTo>
                      <a:pt x="34" y="4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" name="Freeform 193"/>
              <p:cNvSpPr>
                <a:spLocks/>
              </p:cNvSpPr>
              <p:nvPr/>
            </p:nvSpPr>
            <p:spPr bwMode="auto">
              <a:xfrm>
                <a:off x="65087" y="196850"/>
                <a:ext cx="60325" cy="84138"/>
              </a:xfrm>
              <a:custGeom>
                <a:avLst/>
                <a:gdLst>
                  <a:gd name="T0" fmla="*/ 113 w 113"/>
                  <a:gd name="T1" fmla="*/ 0 h 158"/>
                  <a:gd name="T2" fmla="*/ 113 w 113"/>
                  <a:gd name="T3" fmla="*/ 0 h 158"/>
                  <a:gd name="T4" fmla="*/ 96 w 113"/>
                  <a:gd name="T5" fmla="*/ 13 h 158"/>
                  <a:gd name="T6" fmla="*/ 80 w 113"/>
                  <a:gd name="T7" fmla="*/ 25 h 158"/>
                  <a:gd name="T8" fmla="*/ 65 w 113"/>
                  <a:gd name="T9" fmla="*/ 39 h 158"/>
                  <a:gd name="T10" fmla="*/ 52 w 113"/>
                  <a:gd name="T11" fmla="*/ 54 h 158"/>
                  <a:gd name="T12" fmla="*/ 37 w 113"/>
                  <a:gd name="T13" fmla="*/ 73 h 158"/>
                  <a:gd name="T14" fmla="*/ 25 w 113"/>
                  <a:gd name="T15" fmla="*/ 92 h 158"/>
                  <a:gd name="T16" fmla="*/ 14 w 113"/>
                  <a:gd name="T17" fmla="*/ 113 h 158"/>
                  <a:gd name="T18" fmla="*/ 5 w 113"/>
                  <a:gd name="T19" fmla="*/ 133 h 158"/>
                  <a:gd name="T20" fmla="*/ 2 w 113"/>
                  <a:gd name="T21" fmla="*/ 145 h 158"/>
                  <a:gd name="T22" fmla="*/ 0 w 113"/>
                  <a:gd name="T23" fmla="*/ 151 h 158"/>
                  <a:gd name="T24" fmla="*/ 2 w 113"/>
                  <a:gd name="T25" fmla="*/ 157 h 158"/>
                  <a:gd name="T26" fmla="*/ 5 w 113"/>
                  <a:gd name="T27" fmla="*/ 157 h 158"/>
                  <a:gd name="T28" fmla="*/ 6 w 113"/>
                  <a:gd name="T29" fmla="*/ 158 h 158"/>
                  <a:gd name="T30" fmla="*/ 11 w 113"/>
                  <a:gd name="T31" fmla="*/ 157 h 158"/>
                  <a:gd name="T32" fmla="*/ 18 w 113"/>
                  <a:gd name="T33" fmla="*/ 152 h 158"/>
                  <a:gd name="T34" fmla="*/ 34 w 113"/>
                  <a:gd name="T35" fmla="*/ 138 h 158"/>
                  <a:gd name="T36" fmla="*/ 49 w 113"/>
                  <a:gd name="T37" fmla="*/ 121 h 158"/>
                  <a:gd name="T38" fmla="*/ 62 w 113"/>
                  <a:gd name="T39" fmla="*/ 104 h 158"/>
                  <a:gd name="T40" fmla="*/ 74 w 113"/>
                  <a:gd name="T41" fmla="*/ 85 h 158"/>
                  <a:gd name="T42" fmla="*/ 85 w 113"/>
                  <a:gd name="T43" fmla="*/ 66 h 158"/>
                  <a:gd name="T44" fmla="*/ 96 w 113"/>
                  <a:gd name="T45" fmla="*/ 47 h 158"/>
                  <a:gd name="T46" fmla="*/ 104 w 113"/>
                  <a:gd name="T47" fmla="*/ 26 h 158"/>
                  <a:gd name="T48" fmla="*/ 113 w 113"/>
                  <a:gd name="T49" fmla="*/ 6 h 158"/>
                  <a:gd name="T50" fmla="*/ 113 w 113"/>
                  <a:gd name="T51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3" h="158">
                    <a:moveTo>
                      <a:pt x="113" y="0"/>
                    </a:moveTo>
                    <a:lnTo>
                      <a:pt x="113" y="0"/>
                    </a:lnTo>
                    <a:lnTo>
                      <a:pt x="96" y="13"/>
                    </a:lnTo>
                    <a:lnTo>
                      <a:pt x="80" y="25"/>
                    </a:lnTo>
                    <a:lnTo>
                      <a:pt x="65" y="39"/>
                    </a:lnTo>
                    <a:lnTo>
                      <a:pt x="52" y="54"/>
                    </a:lnTo>
                    <a:lnTo>
                      <a:pt x="37" y="73"/>
                    </a:lnTo>
                    <a:lnTo>
                      <a:pt x="25" y="92"/>
                    </a:lnTo>
                    <a:lnTo>
                      <a:pt x="14" y="113"/>
                    </a:lnTo>
                    <a:lnTo>
                      <a:pt x="5" y="133"/>
                    </a:lnTo>
                    <a:lnTo>
                      <a:pt x="2" y="145"/>
                    </a:lnTo>
                    <a:lnTo>
                      <a:pt x="0" y="151"/>
                    </a:lnTo>
                    <a:lnTo>
                      <a:pt x="2" y="157"/>
                    </a:lnTo>
                    <a:lnTo>
                      <a:pt x="5" y="157"/>
                    </a:lnTo>
                    <a:lnTo>
                      <a:pt x="6" y="158"/>
                    </a:lnTo>
                    <a:lnTo>
                      <a:pt x="11" y="157"/>
                    </a:lnTo>
                    <a:lnTo>
                      <a:pt x="18" y="152"/>
                    </a:lnTo>
                    <a:lnTo>
                      <a:pt x="34" y="138"/>
                    </a:lnTo>
                    <a:lnTo>
                      <a:pt x="49" y="121"/>
                    </a:lnTo>
                    <a:lnTo>
                      <a:pt x="62" y="104"/>
                    </a:lnTo>
                    <a:lnTo>
                      <a:pt x="74" y="85"/>
                    </a:lnTo>
                    <a:lnTo>
                      <a:pt x="85" y="66"/>
                    </a:lnTo>
                    <a:lnTo>
                      <a:pt x="96" y="47"/>
                    </a:lnTo>
                    <a:lnTo>
                      <a:pt x="104" y="26"/>
                    </a:lnTo>
                    <a:lnTo>
                      <a:pt x="113" y="6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" name="Freeform 194"/>
              <p:cNvSpPr>
                <a:spLocks/>
              </p:cNvSpPr>
              <p:nvPr/>
            </p:nvSpPr>
            <p:spPr bwMode="auto">
              <a:xfrm>
                <a:off x="96837" y="107950"/>
                <a:ext cx="104775" cy="107950"/>
              </a:xfrm>
              <a:custGeom>
                <a:avLst/>
                <a:gdLst>
                  <a:gd name="T0" fmla="*/ 66 w 197"/>
                  <a:gd name="T1" fmla="*/ 8 h 202"/>
                  <a:gd name="T2" fmla="*/ 66 w 197"/>
                  <a:gd name="T3" fmla="*/ 8 h 202"/>
                  <a:gd name="T4" fmla="*/ 83 w 197"/>
                  <a:gd name="T5" fmla="*/ 6 h 202"/>
                  <a:gd name="T6" fmla="*/ 105 w 197"/>
                  <a:gd name="T7" fmla="*/ 0 h 202"/>
                  <a:gd name="T8" fmla="*/ 113 w 197"/>
                  <a:gd name="T9" fmla="*/ 0 h 202"/>
                  <a:gd name="T10" fmla="*/ 122 w 197"/>
                  <a:gd name="T11" fmla="*/ 1 h 202"/>
                  <a:gd name="T12" fmla="*/ 131 w 197"/>
                  <a:gd name="T13" fmla="*/ 4 h 202"/>
                  <a:gd name="T14" fmla="*/ 138 w 197"/>
                  <a:gd name="T15" fmla="*/ 8 h 202"/>
                  <a:gd name="T16" fmla="*/ 148 w 197"/>
                  <a:gd name="T17" fmla="*/ 17 h 202"/>
                  <a:gd name="T18" fmla="*/ 159 w 197"/>
                  <a:gd name="T19" fmla="*/ 26 h 202"/>
                  <a:gd name="T20" fmla="*/ 168 w 197"/>
                  <a:gd name="T21" fmla="*/ 36 h 202"/>
                  <a:gd name="T22" fmla="*/ 176 w 197"/>
                  <a:gd name="T23" fmla="*/ 47 h 202"/>
                  <a:gd name="T24" fmla="*/ 182 w 197"/>
                  <a:gd name="T25" fmla="*/ 58 h 202"/>
                  <a:gd name="T26" fmla="*/ 188 w 197"/>
                  <a:gd name="T27" fmla="*/ 72 h 202"/>
                  <a:gd name="T28" fmla="*/ 192 w 197"/>
                  <a:gd name="T29" fmla="*/ 83 h 202"/>
                  <a:gd name="T30" fmla="*/ 195 w 197"/>
                  <a:gd name="T31" fmla="*/ 96 h 202"/>
                  <a:gd name="T32" fmla="*/ 197 w 197"/>
                  <a:gd name="T33" fmla="*/ 105 h 202"/>
                  <a:gd name="T34" fmla="*/ 197 w 197"/>
                  <a:gd name="T35" fmla="*/ 114 h 202"/>
                  <a:gd name="T36" fmla="*/ 195 w 197"/>
                  <a:gd name="T37" fmla="*/ 123 h 202"/>
                  <a:gd name="T38" fmla="*/ 194 w 197"/>
                  <a:gd name="T39" fmla="*/ 132 h 202"/>
                  <a:gd name="T40" fmla="*/ 191 w 197"/>
                  <a:gd name="T41" fmla="*/ 140 h 202"/>
                  <a:gd name="T42" fmla="*/ 187 w 197"/>
                  <a:gd name="T43" fmla="*/ 148 h 202"/>
                  <a:gd name="T44" fmla="*/ 176 w 197"/>
                  <a:gd name="T45" fmla="*/ 162 h 202"/>
                  <a:gd name="T46" fmla="*/ 165 w 197"/>
                  <a:gd name="T47" fmla="*/ 176 h 202"/>
                  <a:gd name="T48" fmla="*/ 150 w 197"/>
                  <a:gd name="T49" fmla="*/ 186 h 202"/>
                  <a:gd name="T50" fmla="*/ 134 w 197"/>
                  <a:gd name="T51" fmla="*/ 193 h 202"/>
                  <a:gd name="T52" fmla="*/ 118 w 197"/>
                  <a:gd name="T53" fmla="*/ 199 h 202"/>
                  <a:gd name="T54" fmla="*/ 107 w 197"/>
                  <a:gd name="T55" fmla="*/ 200 h 202"/>
                  <a:gd name="T56" fmla="*/ 97 w 197"/>
                  <a:gd name="T57" fmla="*/ 202 h 202"/>
                  <a:gd name="T58" fmla="*/ 87 w 197"/>
                  <a:gd name="T59" fmla="*/ 200 h 202"/>
                  <a:gd name="T60" fmla="*/ 77 w 197"/>
                  <a:gd name="T61" fmla="*/ 199 h 202"/>
                  <a:gd name="T62" fmla="*/ 68 w 197"/>
                  <a:gd name="T63" fmla="*/ 198 h 202"/>
                  <a:gd name="T64" fmla="*/ 58 w 197"/>
                  <a:gd name="T65" fmla="*/ 193 h 202"/>
                  <a:gd name="T66" fmla="*/ 49 w 197"/>
                  <a:gd name="T67" fmla="*/ 189 h 202"/>
                  <a:gd name="T68" fmla="*/ 41 w 197"/>
                  <a:gd name="T69" fmla="*/ 183 h 202"/>
                  <a:gd name="T70" fmla="*/ 33 w 197"/>
                  <a:gd name="T71" fmla="*/ 176 h 202"/>
                  <a:gd name="T72" fmla="*/ 25 w 197"/>
                  <a:gd name="T73" fmla="*/ 168 h 202"/>
                  <a:gd name="T74" fmla="*/ 20 w 197"/>
                  <a:gd name="T75" fmla="*/ 161 h 202"/>
                  <a:gd name="T76" fmla="*/ 15 w 197"/>
                  <a:gd name="T77" fmla="*/ 152 h 202"/>
                  <a:gd name="T78" fmla="*/ 11 w 197"/>
                  <a:gd name="T79" fmla="*/ 142 h 202"/>
                  <a:gd name="T80" fmla="*/ 6 w 197"/>
                  <a:gd name="T81" fmla="*/ 133 h 202"/>
                  <a:gd name="T82" fmla="*/ 3 w 197"/>
                  <a:gd name="T83" fmla="*/ 123 h 202"/>
                  <a:gd name="T84" fmla="*/ 2 w 197"/>
                  <a:gd name="T85" fmla="*/ 113 h 202"/>
                  <a:gd name="T86" fmla="*/ 0 w 197"/>
                  <a:gd name="T87" fmla="*/ 95 h 202"/>
                  <a:gd name="T88" fmla="*/ 2 w 197"/>
                  <a:gd name="T89" fmla="*/ 76 h 202"/>
                  <a:gd name="T90" fmla="*/ 6 w 197"/>
                  <a:gd name="T91" fmla="*/ 58 h 202"/>
                  <a:gd name="T92" fmla="*/ 9 w 197"/>
                  <a:gd name="T93" fmla="*/ 51 h 202"/>
                  <a:gd name="T94" fmla="*/ 14 w 197"/>
                  <a:gd name="T95" fmla="*/ 42 h 202"/>
                  <a:gd name="T96" fmla="*/ 24 w 197"/>
                  <a:gd name="T97" fmla="*/ 30 h 202"/>
                  <a:gd name="T98" fmla="*/ 34 w 197"/>
                  <a:gd name="T99" fmla="*/ 23 h 202"/>
                  <a:gd name="T100" fmla="*/ 37 w 197"/>
                  <a:gd name="T101" fmla="*/ 22 h 202"/>
                  <a:gd name="T102" fmla="*/ 43 w 197"/>
                  <a:gd name="T103" fmla="*/ 16 h 202"/>
                  <a:gd name="T104" fmla="*/ 53 w 197"/>
                  <a:gd name="T105" fmla="*/ 13 h 202"/>
                  <a:gd name="T106" fmla="*/ 66 w 197"/>
                  <a:gd name="T107" fmla="*/ 8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7" h="202">
                    <a:moveTo>
                      <a:pt x="66" y="8"/>
                    </a:moveTo>
                    <a:lnTo>
                      <a:pt x="66" y="8"/>
                    </a:lnTo>
                    <a:lnTo>
                      <a:pt x="83" y="6"/>
                    </a:lnTo>
                    <a:lnTo>
                      <a:pt x="105" y="0"/>
                    </a:lnTo>
                    <a:lnTo>
                      <a:pt x="113" y="0"/>
                    </a:lnTo>
                    <a:lnTo>
                      <a:pt x="122" y="1"/>
                    </a:lnTo>
                    <a:lnTo>
                      <a:pt x="131" y="4"/>
                    </a:lnTo>
                    <a:lnTo>
                      <a:pt x="138" y="8"/>
                    </a:lnTo>
                    <a:lnTo>
                      <a:pt x="148" y="17"/>
                    </a:lnTo>
                    <a:lnTo>
                      <a:pt x="159" y="26"/>
                    </a:lnTo>
                    <a:lnTo>
                      <a:pt x="168" y="36"/>
                    </a:lnTo>
                    <a:lnTo>
                      <a:pt x="176" y="47"/>
                    </a:lnTo>
                    <a:lnTo>
                      <a:pt x="182" y="58"/>
                    </a:lnTo>
                    <a:lnTo>
                      <a:pt x="188" y="72"/>
                    </a:lnTo>
                    <a:lnTo>
                      <a:pt x="192" y="83"/>
                    </a:lnTo>
                    <a:lnTo>
                      <a:pt x="195" y="96"/>
                    </a:lnTo>
                    <a:lnTo>
                      <a:pt x="197" y="105"/>
                    </a:lnTo>
                    <a:lnTo>
                      <a:pt x="197" y="114"/>
                    </a:lnTo>
                    <a:lnTo>
                      <a:pt x="195" y="123"/>
                    </a:lnTo>
                    <a:lnTo>
                      <a:pt x="194" y="132"/>
                    </a:lnTo>
                    <a:lnTo>
                      <a:pt x="191" y="140"/>
                    </a:lnTo>
                    <a:lnTo>
                      <a:pt x="187" y="148"/>
                    </a:lnTo>
                    <a:lnTo>
                      <a:pt x="176" y="162"/>
                    </a:lnTo>
                    <a:lnTo>
                      <a:pt x="165" y="176"/>
                    </a:lnTo>
                    <a:lnTo>
                      <a:pt x="150" y="186"/>
                    </a:lnTo>
                    <a:lnTo>
                      <a:pt x="134" y="193"/>
                    </a:lnTo>
                    <a:lnTo>
                      <a:pt x="118" y="199"/>
                    </a:lnTo>
                    <a:lnTo>
                      <a:pt x="107" y="200"/>
                    </a:lnTo>
                    <a:lnTo>
                      <a:pt x="97" y="202"/>
                    </a:lnTo>
                    <a:lnTo>
                      <a:pt x="87" y="200"/>
                    </a:lnTo>
                    <a:lnTo>
                      <a:pt x="77" y="199"/>
                    </a:lnTo>
                    <a:lnTo>
                      <a:pt x="68" y="198"/>
                    </a:lnTo>
                    <a:lnTo>
                      <a:pt x="58" y="193"/>
                    </a:lnTo>
                    <a:lnTo>
                      <a:pt x="49" y="189"/>
                    </a:lnTo>
                    <a:lnTo>
                      <a:pt x="41" y="183"/>
                    </a:lnTo>
                    <a:lnTo>
                      <a:pt x="33" y="176"/>
                    </a:lnTo>
                    <a:lnTo>
                      <a:pt x="25" y="168"/>
                    </a:lnTo>
                    <a:lnTo>
                      <a:pt x="20" y="161"/>
                    </a:lnTo>
                    <a:lnTo>
                      <a:pt x="15" y="152"/>
                    </a:lnTo>
                    <a:lnTo>
                      <a:pt x="11" y="142"/>
                    </a:lnTo>
                    <a:lnTo>
                      <a:pt x="6" y="133"/>
                    </a:lnTo>
                    <a:lnTo>
                      <a:pt x="3" y="123"/>
                    </a:lnTo>
                    <a:lnTo>
                      <a:pt x="2" y="113"/>
                    </a:lnTo>
                    <a:lnTo>
                      <a:pt x="0" y="95"/>
                    </a:lnTo>
                    <a:lnTo>
                      <a:pt x="2" y="76"/>
                    </a:lnTo>
                    <a:lnTo>
                      <a:pt x="6" y="58"/>
                    </a:lnTo>
                    <a:lnTo>
                      <a:pt x="9" y="51"/>
                    </a:lnTo>
                    <a:lnTo>
                      <a:pt x="14" y="42"/>
                    </a:lnTo>
                    <a:lnTo>
                      <a:pt x="24" y="30"/>
                    </a:lnTo>
                    <a:lnTo>
                      <a:pt x="34" y="23"/>
                    </a:lnTo>
                    <a:lnTo>
                      <a:pt x="37" y="22"/>
                    </a:lnTo>
                    <a:lnTo>
                      <a:pt x="43" y="16"/>
                    </a:lnTo>
                    <a:lnTo>
                      <a:pt x="53" y="13"/>
                    </a:lnTo>
                    <a:lnTo>
                      <a:pt x="66" y="8"/>
                    </a:lnTo>
                    <a:close/>
                  </a:path>
                </a:pathLst>
              </a:custGeom>
              <a:solidFill>
                <a:srgbClr val="FBC500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5" name="Group 45"/>
            <p:cNvGrpSpPr>
              <a:grpSpLocks noChangeAspect="1"/>
            </p:cNvGrpSpPr>
            <p:nvPr/>
          </p:nvGrpSpPr>
          <p:grpSpPr bwMode="auto">
            <a:xfrm>
              <a:off x="5355300" y="311457"/>
              <a:ext cx="303213" cy="303213"/>
              <a:chOff x="0" y="0"/>
              <a:chExt cx="303213" cy="303213"/>
            </a:xfrm>
          </p:grpSpPr>
          <p:pic>
            <p:nvPicPr>
              <p:cNvPr id="138" name="Picture 1824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6038"/>
                <a:ext cx="174625" cy="1603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9" name="Picture 1825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7475" y="163513"/>
                <a:ext cx="74613" cy="139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0" name="Picture 1826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9863" y="0"/>
                <a:ext cx="133350" cy="1857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1" name="Picture 1827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4625" y="157163"/>
                <a:ext cx="120650" cy="100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6" name="Freeform 27"/>
            <p:cNvSpPr>
              <a:spLocks noEditPoints="1"/>
            </p:cNvSpPr>
            <p:nvPr/>
          </p:nvSpPr>
          <p:spPr bwMode="auto">
            <a:xfrm flipH="1">
              <a:off x="4274212" y="184785"/>
              <a:ext cx="2023270" cy="588963"/>
            </a:xfrm>
            <a:custGeom>
              <a:avLst/>
              <a:gdLst>
                <a:gd name="T0" fmla="*/ 1820 w 4227"/>
                <a:gd name="T1" fmla="*/ 385 h 1115"/>
                <a:gd name="T2" fmla="*/ 1766 w 4227"/>
                <a:gd name="T3" fmla="*/ 309 h 1115"/>
                <a:gd name="T4" fmla="*/ 1780 w 4227"/>
                <a:gd name="T5" fmla="*/ 337 h 1115"/>
                <a:gd name="T6" fmla="*/ 2386 w 4227"/>
                <a:gd name="T7" fmla="*/ 352 h 1115"/>
                <a:gd name="T8" fmla="*/ 2266 w 4227"/>
                <a:gd name="T9" fmla="*/ 315 h 1115"/>
                <a:gd name="T10" fmla="*/ 2302 w 4227"/>
                <a:gd name="T11" fmla="*/ 356 h 1115"/>
                <a:gd name="T12" fmla="*/ 3104 w 4227"/>
                <a:gd name="T13" fmla="*/ 677 h 1115"/>
                <a:gd name="T14" fmla="*/ 2843 w 4227"/>
                <a:gd name="T15" fmla="*/ 639 h 1115"/>
                <a:gd name="T16" fmla="*/ 3039 w 4227"/>
                <a:gd name="T17" fmla="*/ 579 h 1115"/>
                <a:gd name="T18" fmla="*/ 2951 w 4227"/>
                <a:gd name="T19" fmla="*/ 634 h 1115"/>
                <a:gd name="T20" fmla="*/ 1370 w 4227"/>
                <a:gd name="T21" fmla="*/ 377 h 1115"/>
                <a:gd name="T22" fmla="*/ 1281 w 4227"/>
                <a:gd name="T23" fmla="*/ 397 h 1115"/>
                <a:gd name="T24" fmla="*/ 1306 w 4227"/>
                <a:gd name="T25" fmla="*/ 419 h 1115"/>
                <a:gd name="T26" fmla="*/ 1994 w 4227"/>
                <a:gd name="T27" fmla="*/ 126 h 1115"/>
                <a:gd name="T28" fmla="*/ 2025 w 4227"/>
                <a:gd name="T29" fmla="*/ 32 h 1115"/>
                <a:gd name="T30" fmla="*/ 2049 w 4227"/>
                <a:gd name="T31" fmla="*/ 138 h 1115"/>
                <a:gd name="T32" fmla="*/ 2034 w 4227"/>
                <a:gd name="T33" fmla="*/ 127 h 1115"/>
                <a:gd name="T34" fmla="*/ 2701 w 4227"/>
                <a:gd name="T35" fmla="*/ 101 h 1115"/>
                <a:gd name="T36" fmla="*/ 2861 w 4227"/>
                <a:gd name="T37" fmla="*/ 170 h 1115"/>
                <a:gd name="T38" fmla="*/ 2770 w 4227"/>
                <a:gd name="T39" fmla="*/ 151 h 1115"/>
                <a:gd name="T40" fmla="*/ 3529 w 4227"/>
                <a:gd name="T41" fmla="*/ 869 h 1115"/>
                <a:gd name="T42" fmla="*/ 3409 w 4227"/>
                <a:gd name="T43" fmla="*/ 705 h 1115"/>
                <a:gd name="T44" fmla="*/ 3632 w 4227"/>
                <a:gd name="T45" fmla="*/ 783 h 1115"/>
                <a:gd name="T46" fmla="*/ 3535 w 4227"/>
                <a:gd name="T47" fmla="*/ 848 h 1115"/>
                <a:gd name="T48" fmla="*/ 3500 w 4227"/>
                <a:gd name="T49" fmla="*/ 763 h 1115"/>
                <a:gd name="T50" fmla="*/ 897 w 4227"/>
                <a:gd name="T51" fmla="*/ 378 h 1115"/>
                <a:gd name="T52" fmla="*/ 946 w 4227"/>
                <a:gd name="T53" fmla="*/ 391 h 1115"/>
                <a:gd name="T54" fmla="*/ 1537 w 4227"/>
                <a:gd name="T55" fmla="*/ 236 h 1115"/>
                <a:gd name="T56" fmla="*/ 1498 w 4227"/>
                <a:gd name="T57" fmla="*/ 151 h 1115"/>
                <a:gd name="T58" fmla="*/ 1531 w 4227"/>
                <a:gd name="T59" fmla="*/ 228 h 1115"/>
                <a:gd name="T60" fmla="*/ 1537 w 4227"/>
                <a:gd name="T61" fmla="*/ 236 h 1115"/>
                <a:gd name="T62" fmla="*/ 710 w 4227"/>
                <a:gd name="T63" fmla="*/ 714 h 1115"/>
                <a:gd name="T64" fmla="*/ 728 w 4227"/>
                <a:gd name="T65" fmla="*/ 705 h 1115"/>
                <a:gd name="T66" fmla="*/ 337 w 4227"/>
                <a:gd name="T67" fmla="*/ 747 h 1115"/>
                <a:gd name="T68" fmla="*/ 309 w 4227"/>
                <a:gd name="T69" fmla="*/ 753 h 1115"/>
                <a:gd name="T70" fmla="*/ 407 w 4227"/>
                <a:gd name="T71" fmla="*/ 787 h 1115"/>
                <a:gd name="T72" fmla="*/ 861 w 4227"/>
                <a:gd name="T73" fmla="*/ 501 h 1115"/>
                <a:gd name="T74" fmla="*/ 1024 w 4227"/>
                <a:gd name="T75" fmla="*/ 403 h 1115"/>
                <a:gd name="T76" fmla="*/ 1537 w 4227"/>
                <a:gd name="T77" fmla="*/ 236 h 1115"/>
                <a:gd name="T78" fmla="*/ 1924 w 4227"/>
                <a:gd name="T79" fmla="*/ 207 h 1115"/>
                <a:gd name="T80" fmla="*/ 2049 w 4227"/>
                <a:gd name="T81" fmla="*/ 139 h 1115"/>
                <a:gd name="T82" fmla="*/ 2739 w 4227"/>
                <a:gd name="T83" fmla="*/ 261 h 1115"/>
                <a:gd name="T84" fmla="*/ 2925 w 4227"/>
                <a:gd name="T85" fmla="*/ 360 h 1115"/>
                <a:gd name="T86" fmla="*/ 3470 w 4227"/>
                <a:gd name="T87" fmla="*/ 911 h 1115"/>
                <a:gd name="T88" fmla="*/ 3544 w 4227"/>
                <a:gd name="T89" fmla="*/ 878 h 1115"/>
                <a:gd name="T90" fmla="*/ 3878 w 4227"/>
                <a:gd name="T91" fmla="*/ 1076 h 1115"/>
                <a:gd name="T92" fmla="*/ 3996 w 4227"/>
                <a:gd name="T93" fmla="*/ 1115 h 1115"/>
                <a:gd name="T94" fmla="*/ 3486 w 4227"/>
                <a:gd name="T95" fmla="*/ 955 h 1115"/>
                <a:gd name="T96" fmla="*/ 3099 w 4227"/>
                <a:gd name="T97" fmla="*/ 643 h 1115"/>
                <a:gd name="T98" fmla="*/ 2868 w 4227"/>
                <a:gd name="T99" fmla="*/ 346 h 1115"/>
                <a:gd name="T100" fmla="*/ 2397 w 4227"/>
                <a:gd name="T101" fmla="*/ 255 h 1115"/>
                <a:gd name="T102" fmla="*/ 1937 w 4227"/>
                <a:gd name="T103" fmla="*/ 221 h 1115"/>
                <a:gd name="T104" fmla="*/ 1794 w 4227"/>
                <a:gd name="T105" fmla="*/ 278 h 1115"/>
                <a:gd name="T106" fmla="*/ 1380 w 4227"/>
                <a:gd name="T107" fmla="*/ 328 h 1115"/>
                <a:gd name="T108" fmla="*/ 1045 w 4227"/>
                <a:gd name="T109" fmla="*/ 403 h 1115"/>
                <a:gd name="T110" fmla="*/ 722 w 4227"/>
                <a:gd name="T111" fmla="*/ 661 h 1115"/>
                <a:gd name="T112" fmla="*/ 375 w 4227"/>
                <a:gd name="T113" fmla="*/ 788 h 1115"/>
                <a:gd name="T114" fmla="*/ 102 w 4227"/>
                <a:gd name="T115" fmla="*/ 683 h 1115"/>
                <a:gd name="T116" fmla="*/ 121 w 4227"/>
                <a:gd name="T117" fmla="*/ 698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27" h="1115">
                  <a:moveTo>
                    <a:pt x="1785" y="300"/>
                  </a:moveTo>
                  <a:lnTo>
                    <a:pt x="1785" y="299"/>
                  </a:lnTo>
                  <a:lnTo>
                    <a:pt x="1791" y="300"/>
                  </a:lnTo>
                  <a:lnTo>
                    <a:pt x="1797" y="300"/>
                  </a:lnTo>
                  <a:lnTo>
                    <a:pt x="1802" y="303"/>
                  </a:lnTo>
                  <a:lnTo>
                    <a:pt x="1807" y="306"/>
                  </a:lnTo>
                  <a:lnTo>
                    <a:pt x="1811" y="311"/>
                  </a:lnTo>
                  <a:lnTo>
                    <a:pt x="1816" y="316"/>
                  </a:lnTo>
                  <a:lnTo>
                    <a:pt x="1819" y="322"/>
                  </a:lnTo>
                  <a:lnTo>
                    <a:pt x="1821" y="330"/>
                  </a:lnTo>
                  <a:lnTo>
                    <a:pt x="1823" y="338"/>
                  </a:lnTo>
                  <a:lnTo>
                    <a:pt x="1824" y="349"/>
                  </a:lnTo>
                  <a:lnTo>
                    <a:pt x="1824" y="360"/>
                  </a:lnTo>
                  <a:lnTo>
                    <a:pt x="1823" y="372"/>
                  </a:lnTo>
                  <a:lnTo>
                    <a:pt x="1820" y="385"/>
                  </a:lnTo>
                  <a:lnTo>
                    <a:pt x="1817" y="401"/>
                  </a:lnTo>
                  <a:lnTo>
                    <a:pt x="1811" y="418"/>
                  </a:lnTo>
                  <a:lnTo>
                    <a:pt x="1805" y="435"/>
                  </a:lnTo>
                  <a:lnTo>
                    <a:pt x="1805" y="440"/>
                  </a:lnTo>
                  <a:lnTo>
                    <a:pt x="1791" y="428"/>
                  </a:lnTo>
                  <a:lnTo>
                    <a:pt x="1775" y="412"/>
                  </a:lnTo>
                  <a:lnTo>
                    <a:pt x="1761" y="396"/>
                  </a:lnTo>
                  <a:lnTo>
                    <a:pt x="1757" y="387"/>
                  </a:lnTo>
                  <a:lnTo>
                    <a:pt x="1753" y="378"/>
                  </a:lnTo>
                  <a:lnTo>
                    <a:pt x="1748" y="363"/>
                  </a:lnTo>
                  <a:lnTo>
                    <a:pt x="1747" y="349"/>
                  </a:lnTo>
                  <a:lnTo>
                    <a:pt x="1750" y="337"/>
                  </a:lnTo>
                  <a:lnTo>
                    <a:pt x="1753" y="325"/>
                  </a:lnTo>
                  <a:lnTo>
                    <a:pt x="1758" y="316"/>
                  </a:lnTo>
                  <a:lnTo>
                    <a:pt x="1766" y="309"/>
                  </a:lnTo>
                  <a:lnTo>
                    <a:pt x="1773" y="303"/>
                  </a:lnTo>
                  <a:lnTo>
                    <a:pt x="1782" y="300"/>
                  </a:lnTo>
                  <a:lnTo>
                    <a:pt x="1779" y="312"/>
                  </a:lnTo>
                  <a:lnTo>
                    <a:pt x="1777" y="325"/>
                  </a:lnTo>
                  <a:lnTo>
                    <a:pt x="1777" y="338"/>
                  </a:lnTo>
                  <a:lnTo>
                    <a:pt x="1779" y="352"/>
                  </a:lnTo>
                  <a:lnTo>
                    <a:pt x="1782" y="365"/>
                  </a:lnTo>
                  <a:lnTo>
                    <a:pt x="1785" y="377"/>
                  </a:lnTo>
                  <a:lnTo>
                    <a:pt x="1791" y="390"/>
                  </a:lnTo>
                  <a:lnTo>
                    <a:pt x="1797" y="401"/>
                  </a:lnTo>
                  <a:lnTo>
                    <a:pt x="1791" y="390"/>
                  </a:lnTo>
                  <a:lnTo>
                    <a:pt x="1786" y="377"/>
                  </a:lnTo>
                  <a:lnTo>
                    <a:pt x="1782" y="363"/>
                  </a:lnTo>
                  <a:lnTo>
                    <a:pt x="1780" y="350"/>
                  </a:lnTo>
                  <a:lnTo>
                    <a:pt x="1780" y="337"/>
                  </a:lnTo>
                  <a:lnTo>
                    <a:pt x="1780" y="324"/>
                  </a:lnTo>
                  <a:lnTo>
                    <a:pt x="1782" y="312"/>
                  </a:lnTo>
                  <a:lnTo>
                    <a:pt x="1785" y="300"/>
                  </a:lnTo>
                  <a:close/>
                  <a:moveTo>
                    <a:pt x="2368" y="272"/>
                  </a:moveTo>
                  <a:lnTo>
                    <a:pt x="2370" y="271"/>
                  </a:lnTo>
                  <a:lnTo>
                    <a:pt x="2378" y="275"/>
                  </a:lnTo>
                  <a:lnTo>
                    <a:pt x="2386" y="281"/>
                  </a:lnTo>
                  <a:lnTo>
                    <a:pt x="2393" y="287"/>
                  </a:lnTo>
                  <a:lnTo>
                    <a:pt x="2397" y="293"/>
                  </a:lnTo>
                  <a:lnTo>
                    <a:pt x="2400" y="302"/>
                  </a:lnTo>
                  <a:lnTo>
                    <a:pt x="2402" y="311"/>
                  </a:lnTo>
                  <a:lnTo>
                    <a:pt x="2402" y="319"/>
                  </a:lnTo>
                  <a:lnTo>
                    <a:pt x="2399" y="330"/>
                  </a:lnTo>
                  <a:lnTo>
                    <a:pt x="2393" y="340"/>
                  </a:lnTo>
                  <a:lnTo>
                    <a:pt x="2386" y="352"/>
                  </a:lnTo>
                  <a:lnTo>
                    <a:pt x="2375" y="365"/>
                  </a:lnTo>
                  <a:lnTo>
                    <a:pt x="2362" y="377"/>
                  </a:lnTo>
                  <a:lnTo>
                    <a:pt x="2345" y="390"/>
                  </a:lnTo>
                  <a:lnTo>
                    <a:pt x="2326" y="404"/>
                  </a:lnTo>
                  <a:lnTo>
                    <a:pt x="2302" y="418"/>
                  </a:lnTo>
                  <a:lnTo>
                    <a:pt x="2276" y="432"/>
                  </a:lnTo>
                  <a:lnTo>
                    <a:pt x="2271" y="438"/>
                  </a:lnTo>
                  <a:lnTo>
                    <a:pt x="2263" y="413"/>
                  </a:lnTo>
                  <a:lnTo>
                    <a:pt x="2257" y="385"/>
                  </a:lnTo>
                  <a:lnTo>
                    <a:pt x="2255" y="372"/>
                  </a:lnTo>
                  <a:lnTo>
                    <a:pt x="2255" y="359"/>
                  </a:lnTo>
                  <a:lnTo>
                    <a:pt x="2257" y="346"/>
                  </a:lnTo>
                  <a:lnTo>
                    <a:pt x="2258" y="334"/>
                  </a:lnTo>
                  <a:lnTo>
                    <a:pt x="2261" y="324"/>
                  </a:lnTo>
                  <a:lnTo>
                    <a:pt x="2266" y="315"/>
                  </a:lnTo>
                  <a:lnTo>
                    <a:pt x="2271" y="306"/>
                  </a:lnTo>
                  <a:lnTo>
                    <a:pt x="2276" y="299"/>
                  </a:lnTo>
                  <a:lnTo>
                    <a:pt x="2282" y="292"/>
                  </a:lnTo>
                  <a:lnTo>
                    <a:pt x="2289" y="286"/>
                  </a:lnTo>
                  <a:lnTo>
                    <a:pt x="2304" y="277"/>
                  </a:lnTo>
                  <a:lnTo>
                    <a:pt x="2318" y="271"/>
                  </a:lnTo>
                  <a:lnTo>
                    <a:pt x="2333" y="268"/>
                  </a:lnTo>
                  <a:lnTo>
                    <a:pt x="2349" y="267"/>
                  </a:lnTo>
                  <a:lnTo>
                    <a:pt x="2364" y="270"/>
                  </a:lnTo>
                  <a:lnTo>
                    <a:pt x="2349" y="281"/>
                  </a:lnTo>
                  <a:lnTo>
                    <a:pt x="2337" y="294"/>
                  </a:lnTo>
                  <a:lnTo>
                    <a:pt x="2326" y="309"/>
                  </a:lnTo>
                  <a:lnTo>
                    <a:pt x="2317" y="324"/>
                  </a:lnTo>
                  <a:lnTo>
                    <a:pt x="2308" y="340"/>
                  </a:lnTo>
                  <a:lnTo>
                    <a:pt x="2302" y="356"/>
                  </a:lnTo>
                  <a:lnTo>
                    <a:pt x="2296" y="374"/>
                  </a:lnTo>
                  <a:lnTo>
                    <a:pt x="2295" y="391"/>
                  </a:lnTo>
                  <a:lnTo>
                    <a:pt x="2298" y="374"/>
                  </a:lnTo>
                  <a:lnTo>
                    <a:pt x="2302" y="356"/>
                  </a:lnTo>
                  <a:lnTo>
                    <a:pt x="2310" y="338"/>
                  </a:lnTo>
                  <a:lnTo>
                    <a:pt x="2318" y="324"/>
                  </a:lnTo>
                  <a:lnTo>
                    <a:pt x="2330" y="309"/>
                  </a:lnTo>
                  <a:lnTo>
                    <a:pt x="2342" y="294"/>
                  </a:lnTo>
                  <a:lnTo>
                    <a:pt x="2355" y="283"/>
                  </a:lnTo>
                  <a:lnTo>
                    <a:pt x="2368" y="272"/>
                  </a:lnTo>
                  <a:close/>
                  <a:moveTo>
                    <a:pt x="3099" y="643"/>
                  </a:moveTo>
                  <a:lnTo>
                    <a:pt x="3099" y="643"/>
                  </a:lnTo>
                  <a:lnTo>
                    <a:pt x="3102" y="655"/>
                  </a:lnTo>
                  <a:lnTo>
                    <a:pt x="3104" y="667"/>
                  </a:lnTo>
                  <a:lnTo>
                    <a:pt x="3104" y="677"/>
                  </a:lnTo>
                  <a:lnTo>
                    <a:pt x="3101" y="687"/>
                  </a:lnTo>
                  <a:lnTo>
                    <a:pt x="3095" y="696"/>
                  </a:lnTo>
                  <a:lnTo>
                    <a:pt x="3088" y="705"/>
                  </a:lnTo>
                  <a:lnTo>
                    <a:pt x="3078" y="711"/>
                  </a:lnTo>
                  <a:lnTo>
                    <a:pt x="3064" y="717"/>
                  </a:lnTo>
                  <a:lnTo>
                    <a:pt x="3050" y="719"/>
                  </a:lnTo>
                  <a:lnTo>
                    <a:pt x="3031" y="721"/>
                  </a:lnTo>
                  <a:lnTo>
                    <a:pt x="3007" y="718"/>
                  </a:lnTo>
                  <a:lnTo>
                    <a:pt x="2981" y="714"/>
                  </a:lnTo>
                  <a:lnTo>
                    <a:pt x="2951" y="705"/>
                  </a:lnTo>
                  <a:lnTo>
                    <a:pt x="2918" y="692"/>
                  </a:lnTo>
                  <a:lnTo>
                    <a:pt x="2883" y="676"/>
                  </a:lnTo>
                  <a:lnTo>
                    <a:pt x="2843" y="654"/>
                  </a:lnTo>
                  <a:lnTo>
                    <a:pt x="2834" y="652"/>
                  </a:lnTo>
                  <a:lnTo>
                    <a:pt x="2843" y="639"/>
                  </a:lnTo>
                  <a:lnTo>
                    <a:pt x="2855" y="626"/>
                  </a:lnTo>
                  <a:lnTo>
                    <a:pt x="2868" y="614"/>
                  </a:lnTo>
                  <a:lnTo>
                    <a:pt x="2881" y="601"/>
                  </a:lnTo>
                  <a:lnTo>
                    <a:pt x="2896" y="591"/>
                  </a:lnTo>
                  <a:lnTo>
                    <a:pt x="2910" y="580"/>
                  </a:lnTo>
                  <a:lnTo>
                    <a:pt x="2927" y="573"/>
                  </a:lnTo>
                  <a:lnTo>
                    <a:pt x="2941" y="569"/>
                  </a:lnTo>
                  <a:lnTo>
                    <a:pt x="2954" y="566"/>
                  </a:lnTo>
                  <a:lnTo>
                    <a:pt x="2968" y="564"/>
                  </a:lnTo>
                  <a:lnTo>
                    <a:pt x="2981" y="564"/>
                  </a:lnTo>
                  <a:lnTo>
                    <a:pt x="2994" y="566"/>
                  </a:lnTo>
                  <a:lnTo>
                    <a:pt x="3006" y="567"/>
                  </a:lnTo>
                  <a:lnTo>
                    <a:pt x="3017" y="570"/>
                  </a:lnTo>
                  <a:lnTo>
                    <a:pt x="3029" y="574"/>
                  </a:lnTo>
                  <a:lnTo>
                    <a:pt x="3039" y="579"/>
                  </a:lnTo>
                  <a:lnTo>
                    <a:pt x="3048" y="585"/>
                  </a:lnTo>
                  <a:lnTo>
                    <a:pt x="3057" y="591"/>
                  </a:lnTo>
                  <a:lnTo>
                    <a:pt x="3073" y="604"/>
                  </a:lnTo>
                  <a:lnTo>
                    <a:pt x="3086" y="620"/>
                  </a:lnTo>
                  <a:lnTo>
                    <a:pt x="3097" y="636"/>
                  </a:lnTo>
                  <a:lnTo>
                    <a:pt x="3073" y="632"/>
                  </a:lnTo>
                  <a:lnTo>
                    <a:pt x="3048" y="627"/>
                  </a:lnTo>
                  <a:lnTo>
                    <a:pt x="3023" y="626"/>
                  </a:lnTo>
                  <a:lnTo>
                    <a:pt x="3000" y="626"/>
                  </a:lnTo>
                  <a:lnTo>
                    <a:pt x="2975" y="629"/>
                  </a:lnTo>
                  <a:lnTo>
                    <a:pt x="2950" y="633"/>
                  </a:lnTo>
                  <a:lnTo>
                    <a:pt x="2928" y="639"/>
                  </a:lnTo>
                  <a:lnTo>
                    <a:pt x="2906" y="648"/>
                  </a:lnTo>
                  <a:lnTo>
                    <a:pt x="2928" y="640"/>
                  </a:lnTo>
                  <a:lnTo>
                    <a:pt x="2951" y="634"/>
                  </a:lnTo>
                  <a:lnTo>
                    <a:pt x="2976" y="630"/>
                  </a:lnTo>
                  <a:lnTo>
                    <a:pt x="3001" y="629"/>
                  </a:lnTo>
                  <a:lnTo>
                    <a:pt x="3026" y="630"/>
                  </a:lnTo>
                  <a:lnTo>
                    <a:pt x="3051" y="633"/>
                  </a:lnTo>
                  <a:lnTo>
                    <a:pt x="3076" y="637"/>
                  </a:lnTo>
                  <a:lnTo>
                    <a:pt x="3099" y="643"/>
                  </a:lnTo>
                  <a:close/>
                  <a:moveTo>
                    <a:pt x="1348" y="352"/>
                  </a:moveTo>
                  <a:lnTo>
                    <a:pt x="1348" y="350"/>
                  </a:lnTo>
                  <a:lnTo>
                    <a:pt x="1354" y="352"/>
                  </a:lnTo>
                  <a:lnTo>
                    <a:pt x="1358" y="355"/>
                  </a:lnTo>
                  <a:lnTo>
                    <a:pt x="1363" y="357"/>
                  </a:lnTo>
                  <a:lnTo>
                    <a:pt x="1366" y="362"/>
                  </a:lnTo>
                  <a:lnTo>
                    <a:pt x="1369" y="366"/>
                  </a:lnTo>
                  <a:lnTo>
                    <a:pt x="1370" y="371"/>
                  </a:lnTo>
                  <a:lnTo>
                    <a:pt x="1370" y="377"/>
                  </a:lnTo>
                  <a:lnTo>
                    <a:pt x="1369" y="384"/>
                  </a:lnTo>
                  <a:lnTo>
                    <a:pt x="1366" y="391"/>
                  </a:lnTo>
                  <a:lnTo>
                    <a:pt x="1361" y="399"/>
                  </a:lnTo>
                  <a:lnTo>
                    <a:pt x="1355" y="407"/>
                  </a:lnTo>
                  <a:lnTo>
                    <a:pt x="1347" y="416"/>
                  </a:lnTo>
                  <a:lnTo>
                    <a:pt x="1336" y="425"/>
                  </a:lnTo>
                  <a:lnTo>
                    <a:pt x="1325" y="435"/>
                  </a:lnTo>
                  <a:lnTo>
                    <a:pt x="1310" y="445"/>
                  </a:lnTo>
                  <a:lnTo>
                    <a:pt x="1294" y="457"/>
                  </a:lnTo>
                  <a:lnTo>
                    <a:pt x="1291" y="460"/>
                  </a:lnTo>
                  <a:lnTo>
                    <a:pt x="1285" y="445"/>
                  </a:lnTo>
                  <a:lnTo>
                    <a:pt x="1281" y="429"/>
                  </a:lnTo>
                  <a:lnTo>
                    <a:pt x="1279" y="412"/>
                  </a:lnTo>
                  <a:lnTo>
                    <a:pt x="1279" y="404"/>
                  </a:lnTo>
                  <a:lnTo>
                    <a:pt x="1281" y="397"/>
                  </a:lnTo>
                  <a:lnTo>
                    <a:pt x="1285" y="385"/>
                  </a:lnTo>
                  <a:lnTo>
                    <a:pt x="1291" y="375"/>
                  </a:lnTo>
                  <a:lnTo>
                    <a:pt x="1300" y="366"/>
                  </a:lnTo>
                  <a:lnTo>
                    <a:pt x="1307" y="359"/>
                  </a:lnTo>
                  <a:lnTo>
                    <a:pt x="1317" y="355"/>
                  </a:lnTo>
                  <a:lnTo>
                    <a:pt x="1326" y="352"/>
                  </a:lnTo>
                  <a:lnTo>
                    <a:pt x="1335" y="350"/>
                  </a:lnTo>
                  <a:lnTo>
                    <a:pt x="1345" y="350"/>
                  </a:lnTo>
                  <a:lnTo>
                    <a:pt x="1336" y="359"/>
                  </a:lnTo>
                  <a:lnTo>
                    <a:pt x="1329" y="368"/>
                  </a:lnTo>
                  <a:lnTo>
                    <a:pt x="1323" y="377"/>
                  </a:lnTo>
                  <a:lnTo>
                    <a:pt x="1317" y="387"/>
                  </a:lnTo>
                  <a:lnTo>
                    <a:pt x="1313" y="397"/>
                  </a:lnTo>
                  <a:lnTo>
                    <a:pt x="1308" y="407"/>
                  </a:lnTo>
                  <a:lnTo>
                    <a:pt x="1306" y="419"/>
                  </a:lnTo>
                  <a:lnTo>
                    <a:pt x="1304" y="429"/>
                  </a:lnTo>
                  <a:lnTo>
                    <a:pt x="1307" y="419"/>
                  </a:lnTo>
                  <a:lnTo>
                    <a:pt x="1310" y="407"/>
                  </a:lnTo>
                  <a:lnTo>
                    <a:pt x="1313" y="397"/>
                  </a:lnTo>
                  <a:lnTo>
                    <a:pt x="1319" y="387"/>
                  </a:lnTo>
                  <a:lnTo>
                    <a:pt x="1325" y="377"/>
                  </a:lnTo>
                  <a:lnTo>
                    <a:pt x="1332" y="368"/>
                  </a:lnTo>
                  <a:lnTo>
                    <a:pt x="1339" y="359"/>
                  </a:lnTo>
                  <a:lnTo>
                    <a:pt x="1348" y="352"/>
                  </a:lnTo>
                  <a:close/>
                  <a:moveTo>
                    <a:pt x="2044" y="139"/>
                  </a:moveTo>
                  <a:lnTo>
                    <a:pt x="2044" y="139"/>
                  </a:lnTo>
                  <a:lnTo>
                    <a:pt x="2031" y="139"/>
                  </a:lnTo>
                  <a:lnTo>
                    <a:pt x="2019" y="136"/>
                  </a:lnTo>
                  <a:lnTo>
                    <a:pt x="2006" y="132"/>
                  </a:lnTo>
                  <a:lnTo>
                    <a:pt x="1994" y="126"/>
                  </a:lnTo>
                  <a:lnTo>
                    <a:pt x="1983" y="117"/>
                  </a:lnTo>
                  <a:lnTo>
                    <a:pt x="1972" y="107"/>
                  </a:lnTo>
                  <a:lnTo>
                    <a:pt x="1964" y="95"/>
                  </a:lnTo>
                  <a:lnTo>
                    <a:pt x="1956" y="79"/>
                  </a:lnTo>
                  <a:lnTo>
                    <a:pt x="1955" y="70"/>
                  </a:lnTo>
                  <a:lnTo>
                    <a:pt x="1955" y="60"/>
                  </a:lnTo>
                  <a:lnTo>
                    <a:pt x="1955" y="50"/>
                  </a:lnTo>
                  <a:lnTo>
                    <a:pt x="1958" y="39"/>
                  </a:lnTo>
                  <a:lnTo>
                    <a:pt x="1961" y="29"/>
                  </a:lnTo>
                  <a:lnTo>
                    <a:pt x="1964" y="19"/>
                  </a:lnTo>
                  <a:lnTo>
                    <a:pt x="1968" y="9"/>
                  </a:lnTo>
                  <a:lnTo>
                    <a:pt x="1974" y="0"/>
                  </a:lnTo>
                  <a:lnTo>
                    <a:pt x="1978" y="4"/>
                  </a:lnTo>
                  <a:lnTo>
                    <a:pt x="2003" y="19"/>
                  </a:lnTo>
                  <a:lnTo>
                    <a:pt x="2025" y="32"/>
                  </a:lnTo>
                  <a:lnTo>
                    <a:pt x="2043" y="45"/>
                  </a:lnTo>
                  <a:lnTo>
                    <a:pt x="2056" y="58"/>
                  </a:lnTo>
                  <a:lnTo>
                    <a:pt x="2068" y="70"/>
                  </a:lnTo>
                  <a:lnTo>
                    <a:pt x="2075" y="80"/>
                  </a:lnTo>
                  <a:lnTo>
                    <a:pt x="2081" y="91"/>
                  </a:lnTo>
                  <a:lnTo>
                    <a:pt x="2084" y="100"/>
                  </a:lnTo>
                  <a:lnTo>
                    <a:pt x="2084" y="108"/>
                  </a:lnTo>
                  <a:lnTo>
                    <a:pt x="2082" y="116"/>
                  </a:lnTo>
                  <a:lnTo>
                    <a:pt x="2079" y="123"/>
                  </a:lnTo>
                  <a:lnTo>
                    <a:pt x="2075" y="127"/>
                  </a:lnTo>
                  <a:lnTo>
                    <a:pt x="2069" y="132"/>
                  </a:lnTo>
                  <a:lnTo>
                    <a:pt x="2063" y="136"/>
                  </a:lnTo>
                  <a:lnTo>
                    <a:pt x="2056" y="138"/>
                  </a:lnTo>
                  <a:lnTo>
                    <a:pt x="2049" y="139"/>
                  </a:lnTo>
                  <a:lnTo>
                    <a:pt x="2049" y="138"/>
                  </a:lnTo>
                  <a:lnTo>
                    <a:pt x="2038" y="127"/>
                  </a:lnTo>
                  <a:lnTo>
                    <a:pt x="2028" y="116"/>
                  </a:lnTo>
                  <a:lnTo>
                    <a:pt x="2019" y="104"/>
                  </a:lnTo>
                  <a:lnTo>
                    <a:pt x="2012" y="92"/>
                  </a:lnTo>
                  <a:lnTo>
                    <a:pt x="2005" y="79"/>
                  </a:lnTo>
                  <a:lnTo>
                    <a:pt x="2000" y="66"/>
                  </a:lnTo>
                  <a:lnTo>
                    <a:pt x="1996" y="51"/>
                  </a:lnTo>
                  <a:lnTo>
                    <a:pt x="1994" y="38"/>
                  </a:lnTo>
                  <a:lnTo>
                    <a:pt x="1996" y="51"/>
                  </a:lnTo>
                  <a:lnTo>
                    <a:pt x="1999" y="64"/>
                  </a:lnTo>
                  <a:lnTo>
                    <a:pt x="2003" y="79"/>
                  </a:lnTo>
                  <a:lnTo>
                    <a:pt x="2009" y="92"/>
                  </a:lnTo>
                  <a:lnTo>
                    <a:pt x="2016" y="104"/>
                  </a:lnTo>
                  <a:lnTo>
                    <a:pt x="2025" y="116"/>
                  </a:lnTo>
                  <a:lnTo>
                    <a:pt x="2034" y="127"/>
                  </a:lnTo>
                  <a:lnTo>
                    <a:pt x="2044" y="139"/>
                  </a:lnTo>
                  <a:close/>
                  <a:moveTo>
                    <a:pt x="2793" y="231"/>
                  </a:moveTo>
                  <a:lnTo>
                    <a:pt x="2793" y="231"/>
                  </a:lnTo>
                  <a:lnTo>
                    <a:pt x="2776" y="224"/>
                  </a:lnTo>
                  <a:lnTo>
                    <a:pt x="2758" y="214"/>
                  </a:lnTo>
                  <a:lnTo>
                    <a:pt x="2742" y="201"/>
                  </a:lnTo>
                  <a:lnTo>
                    <a:pt x="2727" y="185"/>
                  </a:lnTo>
                  <a:lnTo>
                    <a:pt x="2721" y="176"/>
                  </a:lnTo>
                  <a:lnTo>
                    <a:pt x="2715" y="167"/>
                  </a:lnTo>
                  <a:lnTo>
                    <a:pt x="2710" y="157"/>
                  </a:lnTo>
                  <a:lnTo>
                    <a:pt x="2707" y="146"/>
                  </a:lnTo>
                  <a:lnTo>
                    <a:pt x="2704" y="136"/>
                  </a:lnTo>
                  <a:lnTo>
                    <a:pt x="2701" y="124"/>
                  </a:lnTo>
                  <a:lnTo>
                    <a:pt x="2701" y="113"/>
                  </a:lnTo>
                  <a:lnTo>
                    <a:pt x="2701" y="101"/>
                  </a:lnTo>
                  <a:lnTo>
                    <a:pt x="2704" y="88"/>
                  </a:lnTo>
                  <a:lnTo>
                    <a:pt x="2710" y="76"/>
                  </a:lnTo>
                  <a:lnTo>
                    <a:pt x="2717" y="63"/>
                  </a:lnTo>
                  <a:lnTo>
                    <a:pt x="2726" y="51"/>
                  </a:lnTo>
                  <a:lnTo>
                    <a:pt x="2737" y="39"/>
                  </a:lnTo>
                  <a:lnTo>
                    <a:pt x="2748" y="29"/>
                  </a:lnTo>
                  <a:lnTo>
                    <a:pt x="2759" y="19"/>
                  </a:lnTo>
                  <a:lnTo>
                    <a:pt x="2771" y="12"/>
                  </a:lnTo>
                  <a:lnTo>
                    <a:pt x="2774" y="19"/>
                  </a:lnTo>
                  <a:lnTo>
                    <a:pt x="2798" y="51"/>
                  </a:lnTo>
                  <a:lnTo>
                    <a:pt x="2818" y="80"/>
                  </a:lnTo>
                  <a:lnTo>
                    <a:pt x="2834" y="107"/>
                  </a:lnTo>
                  <a:lnTo>
                    <a:pt x="2847" y="130"/>
                  </a:lnTo>
                  <a:lnTo>
                    <a:pt x="2856" y="151"/>
                  </a:lnTo>
                  <a:lnTo>
                    <a:pt x="2861" y="170"/>
                  </a:lnTo>
                  <a:lnTo>
                    <a:pt x="2864" y="186"/>
                  </a:lnTo>
                  <a:lnTo>
                    <a:pt x="2864" y="199"/>
                  </a:lnTo>
                  <a:lnTo>
                    <a:pt x="2862" y="211"/>
                  </a:lnTo>
                  <a:lnTo>
                    <a:pt x="2856" y="220"/>
                  </a:lnTo>
                  <a:lnTo>
                    <a:pt x="2850" y="227"/>
                  </a:lnTo>
                  <a:lnTo>
                    <a:pt x="2843" y="231"/>
                  </a:lnTo>
                  <a:lnTo>
                    <a:pt x="2833" y="234"/>
                  </a:lnTo>
                  <a:lnTo>
                    <a:pt x="2822" y="236"/>
                  </a:lnTo>
                  <a:lnTo>
                    <a:pt x="2812" y="236"/>
                  </a:lnTo>
                  <a:lnTo>
                    <a:pt x="2801" y="233"/>
                  </a:lnTo>
                  <a:lnTo>
                    <a:pt x="2799" y="233"/>
                  </a:lnTo>
                  <a:lnTo>
                    <a:pt x="2789" y="212"/>
                  </a:lnTo>
                  <a:lnTo>
                    <a:pt x="2780" y="193"/>
                  </a:lnTo>
                  <a:lnTo>
                    <a:pt x="2774" y="171"/>
                  </a:lnTo>
                  <a:lnTo>
                    <a:pt x="2770" y="151"/>
                  </a:lnTo>
                  <a:lnTo>
                    <a:pt x="2767" y="130"/>
                  </a:lnTo>
                  <a:lnTo>
                    <a:pt x="2767" y="110"/>
                  </a:lnTo>
                  <a:lnTo>
                    <a:pt x="2770" y="91"/>
                  </a:lnTo>
                  <a:lnTo>
                    <a:pt x="2776" y="72"/>
                  </a:lnTo>
                  <a:lnTo>
                    <a:pt x="2770" y="89"/>
                  </a:lnTo>
                  <a:lnTo>
                    <a:pt x="2765" y="108"/>
                  </a:lnTo>
                  <a:lnTo>
                    <a:pt x="2765" y="129"/>
                  </a:lnTo>
                  <a:lnTo>
                    <a:pt x="2767" y="149"/>
                  </a:lnTo>
                  <a:lnTo>
                    <a:pt x="2770" y="170"/>
                  </a:lnTo>
                  <a:lnTo>
                    <a:pt x="2776" y="190"/>
                  </a:lnTo>
                  <a:lnTo>
                    <a:pt x="2783" y="211"/>
                  </a:lnTo>
                  <a:lnTo>
                    <a:pt x="2793" y="231"/>
                  </a:lnTo>
                  <a:close/>
                  <a:moveTo>
                    <a:pt x="3542" y="873"/>
                  </a:moveTo>
                  <a:lnTo>
                    <a:pt x="3542" y="873"/>
                  </a:lnTo>
                  <a:lnTo>
                    <a:pt x="3529" y="869"/>
                  </a:lnTo>
                  <a:lnTo>
                    <a:pt x="3517" y="865"/>
                  </a:lnTo>
                  <a:lnTo>
                    <a:pt x="3504" y="859"/>
                  </a:lnTo>
                  <a:lnTo>
                    <a:pt x="3492" y="851"/>
                  </a:lnTo>
                  <a:lnTo>
                    <a:pt x="3481" y="844"/>
                  </a:lnTo>
                  <a:lnTo>
                    <a:pt x="3470" y="835"/>
                  </a:lnTo>
                  <a:lnTo>
                    <a:pt x="3459" y="826"/>
                  </a:lnTo>
                  <a:lnTo>
                    <a:pt x="3448" y="816"/>
                  </a:lnTo>
                  <a:lnTo>
                    <a:pt x="3440" y="805"/>
                  </a:lnTo>
                  <a:lnTo>
                    <a:pt x="3431" y="793"/>
                  </a:lnTo>
                  <a:lnTo>
                    <a:pt x="3423" y="780"/>
                  </a:lnTo>
                  <a:lnTo>
                    <a:pt x="3418" y="766"/>
                  </a:lnTo>
                  <a:lnTo>
                    <a:pt x="3413" y="752"/>
                  </a:lnTo>
                  <a:lnTo>
                    <a:pt x="3410" y="737"/>
                  </a:lnTo>
                  <a:lnTo>
                    <a:pt x="3409" y="721"/>
                  </a:lnTo>
                  <a:lnTo>
                    <a:pt x="3409" y="705"/>
                  </a:lnTo>
                  <a:lnTo>
                    <a:pt x="3412" y="687"/>
                  </a:lnTo>
                  <a:lnTo>
                    <a:pt x="3419" y="670"/>
                  </a:lnTo>
                  <a:lnTo>
                    <a:pt x="3428" y="652"/>
                  </a:lnTo>
                  <a:lnTo>
                    <a:pt x="3440" y="634"/>
                  </a:lnTo>
                  <a:lnTo>
                    <a:pt x="3453" y="617"/>
                  </a:lnTo>
                  <a:lnTo>
                    <a:pt x="3467" y="602"/>
                  </a:lnTo>
                  <a:lnTo>
                    <a:pt x="3483" y="588"/>
                  </a:lnTo>
                  <a:lnTo>
                    <a:pt x="3498" y="576"/>
                  </a:lnTo>
                  <a:lnTo>
                    <a:pt x="3501" y="586"/>
                  </a:lnTo>
                  <a:lnTo>
                    <a:pt x="3536" y="627"/>
                  </a:lnTo>
                  <a:lnTo>
                    <a:pt x="3566" y="665"/>
                  </a:lnTo>
                  <a:lnTo>
                    <a:pt x="3590" y="699"/>
                  </a:lnTo>
                  <a:lnTo>
                    <a:pt x="3608" y="731"/>
                  </a:lnTo>
                  <a:lnTo>
                    <a:pt x="3621" y="759"/>
                  </a:lnTo>
                  <a:lnTo>
                    <a:pt x="3632" y="783"/>
                  </a:lnTo>
                  <a:lnTo>
                    <a:pt x="3636" y="805"/>
                  </a:lnTo>
                  <a:lnTo>
                    <a:pt x="3636" y="815"/>
                  </a:lnTo>
                  <a:lnTo>
                    <a:pt x="3636" y="824"/>
                  </a:lnTo>
                  <a:lnTo>
                    <a:pt x="3636" y="831"/>
                  </a:lnTo>
                  <a:lnTo>
                    <a:pt x="3634" y="838"/>
                  </a:lnTo>
                  <a:lnTo>
                    <a:pt x="3632" y="846"/>
                  </a:lnTo>
                  <a:lnTo>
                    <a:pt x="3629" y="851"/>
                  </a:lnTo>
                  <a:lnTo>
                    <a:pt x="3624" y="857"/>
                  </a:lnTo>
                  <a:lnTo>
                    <a:pt x="3620" y="862"/>
                  </a:lnTo>
                  <a:lnTo>
                    <a:pt x="3610" y="869"/>
                  </a:lnTo>
                  <a:lnTo>
                    <a:pt x="3598" y="875"/>
                  </a:lnTo>
                  <a:lnTo>
                    <a:pt x="3583" y="876"/>
                  </a:lnTo>
                  <a:lnTo>
                    <a:pt x="3567" y="878"/>
                  </a:lnTo>
                  <a:lnTo>
                    <a:pt x="3551" y="875"/>
                  </a:lnTo>
                  <a:lnTo>
                    <a:pt x="3535" y="848"/>
                  </a:lnTo>
                  <a:lnTo>
                    <a:pt x="3522" y="822"/>
                  </a:lnTo>
                  <a:lnTo>
                    <a:pt x="3511" y="794"/>
                  </a:lnTo>
                  <a:lnTo>
                    <a:pt x="3504" y="766"/>
                  </a:lnTo>
                  <a:lnTo>
                    <a:pt x="3500" y="739"/>
                  </a:lnTo>
                  <a:lnTo>
                    <a:pt x="3498" y="711"/>
                  </a:lnTo>
                  <a:lnTo>
                    <a:pt x="3498" y="696"/>
                  </a:lnTo>
                  <a:lnTo>
                    <a:pt x="3500" y="683"/>
                  </a:lnTo>
                  <a:lnTo>
                    <a:pt x="3503" y="670"/>
                  </a:lnTo>
                  <a:lnTo>
                    <a:pt x="3507" y="656"/>
                  </a:lnTo>
                  <a:lnTo>
                    <a:pt x="3503" y="670"/>
                  </a:lnTo>
                  <a:lnTo>
                    <a:pt x="3500" y="683"/>
                  </a:lnTo>
                  <a:lnTo>
                    <a:pt x="3497" y="696"/>
                  </a:lnTo>
                  <a:lnTo>
                    <a:pt x="3495" y="709"/>
                  </a:lnTo>
                  <a:lnTo>
                    <a:pt x="3497" y="736"/>
                  </a:lnTo>
                  <a:lnTo>
                    <a:pt x="3500" y="763"/>
                  </a:lnTo>
                  <a:lnTo>
                    <a:pt x="3505" y="791"/>
                  </a:lnTo>
                  <a:lnTo>
                    <a:pt x="3516" y="819"/>
                  </a:lnTo>
                  <a:lnTo>
                    <a:pt x="3527" y="847"/>
                  </a:lnTo>
                  <a:lnTo>
                    <a:pt x="3542" y="873"/>
                  </a:lnTo>
                  <a:close/>
                  <a:moveTo>
                    <a:pt x="961" y="400"/>
                  </a:moveTo>
                  <a:lnTo>
                    <a:pt x="961" y="400"/>
                  </a:lnTo>
                  <a:lnTo>
                    <a:pt x="954" y="403"/>
                  </a:lnTo>
                  <a:lnTo>
                    <a:pt x="946" y="404"/>
                  </a:lnTo>
                  <a:lnTo>
                    <a:pt x="938" y="404"/>
                  </a:lnTo>
                  <a:lnTo>
                    <a:pt x="929" y="404"/>
                  </a:lnTo>
                  <a:lnTo>
                    <a:pt x="922" y="401"/>
                  </a:lnTo>
                  <a:lnTo>
                    <a:pt x="913" y="397"/>
                  </a:lnTo>
                  <a:lnTo>
                    <a:pt x="905" y="391"/>
                  </a:lnTo>
                  <a:lnTo>
                    <a:pt x="900" y="382"/>
                  </a:lnTo>
                  <a:lnTo>
                    <a:pt x="897" y="378"/>
                  </a:lnTo>
                  <a:lnTo>
                    <a:pt x="895" y="372"/>
                  </a:lnTo>
                  <a:lnTo>
                    <a:pt x="894" y="359"/>
                  </a:lnTo>
                  <a:lnTo>
                    <a:pt x="894" y="344"/>
                  </a:lnTo>
                  <a:lnTo>
                    <a:pt x="895" y="333"/>
                  </a:lnTo>
                  <a:lnTo>
                    <a:pt x="898" y="334"/>
                  </a:lnTo>
                  <a:lnTo>
                    <a:pt x="927" y="341"/>
                  </a:lnTo>
                  <a:lnTo>
                    <a:pt x="948" y="350"/>
                  </a:lnTo>
                  <a:lnTo>
                    <a:pt x="955" y="355"/>
                  </a:lnTo>
                  <a:lnTo>
                    <a:pt x="960" y="360"/>
                  </a:lnTo>
                  <a:lnTo>
                    <a:pt x="967" y="369"/>
                  </a:lnTo>
                  <a:lnTo>
                    <a:pt x="970" y="378"/>
                  </a:lnTo>
                  <a:lnTo>
                    <a:pt x="971" y="385"/>
                  </a:lnTo>
                  <a:lnTo>
                    <a:pt x="968" y="393"/>
                  </a:lnTo>
                  <a:lnTo>
                    <a:pt x="964" y="399"/>
                  </a:lnTo>
                  <a:lnTo>
                    <a:pt x="946" y="391"/>
                  </a:lnTo>
                  <a:lnTo>
                    <a:pt x="939" y="385"/>
                  </a:lnTo>
                  <a:lnTo>
                    <a:pt x="932" y="381"/>
                  </a:lnTo>
                  <a:lnTo>
                    <a:pt x="926" y="374"/>
                  </a:lnTo>
                  <a:lnTo>
                    <a:pt x="920" y="368"/>
                  </a:lnTo>
                  <a:lnTo>
                    <a:pt x="916" y="359"/>
                  </a:lnTo>
                  <a:lnTo>
                    <a:pt x="913" y="352"/>
                  </a:lnTo>
                  <a:lnTo>
                    <a:pt x="916" y="359"/>
                  </a:lnTo>
                  <a:lnTo>
                    <a:pt x="920" y="368"/>
                  </a:lnTo>
                  <a:lnTo>
                    <a:pt x="924" y="374"/>
                  </a:lnTo>
                  <a:lnTo>
                    <a:pt x="930" y="381"/>
                  </a:lnTo>
                  <a:lnTo>
                    <a:pt x="938" y="387"/>
                  </a:lnTo>
                  <a:lnTo>
                    <a:pt x="945" y="391"/>
                  </a:lnTo>
                  <a:lnTo>
                    <a:pt x="961" y="400"/>
                  </a:lnTo>
                  <a:close/>
                  <a:moveTo>
                    <a:pt x="1537" y="236"/>
                  </a:moveTo>
                  <a:lnTo>
                    <a:pt x="1537" y="236"/>
                  </a:lnTo>
                  <a:lnTo>
                    <a:pt x="1527" y="237"/>
                  </a:lnTo>
                  <a:lnTo>
                    <a:pt x="1517" y="239"/>
                  </a:lnTo>
                  <a:lnTo>
                    <a:pt x="1506" y="237"/>
                  </a:lnTo>
                  <a:lnTo>
                    <a:pt x="1496" y="234"/>
                  </a:lnTo>
                  <a:lnTo>
                    <a:pt x="1486" y="228"/>
                  </a:lnTo>
                  <a:lnTo>
                    <a:pt x="1477" y="223"/>
                  </a:lnTo>
                  <a:lnTo>
                    <a:pt x="1470" y="214"/>
                  </a:lnTo>
                  <a:lnTo>
                    <a:pt x="1465" y="202"/>
                  </a:lnTo>
                  <a:lnTo>
                    <a:pt x="1464" y="196"/>
                  </a:lnTo>
                  <a:lnTo>
                    <a:pt x="1462" y="187"/>
                  </a:lnTo>
                  <a:lnTo>
                    <a:pt x="1465" y="171"/>
                  </a:lnTo>
                  <a:lnTo>
                    <a:pt x="1470" y="155"/>
                  </a:lnTo>
                  <a:lnTo>
                    <a:pt x="1477" y="141"/>
                  </a:lnTo>
                  <a:lnTo>
                    <a:pt x="1480" y="143"/>
                  </a:lnTo>
                  <a:lnTo>
                    <a:pt x="1498" y="151"/>
                  </a:lnTo>
                  <a:lnTo>
                    <a:pt x="1514" y="160"/>
                  </a:lnTo>
                  <a:lnTo>
                    <a:pt x="1527" y="167"/>
                  </a:lnTo>
                  <a:lnTo>
                    <a:pt x="1539" y="174"/>
                  </a:lnTo>
                  <a:lnTo>
                    <a:pt x="1547" y="182"/>
                  </a:lnTo>
                  <a:lnTo>
                    <a:pt x="1553" y="189"/>
                  </a:lnTo>
                  <a:lnTo>
                    <a:pt x="1559" y="195"/>
                  </a:lnTo>
                  <a:lnTo>
                    <a:pt x="1562" y="202"/>
                  </a:lnTo>
                  <a:lnTo>
                    <a:pt x="1563" y="208"/>
                  </a:lnTo>
                  <a:lnTo>
                    <a:pt x="1563" y="214"/>
                  </a:lnTo>
                  <a:lnTo>
                    <a:pt x="1562" y="218"/>
                  </a:lnTo>
                  <a:lnTo>
                    <a:pt x="1559" y="223"/>
                  </a:lnTo>
                  <a:lnTo>
                    <a:pt x="1556" y="227"/>
                  </a:lnTo>
                  <a:lnTo>
                    <a:pt x="1552" y="230"/>
                  </a:lnTo>
                  <a:lnTo>
                    <a:pt x="1540" y="236"/>
                  </a:lnTo>
                  <a:lnTo>
                    <a:pt x="1531" y="228"/>
                  </a:lnTo>
                  <a:lnTo>
                    <a:pt x="1522" y="223"/>
                  </a:lnTo>
                  <a:lnTo>
                    <a:pt x="1514" y="214"/>
                  </a:lnTo>
                  <a:lnTo>
                    <a:pt x="1508" y="207"/>
                  </a:lnTo>
                  <a:lnTo>
                    <a:pt x="1502" y="198"/>
                  </a:lnTo>
                  <a:lnTo>
                    <a:pt x="1496" y="187"/>
                  </a:lnTo>
                  <a:lnTo>
                    <a:pt x="1493" y="177"/>
                  </a:lnTo>
                  <a:lnTo>
                    <a:pt x="1492" y="167"/>
                  </a:lnTo>
                  <a:lnTo>
                    <a:pt x="1493" y="177"/>
                  </a:lnTo>
                  <a:lnTo>
                    <a:pt x="1496" y="187"/>
                  </a:lnTo>
                  <a:lnTo>
                    <a:pt x="1500" y="198"/>
                  </a:lnTo>
                  <a:lnTo>
                    <a:pt x="1505" y="207"/>
                  </a:lnTo>
                  <a:lnTo>
                    <a:pt x="1512" y="215"/>
                  </a:lnTo>
                  <a:lnTo>
                    <a:pt x="1520" y="223"/>
                  </a:lnTo>
                  <a:lnTo>
                    <a:pt x="1528" y="230"/>
                  </a:lnTo>
                  <a:lnTo>
                    <a:pt x="1537" y="236"/>
                  </a:lnTo>
                  <a:close/>
                  <a:moveTo>
                    <a:pt x="724" y="661"/>
                  </a:moveTo>
                  <a:lnTo>
                    <a:pt x="724" y="661"/>
                  </a:lnTo>
                  <a:lnTo>
                    <a:pt x="731" y="658"/>
                  </a:lnTo>
                  <a:lnTo>
                    <a:pt x="737" y="658"/>
                  </a:lnTo>
                  <a:lnTo>
                    <a:pt x="744" y="659"/>
                  </a:lnTo>
                  <a:lnTo>
                    <a:pt x="746" y="662"/>
                  </a:lnTo>
                  <a:lnTo>
                    <a:pt x="749" y="665"/>
                  </a:lnTo>
                  <a:lnTo>
                    <a:pt x="750" y="674"/>
                  </a:lnTo>
                  <a:lnTo>
                    <a:pt x="750" y="687"/>
                  </a:lnTo>
                  <a:lnTo>
                    <a:pt x="746" y="703"/>
                  </a:lnTo>
                  <a:lnTo>
                    <a:pt x="738" y="725"/>
                  </a:lnTo>
                  <a:lnTo>
                    <a:pt x="738" y="728"/>
                  </a:lnTo>
                  <a:lnTo>
                    <a:pt x="728" y="724"/>
                  </a:lnTo>
                  <a:lnTo>
                    <a:pt x="719" y="719"/>
                  </a:lnTo>
                  <a:lnTo>
                    <a:pt x="710" y="714"/>
                  </a:lnTo>
                  <a:lnTo>
                    <a:pt x="705" y="706"/>
                  </a:lnTo>
                  <a:lnTo>
                    <a:pt x="703" y="700"/>
                  </a:lnTo>
                  <a:lnTo>
                    <a:pt x="702" y="693"/>
                  </a:lnTo>
                  <a:lnTo>
                    <a:pt x="703" y="686"/>
                  </a:lnTo>
                  <a:lnTo>
                    <a:pt x="705" y="680"/>
                  </a:lnTo>
                  <a:lnTo>
                    <a:pt x="708" y="674"/>
                  </a:lnTo>
                  <a:lnTo>
                    <a:pt x="712" y="670"/>
                  </a:lnTo>
                  <a:lnTo>
                    <a:pt x="716" y="665"/>
                  </a:lnTo>
                  <a:lnTo>
                    <a:pt x="722" y="661"/>
                  </a:lnTo>
                  <a:lnTo>
                    <a:pt x="721" y="676"/>
                  </a:lnTo>
                  <a:lnTo>
                    <a:pt x="721" y="687"/>
                  </a:lnTo>
                  <a:lnTo>
                    <a:pt x="725" y="699"/>
                  </a:lnTo>
                  <a:lnTo>
                    <a:pt x="728" y="705"/>
                  </a:lnTo>
                  <a:lnTo>
                    <a:pt x="732" y="711"/>
                  </a:lnTo>
                  <a:lnTo>
                    <a:pt x="728" y="705"/>
                  </a:lnTo>
                  <a:lnTo>
                    <a:pt x="725" y="699"/>
                  </a:lnTo>
                  <a:lnTo>
                    <a:pt x="722" y="687"/>
                  </a:lnTo>
                  <a:lnTo>
                    <a:pt x="722" y="674"/>
                  </a:lnTo>
                  <a:lnTo>
                    <a:pt x="724" y="661"/>
                  </a:lnTo>
                  <a:close/>
                  <a:moveTo>
                    <a:pt x="278" y="734"/>
                  </a:moveTo>
                  <a:lnTo>
                    <a:pt x="278" y="734"/>
                  </a:lnTo>
                  <a:lnTo>
                    <a:pt x="278" y="727"/>
                  </a:lnTo>
                  <a:lnTo>
                    <a:pt x="281" y="718"/>
                  </a:lnTo>
                  <a:lnTo>
                    <a:pt x="285" y="711"/>
                  </a:lnTo>
                  <a:lnTo>
                    <a:pt x="291" y="705"/>
                  </a:lnTo>
                  <a:lnTo>
                    <a:pt x="293" y="706"/>
                  </a:lnTo>
                  <a:lnTo>
                    <a:pt x="312" y="719"/>
                  </a:lnTo>
                  <a:lnTo>
                    <a:pt x="325" y="731"/>
                  </a:lnTo>
                  <a:lnTo>
                    <a:pt x="334" y="740"/>
                  </a:lnTo>
                  <a:lnTo>
                    <a:pt x="337" y="747"/>
                  </a:lnTo>
                  <a:lnTo>
                    <a:pt x="338" y="752"/>
                  </a:lnTo>
                  <a:lnTo>
                    <a:pt x="337" y="755"/>
                  </a:lnTo>
                  <a:lnTo>
                    <a:pt x="334" y="759"/>
                  </a:lnTo>
                  <a:lnTo>
                    <a:pt x="328" y="762"/>
                  </a:lnTo>
                  <a:lnTo>
                    <a:pt x="321" y="763"/>
                  </a:lnTo>
                  <a:lnTo>
                    <a:pt x="321" y="762"/>
                  </a:lnTo>
                  <a:lnTo>
                    <a:pt x="310" y="753"/>
                  </a:lnTo>
                  <a:lnTo>
                    <a:pt x="303" y="743"/>
                  </a:lnTo>
                  <a:lnTo>
                    <a:pt x="299" y="733"/>
                  </a:lnTo>
                  <a:lnTo>
                    <a:pt x="297" y="727"/>
                  </a:lnTo>
                  <a:lnTo>
                    <a:pt x="297" y="721"/>
                  </a:lnTo>
                  <a:lnTo>
                    <a:pt x="297" y="727"/>
                  </a:lnTo>
                  <a:lnTo>
                    <a:pt x="299" y="731"/>
                  </a:lnTo>
                  <a:lnTo>
                    <a:pt x="302" y="743"/>
                  </a:lnTo>
                  <a:lnTo>
                    <a:pt x="309" y="753"/>
                  </a:lnTo>
                  <a:lnTo>
                    <a:pt x="319" y="763"/>
                  </a:lnTo>
                  <a:lnTo>
                    <a:pt x="306" y="761"/>
                  </a:lnTo>
                  <a:lnTo>
                    <a:pt x="300" y="759"/>
                  </a:lnTo>
                  <a:lnTo>
                    <a:pt x="293" y="756"/>
                  </a:lnTo>
                  <a:lnTo>
                    <a:pt x="288" y="752"/>
                  </a:lnTo>
                  <a:lnTo>
                    <a:pt x="284" y="747"/>
                  </a:lnTo>
                  <a:lnTo>
                    <a:pt x="280" y="741"/>
                  </a:lnTo>
                  <a:lnTo>
                    <a:pt x="278" y="734"/>
                  </a:lnTo>
                  <a:close/>
                  <a:moveTo>
                    <a:pt x="319" y="763"/>
                  </a:moveTo>
                  <a:lnTo>
                    <a:pt x="321" y="763"/>
                  </a:lnTo>
                  <a:lnTo>
                    <a:pt x="332" y="771"/>
                  </a:lnTo>
                  <a:lnTo>
                    <a:pt x="346" y="777"/>
                  </a:lnTo>
                  <a:lnTo>
                    <a:pt x="360" y="783"/>
                  </a:lnTo>
                  <a:lnTo>
                    <a:pt x="375" y="787"/>
                  </a:lnTo>
                  <a:lnTo>
                    <a:pt x="407" y="787"/>
                  </a:lnTo>
                  <a:lnTo>
                    <a:pt x="441" y="784"/>
                  </a:lnTo>
                  <a:lnTo>
                    <a:pt x="473" y="780"/>
                  </a:lnTo>
                  <a:lnTo>
                    <a:pt x="504" y="772"/>
                  </a:lnTo>
                  <a:lnTo>
                    <a:pt x="533" y="762"/>
                  </a:lnTo>
                  <a:lnTo>
                    <a:pt x="562" y="750"/>
                  </a:lnTo>
                  <a:lnTo>
                    <a:pt x="589" y="736"/>
                  </a:lnTo>
                  <a:lnTo>
                    <a:pt x="614" y="721"/>
                  </a:lnTo>
                  <a:lnTo>
                    <a:pt x="646" y="698"/>
                  </a:lnTo>
                  <a:lnTo>
                    <a:pt x="677" y="673"/>
                  </a:lnTo>
                  <a:lnTo>
                    <a:pt x="705" y="648"/>
                  </a:lnTo>
                  <a:lnTo>
                    <a:pt x="732" y="621"/>
                  </a:lnTo>
                  <a:lnTo>
                    <a:pt x="787" y="569"/>
                  </a:lnTo>
                  <a:lnTo>
                    <a:pt x="813" y="544"/>
                  </a:lnTo>
                  <a:lnTo>
                    <a:pt x="841" y="519"/>
                  </a:lnTo>
                  <a:lnTo>
                    <a:pt x="861" y="501"/>
                  </a:lnTo>
                  <a:lnTo>
                    <a:pt x="882" y="484"/>
                  </a:lnTo>
                  <a:lnTo>
                    <a:pt x="905" y="469"/>
                  </a:lnTo>
                  <a:lnTo>
                    <a:pt x="929" y="454"/>
                  </a:lnTo>
                  <a:lnTo>
                    <a:pt x="974" y="429"/>
                  </a:lnTo>
                  <a:lnTo>
                    <a:pt x="1011" y="410"/>
                  </a:lnTo>
                  <a:lnTo>
                    <a:pt x="998" y="410"/>
                  </a:lnTo>
                  <a:lnTo>
                    <a:pt x="986" y="409"/>
                  </a:lnTo>
                  <a:lnTo>
                    <a:pt x="974" y="406"/>
                  </a:lnTo>
                  <a:lnTo>
                    <a:pt x="963" y="400"/>
                  </a:lnTo>
                  <a:lnTo>
                    <a:pt x="961" y="400"/>
                  </a:lnTo>
                  <a:lnTo>
                    <a:pt x="964" y="399"/>
                  </a:lnTo>
                  <a:lnTo>
                    <a:pt x="977" y="404"/>
                  </a:lnTo>
                  <a:lnTo>
                    <a:pt x="992" y="407"/>
                  </a:lnTo>
                  <a:lnTo>
                    <a:pt x="1008" y="406"/>
                  </a:lnTo>
                  <a:lnTo>
                    <a:pt x="1024" y="403"/>
                  </a:lnTo>
                  <a:lnTo>
                    <a:pt x="1024" y="404"/>
                  </a:lnTo>
                  <a:lnTo>
                    <a:pt x="1048" y="394"/>
                  </a:lnTo>
                  <a:lnTo>
                    <a:pt x="1071" y="385"/>
                  </a:lnTo>
                  <a:lnTo>
                    <a:pt x="1102" y="375"/>
                  </a:lnTo>
                  <a:lnTo>
                    <a:pt x="1133" y="365"/>
                  </a:lnTo>
                  <a:lnTo>
                    <a:pt x="1199" y="347"/>
                  </a:lnTo>
                  <a:lnTo>
                    <a:pt x="1267" y="331"/>
                  </a:lnTo>
                  <a:lnTo>
                    <a:pt x="1336" y="318"/>
                  </a:lnTo>
                  <a:lnTo>
                    <a:pt x="1478" y="292"/>
                  </a:lnTo>
                  <a:lnTo>
                    <a:pt x="1618" y="267"/>
                  </a:lnTo>
                  <a:lnTo>
                    <a:pt x="1596" y="262"/>
                  </a:lnTo>
                  <a:lnTo>
                    <a:pt x="1575" y="256"/>
                  </a:lnTo>
                  <a:lnTo>
                    <a:pt x="1556" y="248"/>
                  </a:lnTo>
                  <a:lnTo>
                    <a:pt x="1539" y="237"/>
                  </a:lnTo>
                  <a:lnTo>
                    <a:pt x="1537" y="236"/>
                  </a:lnTo>
                  <a:lnTo>
                    <a:pt x="1540" y="236"/>
                  </a:lnTo>
                  <a:lnTo>
                    <a:pt x="1561" y="246"/>
                  </a:lnTo>
                  <a:lnTo>
                    <a:pt x="1583" y="253"/>
                  </a:lnTo>
                  <a:lnTo>
                    <a:pt x="1606" y="259"/>
                  </a:lnTo>
                  <a:lnTo>
                    <a:pt x="1629" y="264"/>
                  </a:lnTo>
                  <a:lnTo>
                    <a:pt x="1628" y="265"/>
                  </a:lnTo>
                  <a:lnTo>
                    <a:pt x="1647" y="261"/>
                  </a:lnTo>
                  <a:lnTo>
                    <a:pt x="1716" y="246"/>
                  </a:lnTo>
                  <a:lnTo>
                    <a:pt x="1777" y="231"/>
                  </a:lnTo>
                  <a:lnTo>
                    <a:pt x="1830" y="220"/>
                  </a:lnTo>
                  <a:lnTo>
                    <a:pt x="1855" y="215"/>
                  </a:lnTo>
                  <a:lnTo>
                    <a:pt x="1876" y="212"/>
                  </a:lnTo>
                  <a:lnTo>
                    <a:pt x="1896" y="209"/>
                  </a:lnTo>
                  <a:lnTo>
                    <a:pt x="1915" y="207"/>
                  </a:lnTo>
                  <a:lnTo>
                    <a:pt x="1924" y="207"/>
                  </a:lnTo>
                  <a:lnTo>
                    <a:pt x="1926" y="205"/>
                  </a:lnTo>
                  <a:lnTo>
                    <a:pt x="1927" y="205"/>
                  </a:lnTo>
                  <a:lnTo>
                    <a:pt x="1928" y="205"/>
                  </a:lnTo>
                  <a:lnTo>
                    <a:pt x="1939" y="207"/>
                  </a:lnTo>
                  <a:lnTo>
                    <a:pt x="1946" y="207"/>
                  </a:lnTo>
                  <a:lnTo>
                    <a:pt x="1975" y="205"/>
                  </a:lnTo>
                  <a:lnTo>
                    <a:pt x="2038" y="204"/>
                  </a:lnTo>
                  <a:lnTo>
                    <a:pt x="2104" y="204"/>
                  </a:lnTo>
                  <a:lnTo>
                    <a:pt x="2135" y="204"/>
                  </a:lnTo>
                  <a:lnTo>
                    <a:pt x="2110" y="190"/>
                  </a:lnTo>
                  <a:lnTo>
                    <a:pt x="2087" y="176"/>
                  </a:lnTo>
                  <a:lnTo>
                    <a:pt x="2065" y="160"/>
                  </a:lnTo>
                  <a:lnTo>
                    <a:pt x="2046" y="141"/>
                  </a:lnTo>
                  <a:lnTo>
                    <a:pt x="2044" y="139"/>
                  </a:lnTo>
                  <a:lnTo>
                    <a:pt x="2049" y="139"/>
                  </a:lnTo>
                  <a:lnTo>
                    <a:pt x="2071" y="158"/>
                  </a:lnTo>
                  <a:lnTo>
                    <a:pt x="2096" y="176"/>
                  </a:lnTo>
                  <a:lnTo>
                    <a:pt x="2122" y="190"/>
                  </a:lnTo>
                  <a:lnTo>
                    <a:pt x="2150" y="204"/>
                  </a:lnTo>
                  <a:lnTo>
                    <a:pt x="2282" y="204"/>
                  </a:lnTo>
                  <a:lnTo>
                    <a:pt x="2351" y="204"/>
                  </a:lnTo>
                  <a:lnTo>
                    <a:pt x="2421" y="207"/>
                  </a:lnTo>
                  <a:lnTo>
                    <a:pt x="2491" y="211"/>
                  </a:lnTo>
                  <a:lnTo>
                    <a:pt x="2526" y="214"/>
                  </a:lnTo>
                  <a:lnTo>
                    <a:pt x="2562" y="218"/>
                  </a:lnTo>
                  <a:lnTo>
                    <a:pt x="2597" y="224"/>
                  </a:lnTo>
                  <a:lnTo>
                    <a:pt x="2632" y="231"/>
                  </a:lnTo>
                  <a:lnTo>
                    <a:pt x="2667" y="239"/>
                  </a:lnTo>
                  <a:lnTo>
                    <a:pt x="2701" y="249"/>
                  </a:lnTo>
                  <a:lnTo>
                    <a:pt x="2739" y="261"/>
                  </a:lnTo>
                  <a:lnTo>
                    <a:pt x="2777" y="275"/>
                  </a:lnTo>
                  <a:lnTo>
                    <a:pt x="2814" y="292"/>
                  </a:lnTo>
                  <a:lnTo>
                    <a:pt x="2849" y="309"/>
                  </a:lnTo>
                  <a:lnTo>
                    <a:pt x="2833" y="292"/>
                  </a:lnTo>
                  <a:lnTo>
                    <a:pt x="2818" y="274"/>
                  </a:lnTo>
                  <a:lnTo>
                    <a:pt x="2806" y="253"/>
                  </a:lnTo>
                  <a:lnTo>
                    <a:pt x="2795" y="234"/>
                  </a:lnTo>
                  <a:lnTo>
                    <a:pt x="2793" y="231"/>
                  </a:lnTo>
                  <a:lnTo>
                    <a:pt x="2801" y="233"/>
                  </a:lnTo>
                  <a:lnTo>
                    <a:pt x="2817" y="259"/>
                  </a:lnTo>
                  <a:lnTo>
                    <a:pt x="2834" y="283"/>
                  </a:lnTo>
                  <a:lnTo>
                    <a:pt x="2855" y="306"/>
                  </a:lnTo>
                  <a:lnTo>
                    <a:pt x="2877" y="327"/>
                  </a:lnTo>
                  <a:lnTo>
                    <a:pt x="2902" y="343"/>
                  </a:lnTo>
                  <a:lnTo>
                    <a:pt x="2925" y="360"/>
                  </a:lnTo>
                  <a:lnTo>
                    <a:pt x="2949" y="378"/>
                  </a:lnTo>
                  <a:lnTo>
                    <a:pt x="2971" y="397"/>
                  </a:lnTo>
                  <a:lnTo>
                    <a:pt x="2998" y="422"/>
                  </a:lnTo>
                  <a:lnTo>
                    <a:pt x="3025" y="448"/>
                  </a:lnTo>
                  <a:lnTo>
                    <a:pt x="3076" y="501"/>
                  </a:lnTo>
                  <a:lnTo>
                    <a:pt x="3127" y="557"/>
                  </a:lnTo>
                  <a:lnTo>
                    <a:pt x="3179" y="614"/>
                  </a:lnTo>
                  <a:lnTo>
                    <a:pt x="3228" y="671"/>
                  </a:lnTo>
                  <a:lnTo>
                    <a:pt x="3278" y="728"/>
                  </a:lnTo>
                  <a:lnTo>
                    <a:pt x="3331" y="785"/>
                  </a:lnTo>
                  <a:lnTo>
                    <a:pt x="3357" y="812"/>
                  </a:lnTo>
                  <a:lnTo>
                    <a:pt x="3384" y="838"/>
                  </a:lnTo>
                  <a:lnTo>
                    <a:pt x="3412" y="865"/>
                  </a:lnTo>
                  <a:lnTo>
                    <a:pt x="3441" y="888"/>
                  </a:lnTo>
                  <a:lnTo>
                    <a:pt x="3470" y="911"/>
                  </a:lnTo>
                  <a:lnTo>
                    <a:pt x="3500" y="933"/>
                  </a:lnTo>
                  <a:lnTo>
                    <a:pt x="3532" y="955"/>
                  </a:lnTo>
                  <a:lnTo>
                    <a:pt x="3564" y="975"/>
                  </a:lnTo>
                  <a:lnTo>
                    <a:pt x="3598" y="991"/>
                  </a:lnTo>
                  <a:lnTo>
                    <a:pt x="3632" y="1007"/>
                  </a:lnTo>
                  <a:lnTo>
                    <a:pt x="3656" y="1017"/>
                  </a:lnTo>
                  <a:lnTo>
                    <a:pt x="3681" y="1027"/>
                  </a:lnTo>
                  <a:lnTo>
                    <a:pt x="3661" y="1011"/>
                  </a:lnTo>
                  <a:lnTo>
                    <a:pt x="3642" y="994"/>
                  </a:lnTo>
                  <a:lnTo>
                    <a:pt x="3623" y="976"/>
                  </a:lnTo>
                  <a:lnTo>
                    <a:pt x="3605" y="957"/>
                  </a:lnTo>
                  <a:lnTo>
                    <a:pt x="3588" y="938"/>
                  </a:lnTo>
                  <a:lnTo>
                    <a:pt x="3571" y="919"/>
                  </a:lnTo>
                  <a:lnTo>
                    <a:pt x="3557" y="898"/>
                  </a:lnTo>
                  <a:lnTo>
                    <a:pt x="3544" y="878"/>
                  </a:lnTo>
                  <a:lnTo>
                    <a:pt x="3542" y="873"/>
                  </a:lnTo>
                  <a:lnTo>
                    <a:pt x="3551" y="875"/>
                  </a:lnTo>
                  <a:lnTo>
                    <a:pt x="3569" y="900"/>
                  </a:lnTo>
                  <a:lnTo>
                    <a:pt x="3588" y="923"/>
                  </a:lnTo>
                  <a:lnTo>
                    <a:pt x="3607" y="945"/>
                  </a:lnTo>
                  <a:lnTo>
                    <a:pt x="3629" y="967"/>
                  </a:lnTo>
                  <a:lnTo>
                    <a:pt x="3651" y="988"/>
                  </a:lnTo>
                  <a:lnTo>
                    <a:pt x="3674" y="1007"/>
                  </a:lnTo>
                  <a:lnTo>
                    <a:pt x="3699" y="1024"/>
                  </a:lnTo>
                  <a:lnTo>
                    <a:pt x="3725" y="1042"/>
                  </a:lnTo>
                  <a:lnTo>
                    <a:pt x="3755" y="1051"/>
                  </a:lnTo>
                  <a:lnTo>
                    <a:pt x="3785" y="1058"/>
                  </a:lnTo>
                  <a:lnTo>
                    <a:pt x="3816" y="1065"/>
                  </a:lnTo>
                  <a:lnTo>
                    <a:pt x="3847" y="1071"/>
                  </a:lnTo>
                  <a:lnTo>
                    <a:pt x="3878" y="1076"/>
                  </a:lnTo>
                  <a:lnTo>
                    <a:pt x="3909" y="1079"/>
                  </a:lnTo>
                  <a:lnTo>
                    <a:pt x="3939" y="1082"/>
                  </a:lnTo>
                  <a:lnTo>
                    <a:pt x="3970" y="1084"/>
                  </a:lnTo>
                  <a:lnTo>
                    <a:pt x="4002" y="1084"/>
                  </a:lnTo>
                  <a:lnTo>
                    <a:pt x="4033" y="1084"/>
                  </a:lnTo>
                  <a:lnTo>
                    <a:pt x="4096" y="1083"/>
                  </a:lnTo>
                  <a:lnTo>
                    <a:pt x="4158" y="1077"/>
                  </a:lnTo>
                  <a:lnTo>
                    <a:pt x="4219" y="1068"/>
                  </a:lnTo>
                  <a:lnTo>
                    <a:pt x="4227" y="1099"/>
                  </a:lnTo>
                  <a:lnTo>
                    <a:pt x="4190" y="1105"/>
                  </a:lnTo>
                  <a:lnTo>
                    <a:pt x="4152" y="1109"/>
                  </a:lnTo>
                  <a:lnTo>
                    <a:pt x="4112" y="1112"/>
                  </a:lnTo>
                  <a:lnTo>
                    <a:pt x="4074" y="1114"/>
                  </a:lnTo>
                  <a:lnTo>
                    <a:pt x="4036" y="1115"/>
                  </a:lnTo>
                  <a:lnTo>
                    <a:pt x="3996" y="1115"/>
                  </a:lnTo>
                  <a:lnTo>
                    <a:pt x="3958" y="1112"/>
                  </a:lnTo>
                  <a:lnTo>
                    <a:pt x="3920" y="1109"/>
                  </a:lnTo>
                  <a:lnTo>
                    <a:pt x="3882" y="1105"/>
                  </a:lnTo>
                  <a:lnTo>
                    <a:pt x="3844" y="1099"/>
                  </a:lnTo>
                  <a:lnTo>
                    <a:pt x="3806" y="1092"/>
                  </a:lnTo>
                  <a:lnTo>
                    <a:pt x="3768" y="1083"/>
                  </a:lnTo>
                  <a:lnTo>
                    <a:pt x="3730" y="1073"/>
                  </a:lnTo>
                  <a:lnTo>
                    <a:pt x="3693" y="1061"/>
                  </a:lnTo>
                  <a:lnTo>
                    <a:pt x="3656" y="1046"/>
                  </a:lnTo>
                  <a:lnTo>
                    <a:pt x="3621" y="1032"/>
                  </a:lnTo>
                  <a:lnTo>
                    <a:pt x="3592" y="1018"/>
                  </a:lnTo>
                  <a:lnTo>
                    <a:pt x="3564" y="1005"/>
                  </a:lnTo>
                  <a:lnTo>
                    <a:pt x="3538" y="989"/>
                  </a:lnTo>
                  <a:lnTo>
                    <a:pt x="3511" y="973"/>
                  </a:lnTo>
                  <a:lnTo>
                    <a:pt x="3486" y="955"/>
                  </a:lnTo>
                  <a:lnTo>
                    <a:pt x="3462" y="938"/>
                  </a:lnTo>
                  <a:lnTo>
                    <a:pt x="3437" y="919"/>
                  </a:lnTo>
                  <a:lnTo>
                    <a:pt x="3413" y="900"/>
                  </a:lnTo>
                  <a:lnTo>
                    <a:pt x="3368" y="859"/>
                  </a:lnTo>
                  <a:lnTo>
                    <a:pt x="3325" y="815"/>
                  </a:lnTo>
                  <a:lnTo>
                    <a:pt x="3283" y="769"/>
                  </a:lnTo>
                  <a:lnTo>
                    <a:pt x="3242" y="724"/>
                  </a:lnTo>
                  <a:lnTo>
                    <a:pt x="3227" y="711"/>
                  </a:lnTo>
                  <a:lnTo>
                    <a:pt x="3209" y="698"/>
                  </a:lnTo>
                  <a:lnTo>
                    <a:pt x="3193" y="686"/>
                  </a:lnTo>
                  <a:lnTo>
                    <a:pt x="3176" y="676"/>
                  </a:lnTo>
                  <a:lnTo>
                    <a:pt x="3157" y="665"/>
                  </a:lnTo>
                  <a:lnTo>
                    <a:pt x="3139" y="658"/>
                  </a:lnTo>
                  <a:lnTo>
                    <a:pt x="3119" y="649"/>
                  </a:lnTo>
                  <a:lnTo>
                    <a:pt x="3099" y="643"/>
                  </a:lnTo>
                  <a:lnTo>
                    <a:pt x="3097" y="636"/>
                  </a:lnTo>
                  <a:lnTo>
                    <a:pt x="3101" y="637"/>
                  </a:lnTo>
                  <a:lnTo>
                    <a:pt x="3129" y="646"/>
                  </a:lnTo>
                  <a:lnTo>
                    <a:pt x="3157" y="658"/>
                  </a:lnTo>
                  <a:lnTo>
                    <a:pt x="3183" y="671"/>
                  </a:lnTo>
                  <a:lnTo>
                    <a:pt x="3209" y="686"/>
                  </a:lnTo>
                  <a:lnTo>
                    <a:pt x="3160" y="629"/>
                  </a:lnTo>
                  <a:lnTo>
                    <a:pt x="3110" y="571"/>
                  </a:lnTo>
                  <a:lnTo>
                    <a:pt x="3060" y="516"/>
                  </a:lnTo>
                  <a:lnTo>
                    <a:pt x="3009" y="463"/>
                  </a:lnTo>
                  <a:lnTo>
                    <a:pt x="2984" y="437"/>
                  </a:lnTo>
                  <a:lnTo>
                    <a:pt x="2956" y="412"/>
                  </a:lnTo>
                  <a:lnTo>
                    <a:pt x="2928" y="388"/>
                  </a:lnTo>
                  <a:lnTo>
                    <a:pt x="2899" y="366"/>
                  </a:lnTo>
                  <a:lnTo>
                    <a:pt x="2868" y="346"/>
                  </a:lnTo>
                  <a:lnTo>
                    <a:pt x="2836" y="327"/>
                  </a:lnTo>
                  <a:lnTo>
                    <a:pt x="2803" y="309"/>
                  </a:lnTo>
                  <a:lnTo>
                    <a:pt x="2768" y="293"/>
                  </a:lnTo>
                  <a:lnTo>
                    <a:pt x="2733" y="280"/>
                  </a:lnTo>
                  <a:lnTo>
                    <a:pt x="2696" y="268"/>
                  </a:lnTo>
                  <a:lnTo>
                    <a:pt x="2647" y="253"/>
                  </a:lnTo>
                  <a:lnTo>
                    <a:pt x="2595" y="243"/>
                  </a:lnTo>
                  <a:lnTo>
                    <a:pt x="2544" y="234"/>
                  </a:lnTo>
                  <a:lnTo>
                    <a:pt x="2493" y="228"/>
                  </a:lnTo>
                  <a:lnTo>
                    <a:pt x="2477" y="231"/>
                  </a:lnTo>
                  <a:lnTo>
                    <a:pt x="2459" y="233"/>
                  </a:lnTo>
                  <a:lnTo>
                    <a:pt x="2443" y="237"/>
                  </a:lnTo>
                  <a:lnTo>
                    <a:pt x="2428" y="242"/>
                  </a:lnTo>
                  <a:lnTo>
                    <a:pt x="2412" y="248"/>
                  </a:lnTo>
                  <a:lnTo>
                    <a:pt x="2397" y="255"/>
                  </a:lnTo>
                  <a:lnTo>
                    <a:pt x="2383" y="262"/>
                  </a:lnTo>
                  <a:lnTo>
                    <a:pt x="2370" y="271"/>
                  </a:lnTo>
                  <a:lnTo>
                    <a:pt x="2364" y="270"/>
                  </a:lnTo>
                  <a:lnTo>
                    <a:pt x="2365" y="268"/>
                  </a:lnTo>
                  <a:lnTo>
                    <a:pt x="2386" y="253"/>
                  </a:lnTo>
                  <a:lnTo>
                    <a:pt x="2409" y="243"/>
                  </a:lnTo>
                  <a:lnTo>
                    <a:pt x="2433" y="233"/>
                  </a:lnTo>
                  <a:lnTo>
                    <a:pt x="2456" y="226"/>
                  </a:lnTo>
                  <a:lnTo>
                    <a:pt x="2411" y="223"/>
                  </a:lnTo>
                  <a:lnTo>
                    <a:pt x="2365" y="221"/>
                  </a:lnTo>
                  <a:lnTo>
                    <a:pt x="2276" y="220"/>
                  </a:lnTo>
                  <a:lnTo>
                    <a:pt x="2103" y="220"/>
                  </a:lnTo>
                  <a:lnTo>
                    <a:pt x="2022" y="218"/>
                  </a:lnTo>
                  <a:lnTo>
                    <a:pt x="1946" y="221"/>
                  </a:lnTo>
                  <a:lnTo>
                    <a:pt x="1937" y="221"/>
                  </a:lnTo>
                  <a:lnTo>
                    <a:pt x="1927" y="220"/>
                  </a:lnTo>
                  <a:lnTo>
                    <a:pt x="1926" y="220"/>
                  </a:lnTo>
                  <a:lnTo>
                    <a:pt x="1924" y="220"/>
                  </a:lnTo>
                  <a:lnTo>
                    <a:pt x="1921" y="220"/>
                  </a:lnTo>
                  <a:lnTo>
                    <a:pt x="1911" y="221"/>
                  </a:lnTo>
                  <a:lnTo>
                    <a:pt x="1889" y="224"/>
                  </a:lnTo>
                  <a:lnTo>
                    <a:pt x="1864" y="227"/>
                  </a:lnTo>
                  <a:lnTo>
                    <a:pt x="1836" y="231"/>
                  </a:lnTo>
                  <a:lnTo>
                    <a:pt x="1836" y="233"/>
                  </a:lnTo>
                  <a:lnTo>
                    <a:pt x="1827" y="237"/>
                  </a:lnTo>
                  <a:lnTo>
                    <a:pt x="1820" y="243"/>
                  </a:lnTo>
                  <a:lnTo>
                    <a:pt x="1813" y="250"/>
                  </a:lnTo>
                  <a:lnTo>
                    <a:pt x="1805" y="259"/>
                  </a:lnTo>
                  <a:lnTo>
                    <a:pt x="1799" y="268"/>
                  </a:lnTo>
                  <a:lnTo>
                    <a:pt x="1794" y="278"/>
                  </a:lnTo>
                  <a:lnTo>
                    <a:pt x="1789" y="289"/>
                  </a:lnTo>
                  <a:lnTo>
                    <a:pt x="1785" y="299"/>
                  </a:lnTo>
                  <a:lnTo>
                    <a:pt x="1782" y="300"/>
                  </a:lnTo>
                  <a:lnTo>
                    <a:pt x="1782" y="299"/>
                  </a:lnTo>
                  <a:lnTo>
                    <a:pt x="1789" y="280"/>
                  </a:lnTo>
                  <a:lnTo>
                    <a:pt x="1798" y="262"/>
                  </a:lnTo>
                  <a:lnTo>
                    <a:pt x="1808" y="248"/>
                  </a:lnTo>
                  <a:lnTo>
                    <a:pt x="1820" y="236"/>
                  </a:lnTo>
                  <a:lnTo>
                    <a:pt x="1742" y="253"/>
                  </a:lnTo>
                  <a:lnTo>
                    <a:pt x="1697" y="262"/>
                  </a:lnTo>
                  <a:lnTo>
                    <a:pt x="1650" y="272"/>
                  </a:lnTo>
                  <a:lnTo>
                    <a:pt x="1534" y="293"/>
                  </a:lnTo>
                  <a:lnTo>
                    <a:pt x="1415" y="314"/>
                  </a:lnTo>
                  <a:lnTo>
                    <a:pt x="1396" y="319"/>
                  </a:lnTo>
                  <a:lnTo>
                    <a:pt x="1380" y="328"/>
                  </a:lnTo>
                  <a:lnTo>
                    <a:pt x="1363" y="338"/>
                  </a:lnTo>
                  <a:lnTo>
                    <a:pt x="1348" y="350"/>
                  </a:lnTo>
                  <a:lnTo>
                    <a:pt x="1345" y="350"/>
                  </a:lnTo>
                  <a:lnTo>
                    <a:pt x="1345" y="349"/>
                  </a:lnTo>
                  <a:lnTo>
                    <a:pt x="1357" y="340"/>
                  </a:lnTo>
                  <a:lnTo>
                    <a:pt x="1367" y="331"/>
                  </a:lnTo>
                  <a:lnTo>
                    <a:pt x="1379" y="324"/>
                  </a:lnTo>
                  <a:lnTo>
                    <a:pt x="1392" y="318"/>
                  </a:lnTo>
                  <a:lnTo>
                    <a:pt x="1308" y="333"/>
                  </a:lnTo>
                  <a:lnTo>
                    <a:pt x="1226" y="350"/>
                  </a:lnTo>
                  <a:lnTo>
                    <a:pt x="1187" y="360"/>
                  </a:lnTo>
                  <a:lnTo>
                    <a:pt x="1147" y="371"/>
                  </a:lnTo>
                  <a:lnTo>
                    <a:pt x="1111" y="381"/>
                  </a:lnTo>
                  <a:lnTo>
                    <a:pt x="1074" y="393"/>
                  </a:lnTo>
                  <a:lnTo>
                    <a:pt x="1045" y="403"/>
                  </a:lnTo>
                  <a:lnTo>
                    <a:pt x="1017" y="415"/>
                  </a:lnTo>
                  <a:lnTo>
                    <a:pt x="990" y="428"/>
                  </a:lnTo>
                  <a:lnTo>
                    <a:pt x="964" y="441"/>
                  </a:lnTo>
                  <a:lnTo>
                    <a:pt x="933" y="459"/>
                  </a:lnTo>
                  <a:lnTo>
                    <a:pt x="902" y="478"/>
                  </a:lnTo>
                  <a:lnTo>
                    <a:pt x="873" y="500"/>
                  </a:lnTo>
                  <a:lnTo>
                    <a:pt x="845" y="523"/>
                  </a:lnTo>
                  <a:lnTo>
                    <a:pt x="820" y="545"/>
                  </a:lnTo>
                  <a:lnTo>
                    <a:pt x="795" y="567"/>
                  </a:lnTo>
                  <a:lnTo>
                    <a:pt x="749" y="614"/>
                  </a:lnTo>
                  <a:lnTo>
                    <a:pt x="740" y="624"/>
                  </a:lnTo>
                  <a:lnTo>
                    <a:pt x="732" y="636"/>
                  </a:lnTo>
                  <a:lnTo>
                    <a:pt x="728" y="648"/>
                  </a:lnTo>
                  <a:lnTo>
                    <a:pt x="724" y="661"/>
                  </a:lnTo>
                  <a:lnTo>
                    <a:pt x="722" y="661"/>
                  </a:lnTo>
                  <a:lnTo>
                    <a:pt x="724" y="651"/>
                  </a:lnTo>
                  <a:lnTo>
                    <a:pt x="728" y="642"/>
                  </a:lnTo>
                  <a:lnTo>
                    <a:pt x="737" y="624"/>
                  </a:lnTo>
                  <a:lnTo>
                    <a:pt x="709" y="651"/>
                  </a:lnTo>
                  <a:lnTo>
                    <a:pt x="680" y="677"/>
                  </a:lnTo>
                  <a:lnTo>
                    <a:pt x="649" y="700"/>
                  </a:lnTo>
                  <a:lnTo>
                    <a:pt x="617" y="724"/>
                  </a:lnTo>
                  <a:lnTo>
                    <a:pt x="592" y="740"/>
                  </a:lnTo>
                  <a:lnTo>
                    <a:pt x="564" y="753"/>
                  </a:lnTo>
                  <a:lnTo>
                    <a:pt x="535" y="765"/>
                  </a:lnTo>
                  <a:lnTo>
                    <a:pt x="505" y="775"/>
                  </a:lnTo>
                  <a:lnTo>
                    <a:pt x="473" y="783"/>
                  </a:lnTo>
                  <a:lnTo>
                    <a:pt x="442" y="787"/>
                  </a:lnTo>
                  <a:lnTo>
                    <a:pt x="409" y="790"/>
                  </a:lnTo>
                  <a:lnTo>
                    <a:pt x="375" y="788"/>
                  </a:lnTo>
                  <a:lnTo>
                    <a:pt x="375" y="790"/>
                  </a:lnTo>
                  <a:lnTo>
                    <a:pt x="372" y="788"/>
                  </a:lnTo>
                  <a:lnTo>
                    <a:pt x="350" y="787"/>
                  </a:lnTo>
                  <a:lnTo>
                    <a:pt x="329" y="784"/>
                  </a:lnTo>
                  <a:lnTo>
                    <a:pt x="309" y="781"/>
                  </a:lnTo>
                  <a:lnTo>
                    <a:pt x="287" y="775"/>
                  </a:lnTo>
                  <a:lnTo>
                    <a:pt x="265" y="769"/>
                  </a:lnTo>
                  <a:lnTo>
                    <a:pt x="243" y="763"/>
                  </a:lnTo>
                  <a:lnTo>
                    <a:pt x="222" y="755"/>
                  </a:lnTo>
                  <a:lnTo>
                    <a:pt x="200" y="746"/>
                  </a:lnTo>
                  <a:lnTo>
                    <a:pt x="180" y="734"/>
                  </a:lnTo>
                  <a:lnTo>
                    <a:pt x="159" y="724"/>
                  </a:lnTo>
                  <a:lnTo>
                    <a:pt x="140" y="711"/>
                  </a:lnTo>
                  <a:lnTo>
                    <a:pt x="120" y="698"/>
                  </a:lnTo>
                  <a:lnTo>
                    <a:pt x="102" y="683"/>
                  </a:lnTo>
                  <a:lnTo>
                    <a:pt x="85" y="668"/>
                  </a:lnTo>
                  <a:lnTo>
                    <a:pt x="67" y="652"/>
                  </a:lnTo>
                  <a:lnTo>
                    <a:pt x="52" y="636"/>
                  </a:lnTo>
                  <a:lnTo>
                    <a:pt x="36" y="618"/>
                  </a:lnTo>
                  <a:lnTo>
                    <a:pt x="23" y="601"/>
                  </a:lnTo>
                  <a:lnTo>
                    <a:pt x="11" y="582"/>
                  </a:lnTo>
                  <a:lnTo>
                    <a:pt x="0" y="563"/>
                  </a:lnTo>
                  <a:lnTo>
                    <a:pt x="11" y="582"/>
                  </a:lnTo>
                  <a:lnTo>
                    <a:pt x="23" y="601"/>
                  </a:lnTo>
                  <a:lnTo>
                    <a:pt x="38" y="618"/>
                  </a:lnTo>
                  <a:lnTo>
                    <a:pt x="52" y="636"/>
                  </a:lnTo>
                  <a:lnTo>
                    <a:pt x="69" y="652"/>
                  </a:lnTo>
                  <a:lnTo>
                    <a:pt x="85" y="668"/>
                  </a:lnTo>
                  <a:lnTo>
                    <a:pt x="102" y="683"/>
                  </a:lnTo>
                  <a:lnTo>
                    <a:pt x="121" y="698"/>
                  </a:lnTo>
                  <a:lnTo>
                    <a:pt x="140" y="711"/>
                  </a:lnTo>
                  <a:lnTo>
                    <a:pt x="161" y="722"/>
                  </a:lnTo>
                  <a:lnTo>
                    <a:pt x="180" y="734"/>
                  </a:lnTo>
                  <a:lnTo>
                    <a:pt x="202" y="744"/>
                  </a:lnTo>
                  <a:lnTo>
                    <a:pt x="222" y="753"/>
                  </a:lnTo>
                  <a:lnTo>
                    <a:pt x="244" y="761"/>
                  </a:lnTo>
                  <a:lnTo>
                    <a:pt x="266" y="768"/>
                  </a:lnTo>
                  <a:lnTo>
                    <a:pt x="288" y="774"/>
                  </a:lnTo>
                  <a:lnTo>
                    <a:pt x="325" y="781"/>
                  </a:lnTo>
                  <a:lnTo>
                    <a:pt x="362" y="785"/>
                  </a:lnTo>
                  <a:lnTo>
                    <a:pt x="350" y="781"/>
                  </a:lnTo>
                  <a:lnTo>
                    <a:pt x="338" y="777"/>
                  </a:lnTo>
                  <a:lnTo>
                    <a:pt x="328" y="771"/>
                  </a:lnTo>
                  <a:lnTo>
                    <a:pt x="319" y="7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7" name="Group 51"/>
            <p:cNvGrpSpPr>
              <a:grpSpLocks/>
            </p:cNvGrpSpPr>
            <p:nvPr/>
          </p:nvGrpSpPr>
          <p:grpSpPr bwMode="auto">
            <a:xfrm>
              <a:off x="4117843" y="615792"/>
              <a:ext cx="312738" cy="327025"/>
              <a:chOff x="0" y="0"/>
              <a:chExt cx="312738" cy="327025"/>
            </a:xfrm>
          </p:grpSpPr>
          <p:sp>
            <p:nvSpPr>
              <p:cNvPr id="68" name="Freeform 163"/>
              <p:cNvSpPr>
                <a:spLocks/>
              </p:cNvSpPr>
              <p:nvPr/>
            </p:nvSpPr>
            <p:spPr bwMode="auto">
              <a:xfrm>
                <a:off x="138112" y="0"/>
                <a:ext cx="36513" cy="112713"/>
              </a:xfrm>
              <a:custGeom>
                <a:avLst/>
                <a:gdLst>
                  <a:gd name="T0" fmla="*/ 25 w 69"/>
                  <a:gd name="T1" fmla="*/ 212 h 213"/>
                  <a:gd name="T2" fmla="*/ 25 w 69"/>
                  <a:gd name="T3" fmla="*/ 212 h 213"/>
                  <a:gd name="T4" fmla="*/ 14 w 69"/>
                  <a:gd name="T5" fmla="*/ 194 h 213"/>
                  <a:gd name="T6" fmla="*/ 7 w 69"/>
                  <a:gd name="T7" fmla="*/ 175 h 213"/>
                  <a:gd name="T8" fmla="*/ 4 w 69"/>
                  <a:gd name="T9" fmla="*/ 164 h 213"/>
                  <a:gd name="T10" fmla="*/ 3 w 69"/>
                  <a:gd name="T11" fmla="*/ 152 h 213"/>
                  <a:gd name="T12" fmla="*/ 0 w 69"/>
                  <a:gd name="T13" fmla="*/ 127 h 213"/>
                  <a:gd name="T14" fmla="*/ 1 w 69"/>
                  <a:gd name="T15" fmla="*/ 99 h 213"/>
                  <a:gd name="T16" fmla="*/ 6 w 69"/>
                  <a:gd name="T17" fmla="*/ 71 h 213"/>
                  <a:gd name="T18" fmla="*/ 8 w 69"/>
                  <a:gd name="T19" fmla="*/ 57 h 213"/>
                  <a:gd name="T20" fmla="*/ 13 w 69"/>
                  <a:gd name="T21" fmla="*/ 43 h 213"/>
                  <a:gd name="T22" fmla="*/ 19 w 69"/>
                  <a:gd name="T23" fmla="*/ 30 h 213"/>
                  <a:gd name="T24" fmla="*/ 25 w 69"/>
                  <a:gd name="T25" fmla="*/ 17 h 213"/>
                  <a:gd name="T26" fmla="*/ 28 w 69"/>
                  <a:gd name="T27" fmla="*/ 11 h 213"/>
                  <a:gd name="T28" fmla="*/ 33 w 69"/>
                  <a:gd name="T29" fmla="*/ 5 h 213"/>
                  <a:gd name="T30" fmla="*/ 39 w 69"/>
                  <a:gd name="T31" fmla="*/ 1 h 213"/>
                  <a:gd name="T32" fmla="*/ 42 w 69"/>
                  <a:gd name="T33" fmla="*/ 0 h 213"/>
                  <a:gd name="T34" fmla="*/ 45 w 69"/>
                  <a:gd name="T35" fmla="*/ 0 h 213"/>
                  <a:gd name="T36" fmla="*/ 50 w 69"/>
                  <a:gd name="T37" fmla="*/ 1 h 213"/>
                  <a:gd name="T38" fmla="*/ 52 w 69"/>
                  <a:gd name="T39" fmla="*/ 2 h 213"/>
                  <a:gd name="T40" fmla="*/ 57 w 69"/>
                  <a:gd name="T41" fmla="*/ 10 h 213"/>
                  <a:gd name="T42" fmla="*/ 60 w 69"/>
                  <a:gd name="T43" fmla="*/ 17 h 213"/>
                  <a:gd name="T44" fmla="*/ 63 w 69"/>
                  <a:gd name="T45" fmla="*/ 23 h 213"/>
                  <a:gd name="T46" fmla="*/ 66 w 69"/>
                  <a:gd name="T47" fmla="*/ 38 h 213"/>
                  <a:gd name="T48" fmla="*/ 67 w 69"/>
                  <a:gd name="T49" fmla="*/ 51 h 213"/>
                  <a:gd name="T50" fmla="*/ 69 w 69"/>
                  <a:gd name="T51" fmla="*/ 79 h 213"/>
                  <a:gd name="T52" fmla="*/ 67 w 69"/>
                  <a:gd name="T53" fmla="*/ 109 h 213"/>
                  <a:gd name="T54" fmla="*/ 64 w 69"/>
                  <a:gd name="T55" fmla="*/ 140 h 213"/>
                  <a:gd name="T56" fmla="*/ 60 w 69"/>
                  <a:gd name="T57" fmla="*/ 159 h 213"/>
                  <a:gd name="T58" fmla="*/ 55 w 69"/>
                  <a:gd name="T59" fmla="*/ 178 h 213"/>
                  <a:gd name="T60" fmla="*/ 48 w 69"/>
                  <a:gd name="T61" fmla="*/ 196 h 213"/>
                  <a:gd name="T62" fmla="*/ 44 w 69"/>
                  <a:gd name="T63" fmla="*/ 205 h 213"/>
                  <a:gd name="T64" fmla="*/ 38 w 69"/>
                  <a:gd name="T65" fmla="*/ 213 h 213"/>
                  <a:gd name="T66" fmla="*/ 25 w 69"/>
                  <a:gd name="T67" fmla="*/ 2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213">
                    <a:moveTo>
                      <a:pt x="25" y="212"/>
                    </a:moveTo>
                    <a:lnTo>
                      <a:pt x="25" y="212"/>
                    </a:lnTo>
                    <a:lnTo>
                      <a:pt x="14" y="194"/>
                    </a:lnTo>
                    <a:lnTo>
                      <a:pt x="7" y="175"/>
                    </a:lnTo>
                    <a:lnTo>
                      <a:pt x="4" y="164"/>
                    </a:lnTo>
                    <a:lnTo>
                      <a:pt x="3" y="152"/>
                    </a:lnTo>
                    <a:lnTo>
                      <a:pt x="0" y="127"/>
                    </a:lnTo>
                    <a:lnTo>
                      <a:pt x="1" y="99"/>
                    </a:lnTo>
                    <a:lnTo>
                      <a:pt x="6" y="71"/>
                    </a:lnTo>
                    <a:lnTo>
                      <a:pt x="8" y="57"/>
                    </a:lnTo>
                    <a:lnTo>
                      <a:pt x="13" y="43"/>
                    </a:lnTo>
                    <a:lnTo>
                      <a:pt x="19" y="30"/>
                    </a:lnTo>
                    <a:lnTo>
                      <a:pt x="25" y="17"/>
                    </a:lnTo>
                    <a:lnTo>
                      <a:pt x="28" y="11"/>
                    </a:lnTo>
                    <a:lnTo>
                      <a:pt x="33" y="5"/>
                    </a:lnTo>
                    <a:lnTo>
                      <a:pt x="39" y="1"/>
                    </a:lnTo>
                    <a:lnTo>
                      <a:pt x="42" y="0"/>
                    </a:lnTo>
                    <a:lnTo>
                      <a:pt x="45" y="0"/>
                    </a:lnTo>
                    <a:lnTo>
                      <a:pt x="50" y="1"/>
                    </a:lnTo>
                    <a:lnTo>
                      <a:pt x="52" y="2"/>
                    </a:lnTo>
                    <a:lnTo>
                      <a:pt x="57" y="10"/>
                    </a:lnTo>
                    <a:lnTo>
                      <a:pt x="60" y="17"/>
                    </a:lnTo>
                    <a:lnTo>
                      <a:pt x="63" y="23"/>
                    </a:lnTo>
                    <a:lnTo>
                      <a:pt x="66" y="38"/>
                    </a:lnTo>
                    <a:lnTo>
                      <a:pt x="67" y="51"/>
                    </a:lnTo>
                    <a:lnTo>
                      <a:pt x="69" y="79"/>
                    </a:lnTo>
                    <a:lnTo>
                      <a:pt x="67" y="109"/>
                    </a:lnTo>
                    <a:lnTo>
                      <a:pt x="64" y="140"/>
                    </a:lnTo>
                    <a:lnTo>
                      <a:pt x="60" y="159"/>
                    </a:lnTo>
                    <a:lnTo>
                      <a:pt x="55" y="178"/>
                    </a:lnTo>
                    <a:lnTo>
                      <a:pt x="48" y="196"/>
                    </a:lnTo>
                    <a:lnTo>
                      <a:pt x="44" y="205"/>
                    </a:lnTo>
                    <a:lnTo>
                      <a:pt x="38" y="213"/>
                    </a:lnTo>
                    <a:lnTo>
                      <a:pt x="25" y="212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" name="Freeform 164"/>
              <p:cNvSpPr>
                <a:spLocks/>
              </p:cNvSpPr>
              <p:nvPr/>
            </p:nvSpPr>
            <p:spPr bwMode="auto">
              <a:xfrm>
                <a:off x="177800" y="52388"/>
                <a:ext cx="92075" cy="77788"/>
              </a:xfrm>
              <a:custGeom>
                <a:avLst/>
                <a:gdLst>
                  <a:gd name="T0" fmla="*/ 0 w 173"/>
                  <a:gd name="T1" fmla="*/ 136 h 147"/>
                  <a:gd name="T2" fmla="*/ 0 w 173"/>
                  <a:gd name="T3" fmla="*/ 136 h 147"/>
                  <a:gd name="T4" fmla="*/ 13 w 173"/>
                  <a:gd name="T5" fmla="*/ 112 h 147"/>
                  <a:gd name="T6" fmla="*/ 28 w 173"/>
                  <a:gd name="T7" fmla="*/ 87 h 147"/>
                  <a:gd name="T8" fmla="*/ 44 w 173"/>
                  <a:gd name="T9" fmla="*/ 65 h 147"/>
                  <a:gd name="T10" fmla="*/ 54 w 173"/>
                  <a:gd name="T11" fmla="*/ 54 h 147"/>
                  <a:gd name="T12" fmla="*/ 64 w 173"/>
                  <a:gd name="T13" fmla="*/ 44 h 147"/>
                  <a:gd name="T14" fmla="*/ 75 w 173"/>
                  <a:gd name="T15" fmla="*/ 35 h 147"/>
                  <a:gd name="T16" fmla="*/ 86 w 173"/>
                  <a:gd name="T17" fmla="*/ 27 h 147"/>
                  <a:gd name="T18" fmla="*/ 98 w 173"/>
                  <a:gd name="T19" fmla="*/ 19 h 147"/>
                  <a:gd name="T20" fmla="*/ 111 w 173"/>
                  <a:gd name="T21" fmla="*/ 12 h 147"/>
                  <a:gd name="T22" fmla="*/ 122 w 173"/>
                  <a:gd name="T23" fmla="*/ 7 h 147"/>
                  <a:gd name="T24" fmla="*/ 132 w 173"/>
                  <a:gd name="T25" fmla="*/ 5 h 147"/>
                  <a:gd name="T26" fmla="*/ 142 w 173"/>
                  <a:gd name="T27" fmla="*/ 2 h 147"/>
                  <a:gd name="T28" fmla="*/ 154 w 173"/>
                  <a:gd name="T29" fmla="*/ 0 h 147"/>
                  <a:gd name="T30" fmla="*/ 160 w 173"/>
                  <a:gd name="T31" fmla="*/ 0 h 147"/>
                  <a:gd name="T32" fmla="*/ 166 w 173"/>
                  <a:gd name="T33" fmla="*/ 2 h 147"/>
                  <a:gd name="T34" fmla="*/ 170 w 173"/>
                  <a:gd name="T35" fmla="*/ 6 h 147"/>
                  <a:gd name="T36" fmla="*/ 171 w 173"/>
                  <a:gd name="T37" fmla="*/ 9 h 147"/>
                  <a:gd name="T38" fmla="*/ 173 w 173"/>
                  <a:gd name="T39" fmla="*/ 12 h 147"/>
                  <a:gd name="T40" fmla="*/ 173 w 173"/>
                  <a:gd name="T41" fmla="*/ 16 h 147"/>
                  <a:gd name="T42" fmla="*/ 173 w 173"/>
                  <a:gd name="T43" fmla="*/ 21 h 147"/>
                  <a:gd name="T44" fmla="*/ 168 w 173"/>
                  <a:gd name="T45" fmla="*/ 29 h 147"/>
                  <a:gd name="T46" fmla="*/ 164 w 173"/>
                  <a:gd name="T47" fmla="*/ 37 h 147"/>
                  <a:gd name="T48" fmla="*/ 160 w 173"/>
                  <a:gd name="T49" fmla="*/ 44 h 147"/>
                  <a:gd name="T50" fmla="*/ 151 w 173"/>
                  <a:gd name="T51" fmla="*/ 54 h 147"/>
                  <a:gd name="T52" fmla="*/ 141 w 173"/>
                  <a:gd name="T53" fmla="*/ 65 h 147"/>
                  <a:gd name="T54" fmla="*/ 119 w 173"/>
                  <a:gd name="T55" fmla="*/ 85 h 147"/>
                  <a:gd name="T56" fmla="*/ 97 w 173"/>
                  <a:gd name="T57" fmla="*/ 103 h 147"/>
                  <a:gd name="T58" fmla="*/ 73 w 173"/>
                  <a:gd name="T59" fmla="*/ 117 h 147"/>
                  <a:gd name="T60" fmla="*/ 57 w 173"/>
                  <a:gd name="T61" fmla="*/ 128 h 147"/>
                  <a:gd name="T62" fmla="*/ 41 w 173"/>
                  <a:gd name="T63" fmla="*/ 136 h 147"/>
                  <a:gd name="T64" fmla="*/ 23 w 173"/>
                  <a:gd name="T65" fmla="*/ 142 h 147"/>
                  <a:gd name="T66" fmla="*/ 6 w 173"/>
                  <a:gd name="T67" fmla="*/ 147 h 147"/>
                  <a:gd name="T68" fmla="*/ 0 w 173"/>
                  <a:gd name="T69" fmla="*/ 13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3" h="147">
                    <a:moveTo>
                      <a:pt x="0" y="136"/>
                    </a:moveTo>
                    <a:lnTo>
                      <a:pt x="0" y="136"/>
                    </a:lnTo>
                    <a:lnTo>
                      <a:pt x="13" y="112"/>
                    </a:lnTo>
                    <a:lnTo>
                      <a:pt x="28" y="87"/>
                    </a:lnTo>
                    <a:lnTo>
                      <a:pt x="44" y="65"/>
                    </a:lnTo>
                    <a:lnTo>
                      <a:pt x="54" y="54"/>
                    </a:lnTo>
                    <a:lnTo>
                      <a:pt x="64" y="44"/>
                    </a:lnTo>
                    <a:lnTo>
                      <a:pt x="75" y="35"/>
                    </a:lnTo>
                    <a:lnTo>
                      <a:pt x="86" y="27"/>
                    </a:lnTo>
                    <a:lnTo>
                      <a:pt x="98" y="19"/>
                    </a:lnTo>
                    <a:lnTo>
                      <a:pt x="111" y="12"/>
                    </a:lnTo>
                    <a:lnTo>
                      <a:pt x="122" y="7"/>
                    </a:lnTo>
                    <a:lnTo>
                      <a:pt x="132" y="5"/>
                    </a:lnTo>
                    <a:lnTo>
                      <a:pt x="142" y="2"/>
                    </a:lnTo>
                    <a:lnTo>
                      <a:pt x="154" y="0"/>
                    </a:lnTo>
                    <a:lnTo>
                      <a:pt x="160" y="0"/>
                    </a:lnTo>
                    <a:lnTo>
                      <a:pt x="166" y="2"/>
                    </a:lnTo>
                    <a:lnTo>
                      <a:pt x="170" y="6"/>
                    </a:lnTo>
                    <a:lnTo>
                      <a:pt x="171" y="9"/>
                    </a:lnTo>
                    <a:lnTo>
                      <a:pt x="173" y="12"/>
                    </a:lnTo>
                    <a:lnTo>
                      <a:pt x="173" y="16"/>
                    </a:lnTo>
                    <a:lnTo>
                      <a:pt x="173" y="21"/>
                    </a:lnTo>
                    <a:lnTo>
                      <a:pt x="168" y="29"/>
                    </a:lnTo>
                    <a:lnTo>
                      <a:pt x="164" y="37"/>
                    </a:lnTo>
                    <a:lnTo>
                      <a:pt x="160" y="44"/>
                    </a:lnTo>
                    <a:lnTo>
                      <a:pt x="151" y="54"/>
                    </a:lnTo>
                    <a:lnTo>
                      <a:pt x="141" y="65"/>
                    </a:lnTo>
                    <a:lnTo>
                      <a:pt x="119" y="85"/>
                    </a:lnTo>
                    <a:lnTo>
                      <a:pt x="97" y="103"/>
                    </a:lnTo>
                    <a:lnTo>
                      <a:pt x="73" y="117"/>
                    </a:lnTo>
                    <a:lnTo>
                      <a:pt x="57" y="128"/>
                    </a:lnTo>
                    <a:lnTo>
                      <a:pt x="41" y="136"/>
                    </a:lnTo>
                    <a:lnTo>
                      <a:pt x="23" y="142"/>
                    </a:lnTo>
                    <a:lnTo>
                      <a:pt x="6" y="147"/>
                    </a:lnTo>
                    <a:lnTo>
                      <a:pt x="0" y="136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" name="Freeform 165"/>
              <p:cNvSpPr>
                <a:spLocks/>
              </p:cNvSpPr>
              <p:nvPr/>
            </p:nvSpPr>
            <p:spPr bwMode="auto">
              <a:xfrm>
                <a:off x="195262" y="117475"/>
                <a:ext cx="112713" cy="38100"/>
              </a:xfrm>
              <a:custGeom>
                <a:avLst/>
                <a:gdLst>
                  <a:gd name="T0" fmla="*/ 5 w 214"/>
                  <a:gd name="T1" fmla="*/ 57 h 72"/>
                  <a:gd name="T2" fmla="*/ 5 w 214"/>
                  <a:gd name="T3" fmla="*/ 57 h 72"/>
                  <a:gd name="T4" fmla="*/ 25 w 214"/>
                  <a:gd name="T5" fmla="*/ 42 h 72"/>
                  <a:gd name="T6" fmla="*/ 48 w 214"/>
                  <a:gd name="T7" fmla="*/ 28 h 72"/>
                  <a:gd name="T8" fmla="*/ 72 w 214"/>
                  <a:gd name="T9" fmla="*/ 16 h 72"/>
                  <a:gd name="T10" fmla="*/ 84 w 214"/>
                  <a:gd name="T11" fmla="*/ 12 h 72"/>
                  <a:gd name="T12" fmla="*/ 97 w 214"/>
                  <a:gd name="T13" fmla="*/ 7 h 72"/>
                  <a:gd name="T14" fmla="*/ 122 w 214"/>
                  <a:gd name="T15" fmla="*/ 3 h 72"/>
                  <a:gd name="T16" fmla="*/ 147 w 214"/>
                  <a:gd name="T17" fmla="*/ 0 h 72"/>
                  <a:gd name="T18" fmla="*/ 160 w 214"/>
                  <a:gd name="T19" fmla="*/ 1 h 72"/>
                  <a:gd name="T20" fmla="*/ 172 w 214"/>
                  <a:gd name="T21" fmla="*/ 3 h 72"/>
                  <a:gd name="T22" fmla="*/ 185 w 214"/>
                  <a:gd name="T23" fmla="*/ 4 h 72"/>
                  <a:gd name="T24" fmla="*/ 197 w 214"/>
                  <a:gd name="T25" fmla="*/ 9 h 72"/>
                  <a:gd name="T26" fmla="*/ 202 w 214"/>
                  <a:gd name="T27" fmla="*/ 12 h 72"/>
                  <a:gd name="T28" fmla="*/ 208 w 214"/>
                  <a:gd name="T29" fmla="*/ 14 h 72"/>
                  <a:gd name="T30" fmla="*/ 213 w 214"/>
                  <a:gd name="T31" fmla="*/ 19 h 72"/>
                  <a:gd name="T32" fmla="*/ 214 w 214"/>
                  <a:gd name="T33" fmla="*/ 22 h 72"/>
                  <a:gd name="T34" fmla="*/ 214 w 214"/>
                  <a:gd name="T35" fmla="*/ 25 h 72"/>
                  <a:gd name="T36" fmla="*/ 214 w 214"/>
                  <a:gd name="T37" fmla="*/ 28 h 72"/>
                  <a:gd name="T38" fmla="*/ 213 w 214"/>
                  <a:gd name="T39" fmla="*/ 31 h 72"/>
                  <a:gd name="T40" fmla="*/ 210 w 214"/>
                  <a:gd name="T41" fmla="*/ 35 h 72"/>
                  <a:gd name="T42" fmla="*/ 204 w 214"/>
                  <a:gd name="T43" fmla="*/ 39 h 72"/>
                  <a:gd name="T44" fmla="*/ 198 w 214"/>
                  <a:gd name="T45" fmla="*/ 42 h 72"/>
                  <a:gd name="T46" fmla="*/ 188 w 214"/>
                  <a:gd name="T47" fmla="*/ 47 h 72"/>
                  <a:gd name="T48" fmla="*/ 176 w 214"/>
                  <a:gd name="T49" fmla="*/ 51 h 72"/>
                  <a:gd name="T50" fmla="*/ 153 w 214"/>
                  <a:gd name="T51" fmla="*/ 57 h 72"/>
                  <a:gd name="T52" fmla="*/ 126 w 214"/>
                  <a:gd name="T53" fmla="*/ 61 h 72"/>
                  <a:gd name="T54" fmla="*/ 97 w 214"/>
                  <a:gd name="T55" fmla="*/ 66 h 72"/>
                  <a:gd name="T56" fmla="*/ 48 w 214"/>
                  <a:gd name="T57" fmla="*/ 70 h 72"/>
                  <a:gd name="T58" fmla="*/ 0 w 214"/>
                  <a:gd name="T59" fmla="*/ 72 h 72"/>
                  <a:gd name="T60" fmla="*/ 5 w 214"/>
                  <a:gd name="T61" fmla="*/ 5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4" h="72">
                    <a:moveTo>
                      <a:pt x="5" y="57"/>
                    </a:moveTo>
                    <a:lnTo>
                      <a:pt x="5" y="57"/>
                    </a:lnTo>
                    <a:lnTo>
                      <a:pt x="25" y="42"/>
                    </a:lnTo>
                    <a:lnTo>
                      <a:pt x="48" y="28"/>
                    </a:lnTo>
                    <a:lnTo>
                      <a:pt x="72" y="16"/>
                    </a:lnTo>
                    <a:lnTo>
                      <a:pt x="84" y="12"/>
                    </a:lnTo>
                    <a:lnTo>
                      <a:pt x="97" y="7"/>
                    </a:lnTo>
                    <a:lnTo>
                      <a:pt x="122" y="3"/>
                    </a:lnTo>
                    <a:lnTo>
                      <a:pt x="147" y="0"/>
                    </a:lnTo>
                    <a:lnTo>
                      <a:pt x="160" y="1"/>
                    </a:lnTo>
                    <a:lnTo>
                      <a:pt x="172" y="3"/>
                    </a:lnTo>
                    <a:lnTo>
                      <a:pt x="185" y="4"/>
                    </a:lnTo>
                    <a:lnTo>
                      <a:pt x="197" y="9"/>
                    </a:lnTo>
                    <a:lnTo>
                      <a:pt x="202" y="12"/>
                    </a:lnTo>
                    <a:lnTo>
                      <a:pt x="208" y="14"/>
                    </a:lnTo>
                    <a:lnTo>
                      <a:pt x="213" y="19"/>
                    </a:lnTo>
                    <a:lnTo>
                      <a:pt x="214" y="22"/>
                    </a:lnTo>
                    <a:lnTo>
                      <a:pt x="214" y="25"/>
                    </a:lnTo>
                    <a:lnTo>
                      <a:pt x="214" y="28"/>
                    </a:lnTo>
                    <a:lnTo>
                      <a:pt x="213" y="31"/>
                    </a:lnTo>
                    <a:lnTo>
                      <a:pt x="210" y="35"/>
                    </a:lnTo>
                    <a:lnTo>
                      <a:pt x="204" y="39"/>
                    </a:lnTo>
                    <a:lnTo>
                      <a:pt x="198" y="42"/>
                    </a:lnTo>
                    <a:lnTo>
                      <a:pt x="188" y="47"/>
                    </a:lnTo>
                    <a:lnTo>
                      <a:pt x="176" y="51"/>
                    </a:lnTo>
                    <a:lnTo>
                      <a:pt x="153" y="57"/>
                    </a:lnTo>
                    <a:lnTo>
                      <a:pt x="126" y="61"/>
                    </a:lnTo>
                    <a:lnTo>
                      <a:pt x="97" y="66"/>
                    </a:lnTo>
                    <a:lnTo>
                      <a:pt x="48" y="70"/>
                    </a:lnTo>
                    <a:lnTo>
                      <a:pt x="0" y="72"/>
                    </a:lnTo>
                    <a:lnTo>
                      <a:pt x="5" y="57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" name="Freeform 166"/>
              <p:cNvSpPr>
                <a:spLocks/>
              </p:cNvSpPr>
              <p:nvPr/>
            </p:nvSpPr>
            <p:spPr bwMode="auto">
              <a:xfrm>
                <a:off x="196850" y="146050"/>
                <a:ext cx="114300" cy="36513"/>
              </a:xfrm>
              <a:custGeom>
                <a:avLst/>
                <a:gdLst>
                  <a:gd name="T0" fmla="*/ 5 w 215"/>
                  <a:gd name="T1" fmla="*/ 20 h 68"/>
                  <a:gd name="T2" fmla="*/ 5 w 215"/>
                  <a:gd name="T3" fmla="*/ 20 h 68"/>
                  <a:gd name="T4" fmla="*/ 35 w 215"/>
                  <a:gd name="T5" fmla="*/ 13 h 68"/>
                  <a:gd name="T6" fmla="*/ 65 w 215"/>
                  <a:gd name="T7" fmla="*/ 5 h 68"/>
                  <a:gd name="T8" fmla="*/ 95 w 215"/>
                  <a:gd name="T9" fmla="*/ 1 h 68"/>
                  <a:gd name="T10" fmla="*/ 111 w 215"/>
                  <a:gd name="T11" fmla="*/ 1 h 68"/>
                  <a:gd name="T12" fmla="*/ 126 w 215"/>
                  <a:gd name="T13" fmla="*/ 0 h 68"/>
                  <a:gd name="T14" fmla="*/ 152 w 215"/>
                  <a:gd name="T15" fmla="*/ 2 h 68"/>
                  <a:gd name="T16" fmla="*/ 164 w 215"/>
                  <a:gd name="T17" fmla="*/ 4 h 68"/>
                  <a:gd name="T18" fmla="*/ 177 w 215"/>
                  <a:gd name="T19" fmla="*/ 8 h 68"/>
                  <a:gd name="T20" fmla="*/ 186 w 215"/>
                  <a:gd name="T21" fmla="*/ 11 h 68"/>
                  <a:gd name="T22" fmla="*/ 194 w 215"/>
                  <a:gd name="T23" fmla="*/ 16 h 68"/>
                  <a:gd name="T24" fmla="*/ 202 w 215"/>
                  <a:gd name="T25" fmla="*/ 20 h 68"/>
                  <a:gd name="T26" fmla="*/ 209 w 215"/>
                  <a:gd name="T27" fmla="*/ 26 h 68"/>
                  <a:gd name="T28" fmla="*/ 214 w 215"/>
                  <a:gd name="T29" fmla="*/ 33 h 68"/>
                  <a:gd name="T30" fmla="*/ 215 w 215"/>
                  <a:gd name="T31" fmla="*/ 39 h 68"/>
                  <a:gd name="T32" fmla="*/ 214 w 215"/>
                  <a:gd name="T33" fmla="*/ 45 h 68"/>
                  <a:gd name="T34" fmla="*/ 211 w 215"/>
                  <a:gd name="T35" fmla="*/ 49 h 68"/>
                  <a:gd name="T36" fmla="*/ 206 w 215"/>
                  <a:gd name="T37" fmla="*/ 54 h 68"/>
                  <a:gd name="T38" fmla="*/ 200 w 215"/>
                  <a:gd name="T39" fmla="*/ 58 h 68"/>
                  <a:gd name="T40" fmla="*/ 187 w 215"/>
                  <a:gd name="T41" fmla="*/ 63 h 68"/>
                  <a:gd name="T42" fmla="*/ 175 w 215"/>
                  <a:gd name="T43" fmla="*/ 65 h 68"/>
                  <a:gd name="T44" fmla="*/ 162 w 215"/>
                  <a:gd name="T45" fmla="*/ 67 h 68"/>
                  <a:gd name="T46" fmla="*/ 137 w 215"/>
                  <a:gd name="T47" fmla="*/ 68 h 68"/>
                  <a:gd name="T48" fmla="*/ 112 w 215"/>
                  <a:gd name="T49" fmla="*/ 67 h 68"/>
                  <a:gd name="T50" fmla="*/ 87 w 215"/>
                  <a:gd name="T51" fmla="*/ 64 h 68"/>
                  <a:gd name="T52" fmla="*/ 65 w 215"/>
                  <a:gd name="T53" fmla="*/ 58 h 68"/>
                  <a:gd name="T54" fmla="*/ 43 w 215"/>
                  <a:gd name="T55" fmla="*/ 51 h 68"/>
                  <a:gd name="T56" fmla="*/ 22 w 215"/>
                  <a:gd name="T57" fmla="*/ 42 h 68"/>
                  <a:gd name="T58" fmla="*/ 0 w 215"/>
                  <a:gd name="T59" fmla="*/ 30 h 68"/>
                  <a:gd name="T60" fmla="*/ 5 w 215"/>
                  <a:gd name="T61" fmla="*/ 2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5" h="68">
                    <a:moveTo>
                      <a:pt x="5" y="20"/>
                    </a:moveTo>
                    <a:lnTo>
                      <a:pt x="5" y="20"/>
                    </a:lnTo>
                    <a:lnTo>
                      <a:pt x="35" y="13"/>
                    </a:lnTo>
                    <a:lnTo>
                      <a:pt x="65" y="5"/>
                    </a:lnTo>
                    <a:lnTo>
                      <a:pt x="95" y="1"/>
                    </a:lnTo>
                    <a:lnTo>
                      <a:pt x="111" y="1"/>
                    </a:lnTo>
                    <a:lnTo>
                      <a:pt x="126" y="0"/>
                    </a:lnTo>
                    <a:lnTo>
                      <a:pt x="152" y="2"/>
                    </a:lnTo>
                    <a:lnTo>
                      <a:pt x="164" y="4"/>
                    </a:lnTo>
                    <a:lnTo>
                      <a:pt x="177" y="8"/>
                    </a:lnTo>
                    <a:lnTo>
                      <a:pt x="186" y="11"/>
                    </a:lnTo>
                    <a:lnTo>
                      <a:pt x="194" y="16"/>
                    </a:lnTo>
                    <a:lnTo>
                      <a:pt x="202" y="20"/>
                    </a:lnTo>
                    <a:lnTo>
                      <a:pt x="209" y="26"/>
                    </a:lnTo>
                    <a:lnTo>
                      <a:pt x="214" y="33"/>
                    </a:lnTo>
                    <a:lnTo>
                      <a:pt x="215" y="39"/>
                    </a:lnTo>
                    <a:lnTo>
                      <a:pt x="214" y="45"/>
                    </a:lnTo>
                    <a:lnTo>
                      <a:pt x="211" y="49"/>
                    </a:lnTo>
                    <a:lnTo>
                      <a:pt x="206" y="54"/>
                    </a:lnTo>
                    <a:lnTo>
                      <a:pt x="200" y="58"/>
                    </a:lnTo>
                    <a:lnTo>
                      <a:pt x="187" y="63"/>
                    </a:lnTo>
                    <a:lnTo>
                      <a:pt x="175" y="65"/>
                    </a:lnTo>
                    <a:lnTo>
                      <a:pt x="162" y="67"/>
                    </a:lnTo>
                    <a:lnTo>
                      <a:pt x="137" y="68"/>
                    </a:lnTo>
                    <a:lnTo>
                      <a:pt x="112" y="67"/>
                    </a:lnTo>
                    <a:lnTo>
                      <a:pt x="87" y="64"/>
                    </a:lnTo>
                    <a:lnTo>
                      <a:pt x="65" y="58"/>
                    </a:lnTo>
                    <a:lnTo>
                      <a:pt x="43" y="51"/>
                    </a:lnTo>
                    <a:lnTo>
                      <a:pt x="22" y="42"/>
                    </a:lnTo>
                    <a:lnTo>
                      <a:pt x="0" y="30"/>
                    </a:lnTo>
                    <a:lnTo>
                      <a:pt x="5" y="20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" name="Freeform 167"/>
              <p:cNvSpPr>
                <a:spLocks/>
              </p:cNvSpPr>
              <p:nvPr/>
            </p:nvSpPr>
            <p:spPr bwMode="auto">
              <a:xfrm>
                <a:off x="77787" y="203200"/>
                <a:ext cx="58738" cy="98425"/>
              </a:xfrm>
              <a:custGeom>
                <a:avLst/>
                <a:gdLst>
                  <a:gd name="T0" fmla="*/ 101 w 109"/>
                  <a:gd name="T1" fmla="*/ 0 h 186"/>
                  <a:gd name="T2" fmla="*/ 101 w 109"/>
                  <a:gd name="T3" fmla="*/ 0 h 186"/>
                  <a:gd name="T4" fmla="*/ 85 w 109"/>
                  <a:gd name="T5" fmla="*/ 15 h 186"/>
                  <a:gd name="T6" fmla="*/ 71 w 109"/>
                  <a:gd name="T7" fmla="*/ 31 h 186"/>
                  <a:gd name="T8" fmla="*/ 56 w 109"/>
                  <a:gd name="T9" fmla="*/ 47 h 186"/>
                  <a:gd name="T10" fmla="*/ 43 w 109"/>
                  <a:gd name="T11" fmla="*/ 64 h 186"/>
                  <a:gd name="T12" fmla="*/ 31 w 109"/>
                  <a:gd name="T13" fmla="*/ 82 h 186"/>
                  <a:gd name="T14" fmla="*/ 21 w 109"/>
                  <a:gd name="T15" fmla="*/ 101 h 186"/>
                  <a:gd name="T16" fmla="*/ 12 w 109"/>
                  <a:gd name="T17" fmla="*/ 122 h 186"/>
                  <a:gd name="T18" fmla="*/ 6 w 109"/>
                  <a:gd name="T19" fmla="*/ 142 h 186"/>
                  <a:gd name="T20" fmla="*/ 2 w 109"/>
                  <a:gd name="T21" fmla="*/ 154 h 186"/>
                  <a:gd name="T22" fmla="*/ 2 w 109"/>
                  <a:gd name="T23" fmla="*/ 163 h 186"/>
                  <a:gd name="T24" fmla="*/ 0 w 109"/>
                  <a:gd name="T25" fmla="*/ 171 h 186"/>
                  <a:gd name="T26" fmla="*/ 2 w 109"/>
                  <a:gd name="T27" fmla="*/ 179 h 186"/>
                  <a:gd name="T28" fmla="*/ 5 w 109"/>
                  <a:gd name="T29" fmla="*/ 183 h 186"/>
                  <a:gd name="T30" fmla="*/ 8 w 109"/>
                  <a:gd name="T31" fmla="*/ 185 h 186"/>
                  <a:gd name="T32" fmla="*/ 11 w 109"/>
                  <a:gd name="T33" fmla="*/ 186 h 186"/>
                  <a:gd name="T34" fmla="*/ 13 w 109"/>
                  <a:gd name="T35" fmla="*/ 186 h 186"/>
                  <a:gd name="T36" fmla="*/ 18 w 109"/>
                  <a:gd name="T37" fmla="*/ 185 h 186"/>
                  <a:gd name="T38" fmla="*/ 28 w 109"/>
                  <a:gd name="T39" fmla="*/ 179 h 186"/>
                  <a:gd name="T40" fmla="*/ 35 w 109"/>
                  <a:gd name="T41" fmla="*/ 173 h 186"/>
                  <a:gd name="T42" fmla="*/ 50 w 109"/>
                  <a:gd name="T43" fmla="*/ 158 h 186"/>
                  <a:gd name="T44" fmla="*/ 59 w 109"/>
                  <a:gd name="T45" fmla="*/ 147 h 186"/>
                  <a:gd name="T46" fmla="*/ 68 w 109"/>
                  <a:gd name="T47" fmla="*/ 135 h 186"/>
                  <a:gd name="T48" fmla="*/ 82 w 109"/>
                  <a:gd name="T49" fmla="*/ 110 h 186"/>
                  <a:gd name="T50" fmla="*/ 88 w 109"/>
                  <a:gd name="T51" fmla="*/ 97 h 186"/>
                  <a:gd name="T52" fmla="*/ 94 w 109"/>
                  <a:gd name="T53" fmla="*/ 82 h 186"/>
                  <a:gd name="T54" fmla="*/ 100 w 109"/>
                  <a:gd name="T55" fmla="*/ 69 h 186"/>
                  <a:gd name="T56" fmla="*/ 103 w 109"/>
                  <a:gd name="T57" fmla="*/ 54 h 186"/>
                  <a:gd name="T58" fmla="*/ 107 w 109"/>
                  <a:gd name="T59" fmla="*/ 29 h 186"/>
                  <a:gd name="T60" fmla="*/ 109 w 109"/>
                  <a:gd name="T61" fmla="*/ 4 h 186"/>
                  <a:gd name="T62" fmla="*/ 101 w 109"/>
                  <a:gd name="T63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9" h="186">
                    <a:moveTo>
                      <a:pt x="101" y="0"/>
                    </a:moveTo>
                    <a:lnTo>
                      <a:pt x="101" y="0"/>
                    </a:lnTo>
                    <a:lnTo>
                      <a:pt x="85" y="15"/>
                    </a:lnTo>
                    <a:lnTo>
                      <a:pt x="71" y="31"/>
                    </a:lnTo>
                    <a:lnTo>
                      <a:pt x="56" y="47"/>
                    </a:lnTo>
                    <a:lnTo>
                      <a:pt x="43" y="64"/>
                    </a:lnTo>
                    <a:lnTo>
                      <a:pt x="31" y="82"/>
                    </a:lnTo>
                    <a:lnTo>
                      <a:pt x="21" y="101"/>
                    </a:lnTo>
                    <a:lnTo>
                      <a:pt x="12" y="122"/>
                    </a:lnTo>
                    <a:lnTo>
                      <a:pt x="6" y="142"/>
                    </a:lnTo>
                    <a:lnTo>
                      <a:pt x="2" y="154"/>
                    </a:lnTo>
                    <a:lnTo>
                      <a:pt x="2" y="163"/>
                    </a:lnTo>
                    <a:lnTo>
                      <a:pt x="0" y="171"/>
                    </a:lnTo>
                    <a:lnTo>
                      <a:pt x="2" y="179"/>
                    </a:lnTo>
                    <a:lnTo>
                      <a:pt x="5" y="183"/>
                    </a:lnTo>
                    <a:lnTo>
                      <a:pt x="8" y="185"/>
                    </a:lnTo>
                    <a:lnTo>
                      <a:pt x="11" y="186"/>
                    </a:lnTo>
                    <a:lnTo>
                      <a:pt x="13" y="186"/>
                    </a:lnTo>
                    <a:lnTo>
                      <a:pt x="18" y="185"/>
                    </a:lnTo>
                    <a:lnTo>
                      <a:pt x="28" y="179"/>
                    </a:lnTo>
                    <a:lnTo>
                      <a:pt x="35" y="173"/>
                    </a:lnTo>
                    <a:lnTo>
                      <a:pt x="50" y="158"/>
                    </a:lnTo>
                    <a:lnTo>
                      <a:pt x="59" y="147"/>
                    </a:lnTo>
                    <a:lnTo>
                      <a:pt x="68" y="135"/>
                    </a:lnTo>
                    <a:lnTo>
                      <a:pt x="82" y="110"/>
                    </a:lnTo>
                    <a:lnTo>
                      <a:pt x="88" y="97"/>
                    </a:lnTo>
                    <a:lnTo>
                      <a:pt x="94" y="82"/>
                    </a:lnTo>
                    <a:lnTo>
                      <a:pt x="100" y="69"/>
                    </a:lnTo>
                    <a:lnTo>
                      <a:pt x="103" y="54"/>
                    </a:lnTo>
                    <a:lnTo>
                      <a:pt x="107" y="29"/>
                    </a:lnTo>
                    <a:lnTo>
                      <a:pt x="109" y="4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Freeform 168"/>
              <p:cNvSpPr>
                <a:spLocks/>
              </p:cNvSpPr>
              <p:nvPr/>
            </p:nvSpPr>
            <p:spPr bwMode="auto">
              <a:xfrm>
                <a:off x="109537" y="209550"/>
                <a:ext cx="33338" cy="117475"/>
              </a:xfrm>
              <a:custGeom>
                <a:avLst/>
                <a:gdLst>
                  <a:gd name="T0" fmla="*/ 62 w 62"/>
                  <a:gd name="T1" fmla="*/ 1 h 221"/>
                  <a:gd name="T2" fmla="*/ 62 w 62"/>
                  <a:gd name="T3" fmla="*/ 1 h 221"/>
                  <a:gd name="T4" fmla="*/ 62 w 62"/>
                  <a:gd name="T5" fmla="*/ 30 h 221"/>
                  <a:gd name="T6" fmla="*/ 62 w 62"/>
                  <a:gd name="T7" fmla="*/ 60 h 221"/>
                  <a:gd name="T8" fmla="*/ 60 w 62"/>
                  <a:gd name="T9" fmla="*/ 89 h 221"/>
                  <a:gd name="T10" fmla="*/ 56 w 62"/>
                  <a:gd name="T11" fmla="*/ 118 h 221"/>
                  <a:gd name="T12" fmla="*/ 50 w 62"/>
                  <a:gd name="T13" fmla="*/ 146 h 221"/>
                  <a:gd name="T14" fmla="*/ 43 w 62"/>
                  <a:gd name="T15" fmla="*/ 174 h 221"/>
                  <a:gd name="T16" fmla="*/ 36 w 62"/>
                  <a:gd name="T17" fmla="*/ 195 h 221"/>
                  <a:gd name="T18" fmla="*/ 30 w 62"/>
                  <a:gd name="T19" fmla="*/ 203 h 221"/>
                  <a:gd name="T20" fmla="*/ 24 w 62"/>
                  <a:gd name="T21" fmla="*/ 212 h 221"/>
                  <a:gd name="T22" fmla="*/ 21 w 62"/>
                  <a:gd name="T23" fmla="*/ 217 h 221"/>
                  <a:gd name="T24" fmla="*/ 16 w 62"/>
                  <a:gd name="T25" fmla="*/ 220 h 221"/>
                  <a:gd name="T26" fmla="*/ 12 w 62"/>
                  <a:gd name="T27" fmla="*/ 221 h 221"/>
                  <a:gd name="T28" fmla="*/ 11 w 62"/>
                  <a:gd name="T29" fmla="*/ 220 h 221"/>
                  <a:gd name="T30" fmla="*/ 8 w 62"/>
                  <a:gd name="T31" fmla="*/ 218 h 221"/>
                  <a:gd name="T32" fmla="*/ 3 w 62"/>
                  <a:gd name="T33" fmla="*/ 212 h 221"/>
                  <a:gd name="T34" fmla="*/ 2 w 62"/>
                  <a:gd name="T35" fmla="*/ 205 h 221"/>
                  <a:gd name="T36" fmla="*/ 0 w 62"/>
                  <a:gd name="T37" fmla="*/ 190 h 221"/>
                  <a:gd name="T38" fmla="*/ 0 w 62"/>
                  <a:gd name="T39" fmla="*/ 162 h 221"/>
                  <a:gd name="T40" fmla="*/ 3 w 62"/>
                  <a:gd name="T41" fmla="*/ 135 h 221"/>
                  <a:gd name="T42" fmla="*/ 9 w 62"/>
                  <a:gd name="T43" fmla="*/ 107 h 221"/>
                  <a:gd name="T44" fmla="*/ 16 w 62"/>
                  <a:gd name="T45" fmla="*/ 79 h 221"/>
                  <a:gd name="T46" fmla="*/ 25 w 62"/>
                  <a:gd name="T47" fmla="*/ 57 h 221"/>
                  <a:gd name="T48" fmla="*/ 36 w 62"/>
                  <a:gd name="T49" fmla="*/ 36 h 221"/>
                  <a:gd name="T50" fmla="*/ 47 w 62"/>
                  <a:gd name="T51" fmla="*/ 17 h 221"/>
                  <a:gd name="T52" fmla="*/ 62 w 62"/>
                  <a:gd name="T53" fmla="*/ 0 h 221"/>
                  <a:gd name="T54" fmla="*/ 62 w 62"/>
                  <a:gd name="T55" fmla="*/ 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2" h="221">
                    <a:moveTo>
                      <a:pt x="62" y="1"/>
                    </a:moveTo>
                    <a:lnTo>
                      <a:pt x="62" y="1"/>
                    </a:lnTo>
                    <a:lnTo>
                      <a:pt x="62" y="30"/>
                    </a:lnTo>
                    <a:lnTo>
                      <a:pt x="62" y="60"/>
                    </a:lnTo>
                    <a:lnTo>
                      <a:pt x="60" y="89"/>
                    </a:lnTo>
                    <a:lnTo>
                      <a:pt x="56" y="118"/>
                    </a:lnTo>
                    <a:lnTo>
                      <a:pt x="50" y="146"/>
                    </a:lnTo>
                    <a:lnTo>
                      <a:pt x="43" y="174"/>
                    </a:lnTo>
                    <a:lnTo>
                      <a:pt x="36" y="195"/>
                    </a:lnTo>
                    <a:lnTo>
                      <a:pt x="30" y="203"/>
                    </a:lnTo>
                    <a:lnTo>
                      <a:pt x="24" y="212"/>
                    </a:lnTo>
                    <a:lnTo>
                      <a:pt x="21" y="217"/>
                    </a:lnTo>
                    <a:lnTo>
                      <a:pt x="16" y="220"/>
                    </a:lnTo>
                    <a:lnTo>
                      <a:pt x="12" y="221"/>
                    </a:lnTo>
                    <a:lnTo>
                      <a:pt x="11" y="220"/>
                    </a:lnTo>
                    <a:lnTo>
                      <a:pt x="8" y="218"/>
                    </a:lnTo>
                    <a:lnTo>
                      <a:pt x="3" y="212"/>
                    </a:lnTo>
                    <a:lnTo>
                      <a:pt x="2" y="205"/>
                    </a:lnTo>
                    <a:lnTo>
                      <a:pt x="0" y="190"/>
                    </a:lnTo>
                    <a:lnTo>
                      <a:pt x="0" y="162"/>
                    </a:lnTo>
                    <a:lnTo>
                      <a:pt x="3" y="135"/>
                    </a:lnTo>
                    <a:lnTo>
                      <a:pt x="9" y="107"/>
                    </a:lnTo>
                    <a:lnTo>
                      <a:pt x="16" y="79"/>
                    </a:lnTo>
                    <a:lnTo>
                      <a:pt x="25" y="57"/>
                    </a:lnTo>
                    <a:lnTo>
                      <a:pt x="36" y="36"/>
                    </a:lnTo>
                    <a:lnTo>
                      <a:pt x="47" y="17"/>
                    </a:lnTo>
                    <a:lnTo>
                      <a:pt x="62" y="0"/>
                    </a:lnTo>
                    <a:lnTo>
                      <a:pt x="62" y="1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Freeform 169"/>
              <p:cNvSpPr>
                <a:spLocks/>
              </p:cNvSpPr>
              <p:nvPr/>
            </p:nvSpPr>
            <p:spPr bwMode="auto">
              <a:xfrm>
                <a:off x="153987" y="206375"/>
                <a:ext cx="36513" cy="114300"/>
              </a:xfrm>
              <a:custGeom>
                <a:avLst/>
                <a:gdLst>
                  <a:gd name="T0" fmla="*/ 9 w 69"/>
                  <a:gd name="T1" fmla="*/ 9 h 215"/>
                  <a:gd name="T2" fmla="*/ 9 w 69"/>
                  <a:gd name="T3" fmla="*/ 9 h 215"/>
                  <a:gd name="T4" fmla="*/ 5 w 69"/>
                  <a:gd name="T5" fmla="*/ 36 h 215"/>
                  <a:gd name="T6" fmla="*/ 0 w 69"/>
                  <a:gd name="T7" fmla="*/ 66 h 215"/>
                  <a:gd name="T8" fmla="*/ 0 w 69"/>
                  <a:gd name="T9" fmla="*/ 94 h 215"/>
                  <a:gd name="T10" fmla="*/ 0 w 69"/>
                  <a:gd name="T11" fmla="*/ 107 h 215"/>
                  <a:gd name="T12" fmla="*/ 2 w 69"/>
                  <a:gd name="T13" fmla="*/ 121 h 215"/>
                  <a:gd name="T14" fmla="*/ 8 w 69"/>
                  <a:gd name="T15" fmla="*/ 148 h 215"/>
                  <a:gd name="T16" fmla="*/ 12 w 69"/>
                  <a:gd name="T17" fmla="*/ 161 h 215"/>
                  <a:gd name="T18" fmla="*/ 17 w 69"/>
                  <a:gd name="T19" fmla="*/ 173 h 215"/>
                  <a:gd name="T20" fmla="*/ 25 w 69"/>
                  <a:gd name="T21" fmla="*/ 192 h 215"/>
                  <a:gd name="T22" fmla="*/ 31 w 69"/>
                  <a:gd name="T23" fmla="*/ 201 h 215"/>
                  <a:gd name="T24" fmla="*/ 39 w 69"/>
                  <a:gd name="T25" fmla="*/ 208 h 215"/>
                  <a:gd name="T26" fmla="*/ 43 w 69"/>
                  <a:gd name="T27" fmla="*/ 212 h 215"/>
                  <a:gd name="T28" fmla="*/ 49 w 69"/>
                  <a:gd name="T29" fmla="*/ 215 h 215"/>
                  <a:gd name="T30" fmla="*/ 53 w 69"/>
                  <a:gd name="T31" fmla="*/ 215 h 215"/>
                  <a:gd name="T32" fmla="*/ 59 w 69"/>
                  <a:gd name="T33" fmla="*/ 214 h 215"/>
                  <a:gd name="T34" fmla="*/ 63 w 69"/>
                  <a:gd name="T35" fmla="*/ 208 h 215"/>
                  <a:gd name="T36" fmla="*/ 66 w 69"/>
                  <a:gd name="T37" fmla="*/ 201 h 215"/>
                  <a:gd name="T38" fmla="*/ 68 w 69"/>
                  <a:gd name="T39" fmla="*/ 193 h 215"/>
                  <a:gd name="T40" fmla="*/ 69 w 69"/>
                  <a:gd name="T41" fmla="*/ 186 h 215"/>
                  <a:gd name="T42" fmla="*/ 69 w 69"/>
                  <a:gd name="T43" fmla="*/ 173 h 215"/>
                  <a:gd name="T44" fmla="*/ 69 w 69"/>
                  <a:gd name="T45" fmla="*/ 160 h 215"/>
                  <a:gd name="T46" fmla="*/ 66 w 69"/>
                  <a:gd name="T47" fmla="*/ 132 h 215"/>
                  <a:gd name="T48" fmla="*/ 62 w 69"/>
                  <a:gd name="T49" fmla="*/ 105 h 215"/>
                  <a:gd name="T50" fmla="*/ 56 w 69"/>
                  <a:gd name="T51" fmla="*/ 79 h 215"/>
                  <a:gd name="T52" fmla="*/ 49 w 69"/>
                  <a:gd name="T53" fmla="*/ 58 h 215"/>
                  <a:gd name="T54" fmla="*/ 41 w 69"/>
                  <a:gd name="T55" fmla="*/ 39 h 215"/>
                  <a:gd name="T56" fmla="*/ 33 w 69"/>
                  <a:gd name="T57" fmla="*/ 19 h 215"/>
                  <a:gd name="T58" fmla="*/ 22 w 69"/>
                  <a:gd name="T59" fmla="*/ 0 h 215"/>
                  <a:gd name="T60" fmla="*/ 9 w 69"/>
                  <a:gd name="T61" fmla="*/ 9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9" h="215">
                    <a:moveTo>
                      <a:pt x="9" y="9"/>
                    </a:moveTo>
                    <a:lnTo>
                      <a:pt x="9" y="9"/>
                    </a:lnTo>
                    <a:lnTo>
                      <a:pt x="5" y="36"/>
                    </a:lnTo>
                    <a:lnTo>
                      <a:pt x="0" y="66"/>
                    </a:lnTo>
                    <a:lnTo>
                      <a:pt x="0" y="94"/>
                    </a:lnTo>
                    <a:lnTo>
                      <a:pt x="0" y="107"/>
                    </a:lnTo>
                    <a:lnTo>
                      <a:pt x="2" y="121"/>
                    </a:lnTo>
                    <a:lnTo>
                      <a:pt x="8" y="148"/>
                    </a:lnTo>
                    <a:lnTo>
                      <a:pt x="12" y="161"/>
                    </a:lnTo>
                    <a:lnTo>
                      <a:pt x="17" y="173"/>
                    </a:lnTo>
                    <a:lnTo>
                      <a:pt x="25" y="192"/>
                    </a:lnTo>
                    <a:lnTo>
                      <a:pt x="31" y="201"/>
                    </a:lnTo>
                    <a:lnTo>
                      <a:pt x="39" y="208"/>
                    </a:lnTo>
                    <a:lnTo>
                      <a:pt x="43" y="212"/>
                    </a:lnTo>
                    <a:lnTo>
                      <a:pt x="49" y="215"/>
                    </a:lnTo>
                    <a:lnTo>
                      <a:pt x="53" y="215"/>
                    </a:lnTo>
                    <a:lnTo>
                      <a:pt x="59" y="214"/>
                    </a:lnTo>
                    <a:lnTo>
                      <a:pt x="63" y="208"/>
                    </a:lnTo>
                    <a:lnTo>
                      <a:pt x="66" y="201"/>
                    </a:lnTo>
                    <a:lnTo>
                      <a:pt x="68" y="193"/>
                    </a:lnTo>
                    <a:lnTo>
                      <a:pt x="69" y="186"/>
                    </a:lnTo>
                    <a:lnTo>
                      <a:pt x="69" y="173"/>
                    </a:lnTo>
                    <a:lnTo>
                      <a:pt x="69" y="160"/>
                    </a:lnTo>
                    <a:lnTo>
                      <a:pt x="66" y="132"/>
                    </a:lnTo>
                    <a:lnTo>
                      <a:pt x="62" y="105"/>
                    </a:lnTo>
                    <a:lnTo>
                      <a:pt x="56" y="79"/>
                    </a:lnTo>
                    <a:lnTo>
                      <a:pt x="49" y="58"/>
                    </a:lnTo>
                    <a:lnTo>
                      <a:pt x="41" y="39"/>
                    </a:lnTo>
                    <a:lnTo>
                      <a:pt x="33" y="19"/>
                    </a:lnTo>
                    <a:lnTo>
                      <a:pt x="22" y="0"/>
                    </a:lnTo>
                    <a:lnTo>
                      <a:pt x="9" y="9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Freeform 170"/>
              <p:cNvSpPr>
                <a:spLocks/>
              </p:cNvSpPr>
              <p:nvPr/>
            </p:nvSpPr>
            <p:spPr bwMode="auto">
              <a:xfrm>
                <a:off x="39687" y="193675"/>
                <a:ext cx="82550" cy="77788"/>
              </a:xfrm>
              <a:custGeom>
                <a:avLst/>
                <a:gdLst>
                  <a:gd name="T0" fmla="*/ 147 w 155"/>
                  <a:gd name="T1" fmla="*/ 0 h 148"/>
                  <a:gd name="T2" fmla="*/ 147 w 155"/>
                  <a:gd name="T3" fmla="*/ 0 h 148"/>
                  <a:gd name="T4" fmla="*/ 125 w 155"/>
                  <a:gd name="T5" fmla="*/ 6 h 148"/>
                  <a:gd name="T6" fmla="*/ 106 w 155"/>
                  <a:gd name="T7" fmla="*/ 13 h 148"/>
                  <a:gd name="T8" fmla="*/ 86 w 155"/>
                  <a:gd name="T9" fmla="*/ 23 h 148"/>
                  <a:gd name="T10" fmla="*/ 67 w 155"/>
                  <a:gd name="T11" fmla="*/ 35 h 148"/>
                  <a:gd name="T12" fmla="*/ 48 w 155"/>
                  <a:gd name="T13" fmla="*/ 51 h 148"/>
                  <a:gd name="T14" fmla="*/ 31 w 155"/>
                  <a:gd name="T15" fmla="*/ 69 h 148"/>
                  <a:gd name="T16" fmla="*/ 23 w 155"/>
                  <a:gd name="T17" fmla="*/ 79 h 148"/>
                  <a:gd name="T18" fmla="*/ 16 w 155"/>
                  <a:gd name="T19" fmla="*/ 89 h 148"/>
                  <a:gd name="T20" fmla="*/ 10 w 155"/>
                  <a:gd name="T21" fmla="*/ 100 h 148"/>
                  <a:gd name="T22" fmla="*/ 6 w 155"/>
                  <a:gd name="T23" fmla="*/ 111 h 148"/>
                  <a:gd name="T24" fmla="*/ 3 w 155"/>
                  <a:gd name="T25" fmla="*/ 119 h 148"/>
                  <a:gd name="T26" fmla="*/ 1 w 155"/>
                  <a:gd name="T27" fmla="*/ 126 h 148"/>
                  <a:gd name="T28" fmla="*/ 0 w 155"/>
                  <a:gd name="T29" fmla="*/ 133 h 148"/>
                  <a:gd name="T30" fmla="*/ 3 w 155"/>
                  <a:gd name="T31" fmla="*/ 141 h 148"/>
                  <a:gd name="T32" fmla="*/ 6 w 155"/>
                  <a:gd name="T33" fmla="*/ 145 h 148"/>
                  <a:gd name="T34" fmla="*/ 12 w 155"/>
                  <a:gd name="T35" fmla="*/ 146 h 148"/>
                  <a:gd name="T36" fmla="*/ 18 w 155"/>
                  <a:gd name="T37" fmla="*/ 148 h 148"/>
                  <a:gd name="T38" fmla="*/ 23 w 155"/>
                  <a:gd name="T39" fmla="*/ 146 h 148"/>
                  <a:gd name="T40" fmla="*/ 34 w 155"/>
                  <a:gd name="T41" fmla="*/ 144 h 148"/>
                  <a:gd name="T42" fmla="*/ 44 w 155"/>
                  <a:gd name="T43" fmla="*/ 139 h 148"/>
                  <a:gd name="T44" fmla="*/ 62 w 155"/>
                  <a:gd name="T45" fmla="*/ 129 h 148"/>
                  <a:gd name="T46" fmla="*/ 82 w 155"/>
                  <a:gd name="T47" fmla="*/ 113 h 148"/>
                  <a:gd name="T48" fmla="*/ 101 w 155"/>
                  <a:gd name="T49" fmla="*/ 94 h 148"/>
                  <a:gd name="T50" fmla="*/ 119 w 155"/>
                  <a:gd name="T51" fmla="*/ 73 h 148"/>
                  <a:gd name="T52" fmla="*/ 132 w 155"/>
                  <a:gd name="T53" fmla="*/ 51 h 148"/>
                  <a:gd name="T54" fmla="*/ 145 w 155"/>
                  <a:gd name="T55" fmla="*/ 28 h 148"/>
                  <a:gd name="T56" fmla="*/ 155 w 155"/>
                  <a:gd name="T57" fmla="*/ 4 h 148"/>
                  <a:gd name="T58" fmla="*/ 147 w 155"/>
                  <a:gd name="T59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5" h="148">
                    <a:moveTo>
                      <a:pt x="147" y="0"/>
                    </a:moveTo>
                    <a:lnTo>
                      <a:pt x="147" y="0"/>
                    </a:lnTo>
                    <a:lnTo>
                      <a:pt x="125" y="6"/>
                    </a:lnTo>
                    <a:lnTo>
                      <a:pt x="106" y="13"/>
                    </a:lnTo>
                    <a:lnTo>
                      <a:pt x="86" y="23"/>
                    </a:lnTo>
                    <a:lnTo>
                      <a:pt x="67" y="35"/>
                    </a:lnTo>
                    <a:lnTo>
                      <a:pt x="48" y="51"/>
                    </a:lnTo>
                    <a:lnTo>
                      <a:pt x="31" y="69"/>
                    </a:lnTo>
                    <a:lnTo>
                      <a:pt x="23" y="79"/>
                    </a:lnTo>
                    <a:lnTo>
                      <a:pt x="16" y="89"/>
                    </a:lnTo>
                    <a:lnTo>
                      <a:pt x="10" y="100"/>
                    </a:lnTo>
                    <a:lnTo>
                      <a:pt x="6" y="111"/>
                    </a:lnTo>
                    <a:lnTo>
                      <a:pt x="3" y="119"/>
                    </a:lnTo>
                    <a:lnTo>
                      <a:pt x="1" y="126"/>
                    </a:lnTo>
                    <a:lnTo>
                      <a:pt x="0" y="133"/>
                    </a:lnTo>
                    <a:lnTo>
                      <a:pt x="3" y="141"/>
                    </a:lnTo>
                    <a:lnTo>
                      <a:pt x="6" y="145"/>
                    </a:lnTo>
                    <a:lnTo>
                      <a:pt x="12" y="146"/>
                    </a:lnTo>
                    <a:lnTo>
                      <a:pt x="18" y="148"/>
                    </a:lnTo>
                    <a:lnTo>
                      <a:pt x="23" y="146"/>
                    </a:lnTo>
                    <a:lnTo>
                      <a:pt x="34" y="144"/>
                    </a:lnTo>
                    <a:lnTo>
                      <a:pt x="44" y="139"/>
                    </a:lnTo>
                    <a:lnTo>
                      <a:pt x="62" y="129"/>
                    </a:lnTo>
                    <a:lnTo>
                      <a:pt x="82" y="113"/>
                    </a:lnTo>
                    <a:lnTo>
                      <a:pt x="101" y="94"/>
                    </a:lnTo>
                    <a:lnTo>
                      <a:pt x="119" y="73"/>
                    </a:lnTo>
                    <a:lnTo>
                      <a:pt x="132" y="51"/>
                    </a:lnTo>
                    <a:lnTo>
                      <a:pt x="145" y="28"/>
                    </a:lnTo>
                    <a:lnTo>
                      <a:pt x="155" y="4"/>
                    </a:lnTo>
                    <a:lnTo>
                      <a:pt x="147" y="0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Freeform 171"/>
              <p:cNvSpPr>
                <a:spLocks/>
              </p:cNvSpPr>
              <p:nvPr/>
            </p:nvSpPr>
            <p:spPr bwMode="auto">
              <a:xfrm>
                <a:off x="11112" y="174625"/>
                <a:ext cx="100013" cy="42863"/>
              </a:xfrm>
              <a:custGeom>
                <a:avLst/>
                <a:gdLst>
                  <a:gd name="T0" fmla="*/ 184 w 190"/>
                  <a:gd name="T1" fmla="*/ 0 h 79"/>
                  <a:gd name="T2" fmla="*/ 184 w 190"/>
                  <a:gd name="T3" fmla="*/ 0 h 79"/>
                  <a:gd name="T4" fmla="*/ 142 w 190"/>
                  <a:gd name="T5" fmla="*/ 1 h 79"/>
                  <a:gd name="T6" fmla="*/ 121 w 190"/>
                  <a:gd name="T7" fmla="*/ 3 h 79"/>
                  <a:gd name="T8" fmla="*/ 101 w 190"/>
                  <a:gd name="T9" fmla="*/ 6 h 79"/>
                  <a:gd name="T10" fmla="*/ 79 w 190"/>
                  <a:gd name="T11" fmla="*/ 10 h 79"/>
                  <a:gd name="T12" fmla="*/ 57 w 190"/>
                  <a:gd name="T13" fmla="*/ 16 h 79"/>
                  <a:gd name="T14" fmla="*/ 36 w 190"/>
                  <a:gd name="T15" fmla="*/ 25 h 79"/>
                  <a:gd name="T16" fmla="*/ 28 w 190"/>
                  <a:gd name="T17" fmla="*/ 31 h 79"/>
                  <a:gd name="T18" fmla="*/ 17 w 190"/>
                  <a:gd name="T19" fmla="*/ 36 h 79"/>
                  <a:gd name="T20" fmla="*/ 9 w 190"/>
                  <a:gd name="T21" fmla="*/ 45 h 79"/>
                  <a:gd name="T22" fmla="*/ 4 w 190"/>
                  <a:gd name="T23" fmla="*/ 50 h 79"/>
                  <a:gd name="T24" fmla="*/ 1 w 190"/>
                  <a:gd name="T25" fmla="*/ 55 h 79"/>
                  <a:gd name="T26" fmla="*/ 0 w 190"/>
                  <a:gd name="T27" fmla="*/ 61 h 79"/>
                  <a:gd name="T28" fmla="*/ 1 w 190"/>
                  <a:gd name="T29" fmla="*/ 67 h 79"/>
                  <a:gd name="T30" fmla="*/ 4 w 190"/>
                  <a:gd name="T31" fmla="*/ 72 h 79"/>
                  <a:gd name="T32" fmla="*/ 11 w 190"/>
                  <a:gd name="T33" fmla="*/ 74 h 79"/>
                  <a:gd name="T34" fmla="*/ 20 w 190"/>
                  <a:gd name="T35" fmla="*/ 77 h 79"/>
                  <a:gd name="T36" fmla="*/ 31 w 190"/>
                  <a:gd name="T37" fmla="*/ 79 h 79"/>
                  <a:gd name="T38" fmla="*/ 50 w 190"/>
                  <a:gd name="T39" fmla="*/ 77 h 79"/>
                  <a:gd name="T40" fmla="*/ 63 w 190"/>
                  <a:gd name="T41" fmla="*/ 74 h 79"/>
                  <a:gd name="T42" fmla="*/ 75 w 190"/>
                  <a:gd name="T43" fmla="*/ 72 h 79"/>
                  <a:gd name="T44" fmla="*/ 99 w 190"/>
                  <a:gd name="T45" fmla="*/ 63 h 79"/>
                  <a:gd name="T46" fmla="*/ 124 w 190"/>
                  <a:gd name="T47" fmla="*/ 53 h 79"/>
                  <a:gd name="T48" fmla="*/ 148 w 190"/>
                  <a:gd name="T49" fmla="*/ 38 h 79"/>
                  <a:gd name="T50" fmla="*/ 170 w 190"/>
                  <a:gd name="T51" fmla="*/ 22 h 79"/>
                  <a:gd name="T52" fmla="*/ 190 w 190"/>
                  <a:gd name="T53" fmla="*/ 4 h 79"/>
                  <a:gd name="T54" fmla="*/ 184 w 190"/>
                  <a:gd name="T5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0" h="79">
                    <a:moveTo>
                      <a:pt x="184" y="0"/>
                    </a:moveTo>
                    <a:lnTo>
                      <a:pt x="184" y="0"/>
                    </a:lnTo>
                    <a:lnTo>
                      <a:pt x="142" y="1"/>
                    </a:lnTo>
                    <a:lnTo>
                      <a:pt x="121" y="3"/>
                    </a:lnTo>
                    <a:lnTo>
                      <a:pt x="101" y="6"/>
                    </a:lnTo>
                    <a:lnTo>
                      <a:pt x="79" y="10"/>
                    </a:lnTo>
                    <a:lnTo>
                      <a:pt x="57" y="16"/>
                    </a:lnTo>
                    <a:lnTo>
                      <a:pt x="36" y="25"/>
                    </a:lnTo>
                    <a:lnTo>
                      <a:pt x="28" y="31"/>
                    </a:lnTo>
                    <a:lnTo>
                      <a:pt x="17" y="36"/>
                    </a:lnTo>
                    <a:lnTo>
                      <a:pt x="9" y="45"/>
                    </a:lnTo>
                    <a:lnTo>
                      <a:pt x="4" y="50"/>
                    </a:lnTo>
                    <a:lnTo>
                      <a:pt x="1" y="55"/>
                    </a:lnTo>
                    <a:lnTo>
                      <a:pt x="0" y="61"/>
                    </a:lnTo>
                    <a:lnTo>
                      <a:pt x="1" y="67"/>
                    </a:lnTo>
                    <a:lnTo>
                      <a:pt x="4" y="72"/>
                    </a:lnTo>
                    <a:lnTo>
                      <a:pt x="11" y="74"/>
                    </a:lnTo>
                    <a:lnTo>
                      <a:pt x="20" y="77"/>
                    </a:lnTo>
                    <a:lnTo>
                      <a:pt x="31" y="79"/>
                    </a:lnTo>
                    <a:lnTo>
                      <a:pt x="50" y="77"/>
                    </a:lnTo>
                    <a:lnTo>
                      <a:pt x="63" y="74"/>
                    </a:lnTo>
                    <a:lnTo>
                      <a:pt x="75" y="72"/>
                    </a:lnTo>
                    <a:lnTo>
                      <a:pt x="99" y="63"/>
                    </a:lnTo>
                    <a:lnTo>
                      <a:pt x="124" y="53"/>
                    </a:lnTo>
                    <a:lnTo>
                      <a:pt x="148" y="38"/>
                    </a:lnTo>
                    <a:lnTo>
                      <a:pt x="170" y="22"/>
                    </a:lnTo>
                    <a:lnTo>
                      <a:pt x="190" y="4"/>
                    </a:lnTo>
                    <a:lnTo>
                      <a:pt x="184" y="0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Freeform 172"/>
              <p:cNvSpPr>
                <a:spLocks/>
              </p:cNvSpPr>
              <p:nvPr/>
            </p:nvSpPr>
            <p:spPr bwMode="auto">
              <a:xfrm>
                <a:off x="0" y="161925"/>
                <a:ext cx="106363" cy="34925"/>
              </a:xfrm>
              <a:custGeom>
                <a:avLst/>
                <a:gdLst>
                  <a:gd name="T0" fmla="*/ 195 w 202"/>
                  <a:gd name="T1" fmla="*/ 9 h 67"/>
                  <a:gd name="T2" fmla="*/ 195 w 202"/>
                  <a:gd name="T3" fmla="*/ 9 h 67"/>
                  <a:gd name="T4" fmla="*/ 160 w 202"/>
                  <a:gd name="T5" fmla="*/ 4 h 67"/>
                  <a:gd name="T6" fmla="*/ 124 w 202"/>
                  <a:gd name="T7" fmla="*/ 0 h 67"/>
                  <a:gd name="T8" fmla="*/ 107 w 202"/>
                  <a:gd name="T9" fmla="*/ 0 h 67"/>
                  <a:gd name="T10" fmla="*/ 89 w 202"/>
                  <a:gd name="T11" fmla="*/ 1 h 67"/>
                  <a:gd name="T12" fmla="*/ 73 w 202"/>
                  <a:gd name="T13" fmla="*/ 4 h 67"/>
                  <a:gd name="T14" fmla="*/ 55 w 202"/>
                  <a:gd name="T15" fmla="*/ 9 h 67"/>
                  <a:gd name="T16" fmla="*/ 36 w 202"/>
                  <a:gd name="T17" fmla="*/ 17 h 67"/>
                  <a:gd name="T18" fmla="*/ 19 w 202"/>
                  <a:gd name="T19" fmla="*/ 28 h 67"/>
                  <a:gd name="T20" fmla="*/ 13 w 202"/>
                  <a:gd name="T21" fmla="*/ 32 h 67"/>
                  <a:gd name="T22" fmla="*/ 7 w 202"/>
                  <a:gd name="T23" fmla="*/ 38 h 67"/>
                  <a:gd name="T24" fmla="*/ 1 w 202"/>
                  <a:gd name="T25" fmla="*/ 44 h 67"/>
                  <a:gd name="T26" fmla="*/ 0 w 202"/>
                  <a:gd name="T27" fmla="*/ 51 h 67"/>
                  <a:gd name="T28" fmla="*/ 0 w 202"/>
                  <a:gd name="T29" fmla="*/ 56 h 67"/>
                  <a:gd name="T30" fmla="*/ 1 w 202"/>
                  <a:gd name="T31" fmla="*/ 58 h 67"/>
                  <a:gd name="T32" fmla="*/ 6 w 202"/>
                  <a:gd name="T33" fmla="*/ 63 h 67"/>
                  <a:gd name="T34" fmla="*/ 13 w 202"/>
                  <a:gd name="T35" fmla="*/ 66 h 67"/>
                  <a:gd name="T36" fmla="*/ 20 w 202"/>
                  <a:gd name="T37" fmla="*/ 67 h 67"/>
                  <a:gd name="T38" fmla="*/ 35 w 202"/>
                  <a:gd name="T39" fmla="*/ 67 h 67"/>
                  <a:gd name="T40" fmla="*/ 48 w 202"/>
                  <a:gd name="T41" fmla="*/ 67 h 67"/>
                  <a:gd name="T42" fmla="*/ 77 w 202"/>
                  <a:gd name="T43" fmla="*/ 63 h 67"/>
                  <a:gd name="T44" fmla="*/ 110 w 202"/>
                  <a:gd name="T45" fmla="*/ 54 h 67"/>
                  <a:gd name="T46" fmla="*/ 142 w 202"/>
                  <a:gd name="T47" fmla="*/ 44 h 67"/>
                  <a:gd name="T48" fmla="*/ 173 w 202"/>
                  <a:gd name="T49" fmla="*/ 32 h 67"/>
                  <a:gd name="T50" fmla="*/ 202 w 202"/>
                  <a:gd name="T51" fmla="*/ 19 h 67"/>
                  <a:gd name="T52" fmla="*/ 195 w 202"/>
                  <a:gd name="T53" fmla="*/ 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2" h="67">
                    <a:moveTo>
                      <a:pt x="195" y="9"/>
                    </a:moveTo>
                    <a:lnTo>
                      <a:pt x="195" y="9"/>
                    </a:lnTo>
                    <a:lnTo>
                      <a:pt x="160" y="4"/>
                    </a:lnTo>
                    <a:lnTo>
                      <a:pt x="124" y="0"/>
                    </a:lnTo>
                    <a:lnTo>
                      <a:pt x="107" y="0"/>
                    </a:lnTo>
                    <a:lnTo>
                      <a:pt x="89" y="1"/>
                    </a:lnTo>
                    <a:lnTo>
                      <a:pt x="73" y="4"/>
                    </a:lnTo>
                    <a:lnTo>
                      <a:pt x="55" y="9"/>
                    </a:lnTo>
                    <a:lnTo>
                      <a:pt x="36" y="17"/>
                    </a:lnTo>
                    <a:lnTo>
                      <a:pt x="19" y="28"/>
                    </a:lnTo>
                    <a:lnTo>
                      <a:pt x="13" y="32"/>
                    </a:lnTo>
                    <a:lnTo>
                      <a:pt x="7" y="38"/>
                    </a:lnTo>
                    <a:lnTo>
                      <a:pt x="1" y="44"/>
                    </a:lnTo>
                    <a:lnTo>
                      <a:pt x="0" y="51"/>
                    </a:lnTo>
                    <a:lnTo>
                      <a:pt x="0" y="56"/>
                    </a:lnTo>
                    <a:lnTo>
                      <a:pt x="1" y="58"/>
                    </a:lnTo>
                    <a:lnTo>
                      <a:pt x="6" y="63"/>
                    </a:lnTo>
                    <a:lnTo>
                      <a:pt x="13" y="66"/>
                    </a:lnTo>
                    <a:lnTo>
                      <a:pt x="20" y="67"/>
                    </a:lnTo>
                    <a:lnTo>
                      <a:pt x="35" y="67"/>
                    </a:lnTo>
                    <a:lnTo>
                      <a:pt x="48" y="67"/>
                    </a:lnTo>
                    <a:lnTo>
                      <a:pt x="77" y="63"/>
                    </a:lnTo>
                    <a:lnTo>
                      <a:pt x="110" y="54"/>
                    </a:lnTo>
                    <a:lnTo>
                      <a:pt x="142" y="44"/>
                    </a:lnTo>
                    <a:lnTo>
                      <a:pt x="173" y="32"/>
                    </a:lnTo>
                    <a:lnTo>
                      <a:pt x="202" y="19"/>
                    </a:lnTo>
                    <a:lnTo>
                      <a:pt x="195" y="9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Freeform 173"/>
              <p:cNvSpPr>
                <a:spLocks/>
              </p:cNvSpPr>
              <p:nvPr/>
            </p:nvSpPr>
            <p:spPr bwMode="auto">
              <a:xfrm>
                <a:off x="30162" y="187325"/>
                <a:ext cx="77788" cy="46038"/>
              </a:xfrm>
              <a:custGeom>
                <a:avLst/>
                <a:gdLst>
                  <a:gd name="T0" fmla="*/ 126 w 147"/>
                  <a:gd name="T1" fmla="*/ 0 h 87"/>
                  <a:gd name="T2" fmla="*/ 126 w 147"/>
                  <a:gd name="T3" fmla="*/ 0 h 87"/>
                  <a:gd name="T4" fmla="*/ 101 w 147"/>
                  <a:gd name="T5" fmla="*/ 6 h 87"/>
                  <a:gd name="T6" fmla="*/ 76 w 147"/>
                  <a:gd name="T7" fmla="*/ 13 h 87"/>
                  <a:gd name="T8" fmla="*/ 64 w 147"/>
                  <a:gd name="T9" fmla="*/ 18 h 87"/>
                  <a:gd name="T10" fmla="*/ 53 w 147"/>
                  <a:gd name="T11" fmla="*/ 24 h 87"/>
                  <a:gd name="T12" fmla="*/ 41 w 147"/>
                  <a:gd name="T13" fmla="*/ 30 h 87"/>
                  <a:gd name="T14" fmla="*/ 29 w 147"/>
                  <a:gd name="T15" fmla="*/ 37 h 87"/>
                  <a:gd name="T16" fmla="*/ 20 w 147"/>
                  <a:gd name="T17" fmla="*/ 44 h 87"/>
                  <a:gd name="T18" fmla="*/ 13 w 147"/>
                  <a:gd name="T19" fmla="*/ 51 h 87"/>
                  <a:gd name="T20" fmla="*/ 6 w 147"/>
                  <a:gd name="T21" fmla="*/ 60 h 87"/>
                  <a:gd name="T22" fmla="*/ 0 w 147"/>
                  <a:gd name="T23" fmla="*/ 71 h 87"/>
                  <a:gd name="T24" fmla="*/ 0 w 147"/>
                  <a:gd name="T25" fmla="*/ 76 h 87"/>
                  <a:gd name="T26" fmla="*/ 1 w 147"/>
                  <a:gd name="T27" fmla="*/ 81 h 87"/>
                  <a:gd name="T28" fmla="*/ 6 w 147"/>
                  <a:gd name="T29" fmla="*/ 85 h 87"/>
                  <a:gd name="T30" fmla="*/ 12 w 147"/>
                  <a:gd name="T31" fmla="*/ 87 h 87"/>
                  <a:gd name="T32" fmla="*/ 23 w 147"/>
                  <a:gd name="T33" fmla="*/ 87 h 87"/>
                  <a:gd name="T34" fmla="*/ 37 w 147"/>
                  <a:gd name="T35" fmla="*/ 84 h 87"/>
                  <a:gd name="T36" fmla="*/ 48 w 147"/>
                  <a:gd name="T37" fmla="*/ 79 h 87"/>
                  <a:gd name="T38" fmla="*/ 59 w 147"/>
                  <a:gd name="T39" fmla="*/ 75 h 87"/>
                  <a:gd name="T40" fmla="*/ 86 w 147"/>
                  <a:gd name="T41" fmla="*/ 62 h 87"/>
                  <a:gd name="T42" fmla="*/ 111 w 147"/>
                  <a:gd name="T43" fmla="*/ 46 h 87"/>
                  <a:gd name="T44" fmla="*/ 127 w 147"/>
                  <a:gd name="T45" fmla="*/ 32 h 87"/>
                  <a:gd name="T46" fmla="*/ 135 w 147"/>
                  <a:gd name="T47" fmla="*/ 25 h 87"/>
                  <a:gd name="T48" fmla="*/ 141 w 147"/>
                  <a:gd name="T49" fmla="*/ 18 h 87"/>
                  <a:gd name="T50" fmla="*/ 145 w 147"/>
                  <a:gd name="T51" fmla="*/ 12 h 87"/>
                  <a:gd name="T52" fmla="*/ 147 w 147"/>
                  <a:gd name="T53" fmla="*/ 8 h 87"/>
                  <a:gd name="T54" fmla="*/ 147 w 147"/>
                  <a:gd name="T55" fmla="*/ 3 h 87"/>
                  <a:gd name="T56" fmla="*/ 145 w 147"/>
                  <a:gd name="T57" fmla="*/ 2 h 87"/>
                  <a:gd name="T58" fmla="*/ 142 w 147"/>
                  <a:gd name="T59" fmla="*/ 0 h 87"/>
                  <a:gd name="T60" fmla="*/ 138 w 147"/>
                  <a:gd name="T61" fmla="*/ 0 h 87"/>
                  <a:gd name="T62" fmla="*/ 126 w 147"/>
                  <a:gd name="T63" fmla="*/ 2 h 87"/>
                  <a:gd name="T64" fmla="*/ 126 w 147"/>
                  <a:gd name="T6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7" h="87">
                    <a:moveTo>
                      <a:pt x="126" y="0"/>
                    </a:moveTo>
                    <a:lnTo>
                      <a:pt x="126" y="0"/>
                    </a:lnTo>
                    <a:lnTo>
                      <a:pt x="101" y="6"/>
                    </a:lnTo>
                    <a:lnTo>
                      <a:pt x="76" y="13"/>
                    </a:lnTo>
                    <a:lnTo>
                      <a:pt x="64" y="18"/>
                    </a:lnTo>
                    <a:lnTo>
                      <a:pt x="53" y="24"/>
                    </a:lnTo>
                    <a:lnTo>
                      <a:pt x="41" y="30"/>
                    </a:lnTo>
                    <a:lnTo>
                      <a:pt x="29" y="37"/>
                    </a:lnTo>
                    <a:lnTo>
                      <a:pt x="20" y="44"/>
                    </a:lnTo>
                    <a:lnTo>
                      <a:pt x="13" y="51"/>
                    </a:lnTo>
                    <a:lnTo>
                      <a:pt x="6" y="60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1" y="81"/>
                    </a:lnTo>
                    <a:lnTo>
                      <a:pt x="6" y="85"/>
                    </a:lnTo>
                    <a:lnTo>
                      <a:pt x="12" y="87"/>
                    </a:lnTo>
                    <a:lnTo>
                      <a:pt x="23" y="87"/>
                    </a:lnTo>
                    <a:lnTo>
                      <a:pt x="37" y="84"/>
                    </a:lnTo>
                    <a:lnTo>
                      <a:pt x="48" y="79"/>
                    </a:lnTo>
                    <a:lnTo>
                      <a:pt x="59" y="75"/>
                    </a:lnTo>
                    <a:lnTo>
                      <a:pt x="86" y="62"/>
                    </a:lnTo>
                    <a:lnTo>
                      <a:pt x="111" y="46"/>
                    </a:lnTo>
                    <a:lnTo>
                      <a:pt x="127" y="32"/>
                    </a:lnTo>
                    <a:lnTo>
                      <a:pt x="135" y="25"/>
                    </a:lnTo>
                    <a:lnTo>
                      <a:pt x="141" y="18"/>
                    </a:lnTo>
                    <a:lnTo>
                      <a:pt x="145" y="12"/>
                    </a:lnTo>
                    <a:lnTo>
                      <a:pt x="147" y="8"/>
                    </a:lnTo>
                    <a:lnTo>
                      <a:pt x="147" y="3"/>
                    </a:lnTo>
                    <a:lnTo>
                      <a:pt x="145" y="2"/>
                    </a:lnTo>
                    <a:lnTo>
                      <a:pt x="142" y="0"/>
                    </a:lnTo>
                    <a:lnTo>
                      <a:pt x="138" y="0"/>
                    </a:lnTo>
                    <a:lnTo>
                      <a:pt x="126" y="2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Freeform 174"/>
              <p:cNvSpPr>
                <a:spLocks/>
              </p:cNvSpPr>
              <p:nvPr/>
            </p:nvSpPr>
            <p:spPr bwMode="auto">
              <a:xfrm>
                <a:off x="11112" y="92075"/>
                <a:ext cx="98425" cy="55563"/>
              </a:xfrm>
              <a:custGeom>
                <a:avLst/>
                <a:gdLst>
                  <a:gd name="T0" fmla="*/ 186 w 186"/>
                  <a:gd name="T1" fmla="*/ 104 h 104"/>
                  <a:gd name="T2" fmla="*/ 186 w 186"/>
                  <a:gd name="T3" fmla="*/ 104 h 104"/>
                  <a:gd name="T4" fmla="*/ 154 w 186"/>
                  <a:gd name="T5" fmla="*/ 104 h 104"/>
                  <a:gd name="T6" fmla="*/ 139 w 186"/>
                  <a:gd name="T7" fmla="*/ 104 h 104"/>
                  <a:gd name="T8" fmla="*/ 123 w 186"/>
                  <a:gd name="T9" fmla="*/ 103 h 104"/>
                  <a:gd name="T10" fmla="*/ 110 w 186"/>
                  <a:gd name="T11" fmla="*/ 100 h 104"/>
                  <a:gd name="T12" fmla="*/ 98 w 186"/>
                  <a:gd name="T13" fmla="*/ 97 h 104"/>
                  <a:gd name="T14" fmla="*/ 85 w 186"/>
                  <a:gd name="T15" fmla="*/ 92 h 104"/>
                  <a:gd name="T16" fmla="*/ 74 w 186"/>
                  <a:gd name="T17" fmla="*/ 88 h 104"/>
                  <a:gd name="T18" fmla="*/ 62 w 186"/>
                  <a:gd name="T19" fmla="*/ 82 h 104"/>
                  <a:gd name="T20" fmla="*/ 50 w 186"/>
                  <a:gd name="T21" fmla="*/ 75 h 104"/>
                  <a:gd name="T22" fmla="*/ 38 w 186"/>
                  <a:gd name="T23" fmla="*/ 67 h 104"/>
                  <a:gd name="T24" fmla="*/ 28 w 186"/>
                  <a:gd name="T25" fmla="*/ 59 h 104"/>
                  <a:gd name="T26" fmla="*/ 16 w 186"/>
                  <a:gd name="T27" fmla="*/ 47 h 104"/>
                  <a:gd name="T28" fmla="*/ 10 w 186"/>
                  <a:gd name="T29" fmla="*/ 38 h 104"/>
                  <a:gd name="T30" fmla="*/ 5 w 186"/>
                  <a:gd name="T31" fmla="*/ 29 h 104"/>
                  <a:gd name="T32" fmla="*/ 0 w 186"/>
                  <a:gd name="T33" fmla="*/ 19 h 104"/>
                  <a:gd name="T34" fmla="*/ 0 w 186"/>
                  <a:gd name="T35" fmla="*/ 15 h 104"/>
                  <a:gd name="T36" fmla="*/ 0 w 186"/>
                  <a:gd name="T37" fmla="*/ 10 h 104"/>
                  <a:gd name="T38" fmla="*/ 2 w 186"/>
                  <a:gd name="T39" fmla="*/ 7 h 104"/>
                  <a:gd name="T40" fmla="*/ 5 w 186"/>
                  <a:gd name="T41" fmla="*/ 4 h 104"/>
                  <a:gd name="T42" fmla="*/ 8 w 186"/>
                  <a:gd name="T43" fmla="*/ 1 h 104"/>
                  <a:gd name="T44" fmla="*/ 13 w 186"/>
                  <a:gd name="T45" fmla="*/ 0 h 104"/>
                  <a:gd name="T46" fmla="*/ 19 w 186"/>
                  <a:gd name="T47" fmla="*/ 0 h 104"/>
                  <a:gd name="T48" fmla="*/ 27 w 186"/>
                  <a:gd name="T49" fmla="*/ 0 h 104"/>
                  <a:gd name="T50" fmla="*/ 38 w 186"/>
                  <a:gd name="T51" fmla="*/ 1 h 104"/>
                  <a:gd name="T52" fmla="*/ 52 w 186"/>
                  <a:gd name="T53" fmla="*/ 6 h 104"/>
                  <a:gd name="T54" fmla="*/ 63 w 186"/>
                  <a:gd name="T55" fmla="*/ 10 h 104"/>
                  <a:gd name="T56" fmla="*/ 79 w 186"/>
                  <a:gd name="T57" fmla="*/ 19 h 104"/>
                  <a:gd name="T58" fmla="*/ 96 w 186"/>
                  <a:gd name="T59" fmla="*/ 26 h 104"/>
                  <a:gd name="T60" fmla="*/ 125 w 186"/>
                  <a:gd name="T61" fmla="*/ 45 h 104"/>
                  <a:gd name="T62" fmla="*/ 150 w 186"/>
                  <a:gd name="T63" fmla="*/ 63 h 104"/>
                  <a:gd name="T64" fmla="*/ 161 w 186"/>
                  <a:gd name="T65" fmla="*/ 72 h 104"/>
                  <a:gd name="T66" fmla="*/ 172 w 186"/>
                  <a:gd name="T67" fmla="*/ 82 h 104"/>
                  <a:gd name="T68" fmla="*/ 181 w 186"/>
                  <a:gd name="T69" fmla="*/ 92 h 104"/>
                  <a:gd name="T70" fmla="*/ 186 w 186"/>
                  <a:gd name="T71" fmla="*/ 103 h 104"/>
                  <a:gd name="T72" fmla="*/ 186 w 186"/>
                  <a:gd name="T7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6" h="104">
                    <a:moveTo>
                      <a:pt x="186" y="104"/>
                    </a:moveTo>
                    <a:lnTo>
                      <a:pt x="186" y="104"/>
                    </a:lnTo>
                    <a:lnTo>
                      <a:pt x="154" y="104"/>
                    </a:lnTo>
                    <a:lnTo>
                      <a:pt x="139" y="104"/>
                    </a:lnTo>
                    <a:lnTo>
                      <a:pt x="123" y="103"/>
                    </a:lnTo>
                    <a:lnTo>
                      <a:pt x="110" y="100"/>
                    </a:lnTo>
                    <a:lnTo>
                      <a:pt x="98" y="97"/>
                    </a:lnTo>
                    <a:lnTo>
                      <a:pt x="85" y="92"/>
                    </a:lnTo>
                    <a:lnTo>
                      <a:pt x="74" y="88"/>
                    </a:lnTo>
                    <a:lnTo>
                      <a:pt x="62" y="82"/>
                    </a:lnTo>
                    <a:lnTo>
                      <a:pt x="50" y="75"/>
                    </a:lnTo>
                    <a:lnTo>
                      <a:pt x="38" y="67"/>
                    </a:lnTo>
                    <a:lnTo>
                      <a:pt x="28" y="59"/>
                    </a:lnTo>
                    <a:lnTo>
                      <a:pt x="16" y="47"/>
                    </a:lnTo>
                    <a:lnTo>
                      <a:pt x="10" y="38"/>
                    </a:lnTo>
                    <a:lnTo>
                      <a:pt x="5" y="29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2" y="7"/>
                    </a:lnTo>
                    <a:lnTo>
                      <a:pt x="5" y="4"/>
                    </a:lnTo>
                    <a:lnTo>
                      <a:pt x="8" y="1"/>
                    </a:lnTo>
                    <a:lnTo>
                      <a:pt x="13" y="0"/>
                    </a:lnTo>
                    <a:lnTo>
                      <a:pt x="19" y="0"/>
                    </a:lnTo>
                    <a:lnTo>
                      <a:pt x="27" y="0"/>
                    </a:lnTo>
                    <a:lnTo>
                      <a:pt x="38" y="1"/>
                    </a:lnTo>
                    <a:lnTo>
                      <a:pt x="52" y="6"/>
                    </a:lnTo>
                    <a:lnTo>
                      <a:pt x="63" y="10"/>
                    </a:lnTo>
                    <a:lnTo>
                      <a:pt x="79" y="19"/>
                    </a:lnTo>
                    <a:lnTo>
                      <a:pt x="96" y="26"/>
                    </a:lnTo>
                    <a:lnTo>
                      <a:pt x="125" y="45"/>
                    </a:lnTo>
                    <a:lnTo>
                      <a:pt x="150" y="63"/>
                    </a:lnTo>
                    <a:lnTo>
                      <a:pt x="161" y="72"/>
                    </a:lnTo>
                    <a:lnTo>
                      <a:pt x="172" y="82"/>
                    </a:lnTo>
                    <a:lnTo>
                      <a:pt x="181" y="92"/>
                    </a:lnTo>
                    <a:lnTo>
                      <a:pt x="186" y="103"/>
                    </a:lnTo>
                    <a:lnTo>
                      <a:pt x="186" y="104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Freeform 175"/>
              <p:cNvSpPr>
                <a:spLocks/>
              </p:cNvSpPr>
              <p:nvPr/>
            </p:nvSpPr>
            <p:spPr bwMode="auto">
              <a:xfrm>
                <a:off x="12700" y="117475"/>
                <a:ext cx="93663" cy="44450"/>
              </a:xfrm>
              <a:custGeom>
                <a:avLst/>
                <a:gdLst>
                  <a:gd name="T0" fmla="*/ 169 w 175"/>
                  <a:gd name="T1" fmla="*/ 81 h 84"/>
                  <a:gd name="T2" fmla="*/ 169 w 175"/>
                  <a:gd name="T3" fmla="*/ 81 h 84"/>
                  <a:gd name="T4" fmla="*/ 138 w 175"/>
                  <a:gd name="T5" fmla="*/ 76 h 84"/>
                  <a:gd name="T6" fmla="*/ 106 w 175"/>
                  <a:gd name="T7" fmla="*/ 74 h 84"/>
                  <a:gd name="T8" fmla="*/ 85 w 175"/>
                  <a:gd name="T9" fmla="*/ 72 h 84"/>
                  <a:gd name="T10" fmla="*/ 65 w 175"/>
                  <a:gd name="T11" fmla="*/ 69 h 84"/>
                  <a:gd name="T12" fmla="*/ 46 w 175"/>
                  <a:gd name="T13" fmla="*/ 63 h 84"/>
                  <a:gd name="T14" fmla="*/ 37 w 175"/>
                  <a:gd name="T15" fmla="*/ 57 h 84"/>
                  <a:gd name="T16" fmla="*/ 28 w 175"/>
                  <a:gd name="T17" fmla="*/ 53 h 84"/>
                  <a:gd name="T18" fmla="*/ 16 w 175"/>
                  <a:gd name="T19" fmla="*/ 44 h 84"/>
                  <a:gd name="T20" fmla="*/ 10 w 175"/>
                  <a:gd name="T21" fmla="*/ 37 h 84"/>
                  <a:gd name="T22" fmla="*/ 5 w 175"/>
                  <a:gd name="T23" fmla="*/ 30 h 84"/>
                  <a:gd name="T24" fmla="*/ 2 w 175"/>
                  <a:gd name="T25" fmla="*/ 22 h 84"/>
                  <a:gd name="T26" fmla="*/ 0 w 175"/>
                  <a:gd name="T27" fmla="*/ 15 h 84"/>
                  <a:gd name="T28" fmla="*/ 0 w 175"/>
                  <a:gd name="T29" fmla="*/ 12 h 84"/>
                  <a:gd name="T30" fmla="*/ 2 w 175"/>
                  <a:gd name="T31" fmla="*/ 9 h 84"/>
                  <a:gd name="T32" fmla="*/ 5 w 175"/>
                  <a:gd name="T33" fmla="*/ 6 h 84"/>
                  <a:gd name="T34" fmla="*/ 7 w 175"/>
                  <a:gd name="T35" fmla="*/ 3 h 84"/>
                  <a:gd name="T36" fmla="*/ 12 w 175"/>
                  <a:gd name="T37" fmla="*/ 2 h 84"/>
                  <a:gd name="T38" fmla="*/ 16 w 175"/>
                  <a:gd name="T39" fmla="*/ 0 h 84"/>
                  <a:gd name="T40" fmla="*/ 27 w 175"/>
                  <a:gd name="T41" fmla="*/ 0 h 84"/>
                  <a:gd name="T42" fmla="*/ 37 w 175"/>
                  <a:gd name="T43" fmla="*/ 3 h 84"/>
                  <a:gd name="T44" fmla="*/ 46 w 175"/>
                  <a:gd name="T45" fmla="*/ 5 h 84"/>
                  <a:gd name="T46" fmla="*/ 60 w 175"/>
                  <a:gd name="T47" fmla="*/ 9 h 84"/>
                  <a:gd name="T48" fmla="*/ 73 w 175"/>
                  <a:gd name="T49" fmla="*/ 15 h 84"/>
                  <a:gd name="T50" fmla="*/ 100 w 175"/>
                  <a:gd name="T51" fmla="*/ 28 h 84"/>
                  <a:gd name="T52" fmla="*/ 120 w 175"/>
                  <a:gd name="T53" fmla="*/ 41 h 84"/>
                  <a:gd name="T54" fmla="*/ 139 w 175"/>
                  <a:gd name="T55" fmla="*/ 53 h 84"/>
                  <a:gd name="T56" fmla="*/ 158 w 175"/>
                  <a:gd name="T57" fmla="*/ 68 h 84"/>
                  <a:gd name="T58" fmla="*/ 175 w 175"/>
                  <a:gd name="T59" fmla="*/ 84 h 84"/>
                  <a:gd name="T60" fmla="*/ 169 w 175"/>
                  <a:gd name="T61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5" h="84">
                    <a:moveTo>
                      <a:pt x="169" y="81"/>
                    </a:moveTo>
                    <a:lnTo>
                      <a:pt x="169" y="81"/>
                    </a:lnTo>
                    <a:lnTo>
                      <a:pt x="138" y="76"/>
                    </a:lnTo>
                    <a:lnTo>
                      <a:pt x="106" y="74"/>
                    </a:lnTo>
                    <a:lnTo>
                      <a:pt x="85" y="72"/>
                    </a:lnTo>
                    <a:lnTo>
                      <a:pt x="65" y="69"/>
                    </a:lnTo>
                    <a:lnTo>
                      <a:pt x="46" y="63"/>
                    </a:lnTo>
                    <a:lnTo>
                      <a:pt x="37" y="57"/>
                    </a:lnTo>
                    <a:lnTo>
                      <a:pt x="28" y="53"/>
                    </a:lnTo>
                    <a:lnTo>
                      <a:pt x="16" y="44"/>
                    </a:lnTo>
                    <a:lnTo>
                      <a:pt x="10" y="37"/>
                    </a:lnTo>
                    <a:lnTo>
                      <a:pt x="5" y="30"/>
                    </a:lnTo>
                    <a:lnTo>
                      <a:pt x="2" y="22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5" y="6"/>
                    </a:lnTo>
                    <a:lnTo>
                      <a:pt x="7" y="3"/>
                    </a:lnTo>
                    <a:lnTo>
                      <a:pt x="12" y="2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37" y="3"/>
                    </a:lnTo>
                    <a:lnTo>
                      <a:pt x="46" y="5"/>
                    </a:lnTo>
                    <a:lnTo>
                      <a:pt x="60" y="9"/>
                    </a:lnTo>
                    <a:lnTo>
                      <a:pt x="73" y="15"/>
                    </a:lnTo>
                    <a:lnTo>
                      <a:pt x="100" y="28"/>
                    </a:lnTo>
                    <a:lnTo>
                      <a:pt x="120" y="41"/>
                    </a:lnTo>
                    <a:lnTo>
                      <a:pt x="139" y="53"/>
                    </a:lnTo>
                    <a:lnTo>
                      <a:pt x="158" y="68"/>
                    </a:lnTo>
                    <a:lnTo>
                      <a:pt x="175" y="84"/>
                    </a:lnTo>
                    <a:lnTo>
                      <a:pt x="169" y="81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Freeform 176"/>
              <p:cNvSpPr>
                <a:spLocks/>
              </p:cNvSpPr>
              <p:nvPr/>
            </p:nvSpPr>
            <p:spPr bwMode="auto">
              <a:xfrm>
                <a:off x="17462" y="139700"/>
                <a:ext cx="90488" cy="26988"/>
              </a:xfrm>
              <a:custGeom>
                <a:avLst/>
                <a:gdLst>
                  <a:gd name="T0" fmla="*/ 162 w 173"/>
                  <a:gd name="T1" fmla="*/ 38 h 51"/>
                  <a:gd name="T2" fmla="*/ 162 w 173"/>
                  <a:gd name="T3" fmla="*/ 38 h 51"/>
                  <a:gd name="T4" fmla="*/ 146 w 173"/>
                  <a:gd name="T5" fmla="*/ 44 h 51"/>
                  <a:gd name="T6" fmla="*/ 128 w 173"/>
                  <a:gd name="T7" fmla="*/ 47 h 51"/>
                  <a:gd name="T8" fmla="*/ 110 w 173"/>
                  <a:gd name="T9" fmla="*/ 50 h 51"/>
                  <a:gd name="T10" fmla="*/ 94 w 173"/>
                  <a:gd name="T11" fmla="*/ 51 h 51"/>
                  <a:gd name="T12" fmla="*/ 77 w 173"/>
                  <a:gd name="T13" fmla="*/ 50 h 51"/>
                  <a:gd name="T14" fmla="*/ 59 w 173"/>
                  <a:gd name="T15" fmla="*/ 47 h 51"/>
                  <a:gd name="T16" fmla="*/ 42 w 173"/>
                  <a:gd name="T17" fmla="*/ 42 h 51"/>
                  <a:gd name="T18" fmla="*/ 25 w 173"/>
                  <a:gd name="T19" fmla="*/ 36 h 51"/>
                  <a:gd name="T20" fmla="*/ 15 w 173"/>
                  <a:gd name="T21" fmla="*/ 31 h 51"/>
                  <a:gd name="T22" fmla="*/ 11 w 173"/>
                  <a:gd name="T23" fmla="*/ 26 h 51"/>
                  <a:gd name="T24" fmla="*/ 5 w 173"/>
                  <a:gd name="T25" fmla="*/ 22 h 51"/>
                  <a:gd name="T26" fmla="*/ 2 w 173"/>
                  <a:gd name="T27" fmla="*/ 17 h 51"/>
                  <a:gd name="T28" fmla="*/ 0 w 173"/>
                  <a:gd name="T29" fmla="*/ 12 h 51"/>
                  <a:gd name="T30" fmla="*/ 0 w 173"/>
                  <a:gd name="T31" fmla="*/ 10 h 51"/>
                  <a:gd name="T32" fmla="*/ 2 w 173"/>
                  <a:gd name="T33" fmla="*/ 7 h 51"/>
                  <a:gd name="T34" fmla="*/ 8 w 173"/>
                  <a:gd name="T35" fmla="*/ 4 h 51"/>
                  <a:gd name="T36" fmla="*/ 15 w 173"/>
                  <a:gd name="T37" fmla="*/ 1 h 51"/>
                  <a:gd name="T38" fmla="*/ 25 w 173"/>
                  <a:gd name="T39" fmla="*/ 0 h 51"/>
                  <a:gd name="T40" fmla="*/ 43 w 173"/>
                  <a:gd name="T41" fmla="*/ 1 h 51"/>
                  <a:gd name="T42" fmla="*/ 66 w 173"/>
                  <a:gd name="T43" fmla="*/ 4 h 51"/>
                  <a:gd name="T44" fmla="*/ 91 w 173"/>
                  <a:gd name="T45" fmla="*/ 10 h 51"/>
                  <a:gd name="T46" fmla="*/ 112 w 173"/>
                  <a:gd name="T47" fmla="*/ 16 h 51"/>
                  <a:gd name="T48" fmla="*/ 132 w 173"/>
                  <a:gd name="T49" fmla="*/ 22 h 51"/>
                  <a:gd name="T50" fmla="*/ 173 w 173"/>
                  <a:gd name="T51" fmla="*/ 36 h 51"/>
                  <a:gd name="T52" fmla="*/ 162 w 173"/>
                  <a:gd name="T53" fmla="*/ 3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3" h="51">
                    <a:moveTo>
                      <a:pt x="162" y="38"/>
                    </a:moveTo>
                    <a:lnTo>
                      <a:pt x="162" y="38"/>
                    </a:lnTo>
                    <a:lnTo>
                      <a:pt x="146" y="44"/>
                    </a:lnTo>
                    <a:lnTo>
                      <a:pt x="128" y="47"/>
                    </a:lnTo>
                    <a:lnTo>
                      <a:pt x="110" y="50"/>
                    </a:lnTo>
                    <a:lnTo>
                      <a:pt x="94" y="51"/>
                    </a:lnTo>
                    <a:lnTo>
                      <a:pt x="77" y="50"/>
                    </a:lnTo>
                    <a:lnTo>
                      <a:pt x="59" y="47"/>
                    </a:lnTo>
                    <a:lnTo>
                      <a:pt x="42" y="42"/>
                    </a:lnTo>
                    <a:lnTo>
                      <a:pt x="25" y="36"/>
                    </a:lnTo>
                    <a:lnTo>
                      <a:pt x="15" y="31"/>
                    </a:lnTo>
                    <a:lnTo>
                      <a:pt x="11" y="26"/>
                    </a:lnTo>
                    <a:lnTo>
                      <a:pt x="5" y="22"/>
                    </a:lnTo>
                    <a:lnTo>
                      <a:pt x="2" y="17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2" y="7"/>
                    </a:lnTo>
                    <a:lnTo>
                      <a:pt x="8" y="4"/>
                    </a:lnTo>
                    <a:lnTo>
                      <a:pt x="15" y="1"/>
                    </a:lnTo>
                    <a:lnTo>
                      <a:pt x="25" y="0"/>
                    </a:lnTo>
                    <a:lnTo>
                      <a:pt x="43" y="1"/>
                    </a:lnTo>
                    <a:lnTo>
                      <a:pt x="66" y="4"/>
                    </a:lnTo>
                    <a:lnTo>
                      <a:pt x="91" y="10"/>
                    </a:lnTo>
                    <a:lnTo>
                      <a:pt x="112" y="16"/>
                    </a:lnTo>
                    <a:lnTo>
                      <a:pt x="132" y="22"/>
                    </a:lnTo>
                    <a:lnTo>
                      <a:pt x="173" y="36"/>
                    </a:lnTo>
                    <a:lnTo>
                      <a:pt x="162" y="38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Freeform 177"/>
              <p:cNvSpPr>
                <a:spLocks/>
              </p:cNvSpPr>
              <p:nvPr/>
            </p:nvSpPr>
            <p:spPr bwMode="auto">
              <a:xfrm>
                <a:off x="30162" y="63500"/>
                <a:ext cx="84138" cy="71438"/>
              </a:xfrm>
              <a:custGeom>
                <a:avLst/>
                <a:gdLst>
                  <a:gd name="T0" fmla="*/ 157 w 159"/>
                  <a:gd name="T1" fmla="*/ 135 h 135"/>
                  <a:gd name="T2" fmla="*/ 157 w 159"/>
                  <a:gd name="T3" fmla="*/ 135 h 135"/>
                  <a:gd name="T4" fmla="*/ 115 w 159"/>
                  <a:gd name="T5" fmla="*/ 126 h 135"/>
                  <a:gd name="T6" fmla="*/ 93 w 159"/>
                  <a:gd name="T7" fmla="*/ 120 h 135"/>
                  <a:gd name="T8" fmla="*/ 71 w 159"/>
                  <a:gd name="T9" fmla="*/ 113 h 135"/>
                  <a:gd name="T10" fmla="*/ 59 w 159"/>
                  <a:gd name="T11" fmla="*/ 107 h 135"/>
                  <a:gd name="T12" fmla="*/ 49 w 159"/>
                  <a:gd name="T13" fmla="*/ 101 h 135"/>
                  <a:gd name="T14" fmla="*/ 39 w 159"/>
                  <a:gd name="T15" fmla="*/ 92 h 135"/>
                  <a:gd name="T16" fmla="*/ 28 w 159"/>
                  <a:gd name="T17" fmla="*/ 84 h 135"/>
                  <a:gd name="T18" fmla="*/ 21 w 159"/>
                  <a:gd name="T19" fmla="*/ 73 h 135"/>
                  <a:gd name="T20" fmla="*/ 14 w 159"/>
                  <a:gd name="T21" fmla="*/ 63 h 135"/>
                  <a:gd name="T22" fmla="*/ 8 w 159"/>
                  <a:gd name="T23" fmla="*/ 51 h 135"/>
                  <a:gd name="T24" fmla="*/ 3 w 159"/>
                  <a:gd name="T25" fmla="*/ 38 h 135"/>
                  <a:gd name="T26" fmla="*/ 0 w 159"/>
                  <a:gd name="T27" fmla="*/ 22 h 135"/>
                  <a:gd name="T28" fmla="*/ 0 w 159"/>
                  <a:gd name="T29" fmla="*/ 13 h 135"/>
                  <a:gd name="T30" fmla="*/ 2 w 159"/>
                  <a:gd name="T31" fmla="*/ 5 h 135"/>
                  <a:gd name="T32" fmla="*/ 3 w 159"/>
                  <a:gd name="T33" fmla="*/ 2 h 135"/>
                  <a:gd name="T34" fmla="*/ 6 w 159"/>
                  <a:gd name="T35" fmla="*/ 0 h 135"/>
                  <a:gd name="T36" fmla="*/ 9 w 159"/>
                  <a:gd name="T37" fmla="*/ 2 h 135"/>
                  <a:gd name="T38" fmla="*/ 14 w 159"/>
                  <a:gd name="T39" fmla="*/ 5 h 135"/>
                  <a:gd name="T40" fmla="*/ 27 w 159"/>
                  <a:gd name="T41" fmla="*/ 18 h 135"/>
                  <a:gd name="T42" fmla="*/ 41 w 159"/>
                  <a:gd name="T43" fmla="*/ 32 h 135"/>
                  <a:gd name="T44" fmla="*/ 63 w 159"/>
                  <a:gd name="T45" fmla="*/ 50 h 135"/>
                  <a:gd name="T46" fmla="*/ 87 w 159"/>
                  <a:gd name="T47" fmla="*/ 68 h 135"/>
                  <a:gd name="T48" fmla="*/ 110 w 159"/>
                  <a:gd name="T49" fmla="*/ 84 h 135"/>
                  <a:gd name="T50" fmla="*/ 122 w 159"/>
                  <a:gd name="T51" fmla="*/ 92 h 135"/>
                  <a:gd name="T52" fmla="*/ 134 w 159"/>
                  <a:gd name="T53" fmla="*/ 101 h 135"/>
                  <a:gd name="T54" fmla="*/ 141 w 159"/>
                  <a:gd name="T55" fmla="*/ 109 h 135"/>
                  <a:gd name="T56" fmla="*/ 147 w 159"/>
                  <a:gd name="T57" fmla="*/ 116 h 135"/>
                  <a:gd name="T58" fmla="*/ 159 w 159"/>
                  <a:gd name="T59" fmla="*/ 134 h 135"/>
                  <a:gd name="T60" fmla="*/ 157 w 159"/>
                  <a:gd name="T61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9" h="135">
                    <a:moveTo>
                      <a:pt x="157" y="135"/>
                    </a:moveTo>
                    <a:lnTo>
                      <a:pt x="157" y="135"/>
                    </a:lnTo>
                    <a:lnTo>
                      <a:pt x="115" y="126"/>
                    </a:lnTo>
                    <a:lnTo>
                      <a:pt x="93" y="120"/>
                    </a:lnTo>
                    <a:lnTo>
                      <a:pt x="71" y="113"/>
                    </a:lnTo>
                    <a:lnTo>
                      <a:pt x="59" y="107"/>
                    </a:lnTo>
                    <a:lnTo>
                      <a:pt x="49" y="101"/>
                    </a:lnTo>
                    <a:lnTo>
                      <a:pt x="39" y="92"/>
                    </a:lnTo>
                    <a:lnTo>
                      <a:pt x="28" y="84"/>
                    </a:lnTo>
                    <a:lnTo>
                      <a:pt x="21" y="73"/>
                    </a:lnTo>
                    <a:lnTo>
                      <a:pt x="14" y="63"/>
                    </a:lnTo>
                    <a:lnTo>
                      <a:pt x="8" y="51"/>
                    </a:lnTo>
                    <a:lnTo>
                      <a:pt x="3" y="38"/>
                    </a:lnTo>
                    <a:lnTo>
                      <a:pt x="0" y="22"/>
                    </a:lnTo>
                    <a:lnTo>
                      <a:pt x="0" y="13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6" y="0"/>
                    </a:lnTo>
                    <a:lnTo>
                      <a:pt x="9" y="2"/>
                    </a:lnTo>
                    <a:lnTo>
                      <a:pt x="14" y="5"/>
                    </a:lnTo>
                    <a:lnTo>
                      <a:pt x="27" y="18"/>
                    </a:lnTo>
                    <a:lnTo>
                      <a:pt x="41" y="32"/>
                    </a:lnTo>
                    <a:lnTo>
                      <a:pt x="63" y="50"/>
                    </a:lnTo>
                    <a:lnTo>
                      <a:pt x="87" y="68"/>
                    </a:lnTo>
                    <a:lnTo>
                      <a:pt x="110" y="84"/>
                    </a:lnTo>
                    <a:lnTo>
                      <a:pt x="122" y="92"/>
                    </a:lnTo>
                    <a:lnTo>
                      <a:pt x="134" y="101"/>
                    </a:lnTo>
                    <a:lnTo>
                      <a:pt x="141" y="109"/>
                    </a:lnTo>
                    <a:lnTo>
                      <a:pt x="147" y="116"/>
                    </a:lnTo>
                    <a:lnTo>
                      <a:pt x="159" y="134"/>
                    </a:lnTo>
                    <a:lnTo>
                      <a:pt x="157" y="135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Freeform 178"/>
              <p:cNvSpPr>
                <a:spLocks/>
              </p:cNvSpPr>
              <p:nvPr/>
            </p:nvSpPr>
            <p:spPr bwMode="auto">
              <a:xfrm>
                <a:off x="49212" y="39688"/>
                <a:ext cx="68263" cy="90488"/>
              </a:xfrm>
              <a:custGeom>
                <a:avLst/>
                <a:gdLst>
                  <a:gd name="T0" fmla="*/ 126 w 129"/>
                  <a:gd name="T1" fmla="*/ 172 h 172"/>
                  <a:gd name="T2" fmla="*/ 126 w 129"/>
                  <a:gd name="T3" fmla="*/ 172 h 172"/>
                  <a:gd name="T4" fmla="*/ 107 w 129"/>
                  <a:gd name="T5" fmla="*/ 166 h 172"/>
                  <a:gd name="T6" fmla="*/ 88 w 129"/>
                  <a:gd name="T7" fmla="*/ 157 h 172"/>
                  <a:gd name="T8" fmla="*/ 72 w 129"/>
                  <a:gd name="T9" fmla="*/ 147 h 172"/>
                  <a:gd name="T10" fmla="*/ 57 w 129"/>
                  <a:gd name="T11" fmla="*/ 132 h 172"/>
                  <a:gd name="T12" fmla="*/ 40 w 129"/>
                  <a:gd name="T13" fmla="*/ 112 h 172"/>
                  <a:gd name="T14" fmla="*/ 31 w 129"/>
                  <a:gd name="T15" fmla="*/ 100 h 172"/>
                  <a:gd name="T16" fmla="*/ 24 w 129"/>
                  <a:gd name="T17" fmla="*/ 87 h 172"/>
                  <a:gd name="T18" fmla="*/ 16 w 129"/>
                  <a:gd name="T19" fmla="*/ 75 h 172"/>
                  <a:gd name="T20" fmla="*/ 12 w 129"/>
                  <a:gd name="T21" fmla="*/ 62 h 172"/>
                  <a:gd name="T22" fmla="*/ 6 w 129"/>
                  <a:gd name="T23" fmla="*/ 49 h 172"/>
                  <a:gd name="T24" fmla="*/ 3 w 129"/>
                  <a:gd name="T25" fmla="*/ 35 h 172"/>
                  <a:gd name="T26" fmla="*/ 2 w 129"/>
                  <a:gd name="T27" fmla="*/ 28 h 172"/>
                  <a:gd name="T28" fmla="*/ 0 w 129"/>
                  <a:gd name="T29" fmla="*/ 19 h 172"/>
                  <a:gd name="T30" fmla="*/ 2 w 129"/>
                  <a:gd name="T31" fmla="*/ 11 h 172"/>
                  <a:gd name="T32" fmla="*/ 3 w 129"/>
                  <a:gd name="T33" fmla="*/ 6 h 172"/>
                  <a:gd name="T34" fmla="*/ 6 w 129"/>
                  <a:gd name="T35" fmla="*/ 3 h 172"/>
                  <a:gd name="T36" fmla="*/ 9 w 129"/>
                  <a:gd name="T37" fmla="*/ 2 h 172"/>
                  <a:gd name="T38" fmla="*/ 12 w 129"/>
                  <a:gd name="T39" fmla="*/ 0 h 172"/>
                  <a:gd name="T40" fmla="*/ 18 w 129"/>
                  <a:gd name="T41" fmla="*/ 2 h 172"/>
                  <a:gd name="T42" fmla="*/ 25 w 129"/>
                  <a:gd name="T43" fmla="*/ 5 h 172"/>
                  <a:gd name="T44" fmla="*/ 31 w 129"/>
                  <a:gd name="T45" fmla="*/ 8 h 172"/>
                  <a:gd name="T46" fmla="*/ 41 w 129"/>
                  <a:gd name="T47" fmla="*/ 16 h 172"/>
                  <a:gd name="T48" fmla="*/ 50 w 129"/>
                  <a:gd name="T49" fmla="*/ 25 h 172"/>
                  <a:gd name="T50" fmla="*/ 67 w 129"/>
                  <a:gd name="T51" fmla="*/ 46 h 172"/>
                  <a:gd name="T52" fmla="*/ 84 w 129"/>
                  <a:gd name="T53" fmla="*/ 72 h 172"/>
                  <a:gd name="T54" fmla="*/ 100 w 129"/>
                  <a:gd name="T55" fmla="*/ 98 h 172"/>
                  <a:gd name="T56" fmla="*/ 109 w 129"/>
                  <a:gd name="T57" fmla="*/ 116 h 172"/>
                  <a:gd name="T58" fmla="*/ 117 w 129"/>
                  <a:gd name="T59" fmla="*/ 134 h 172"/>
                  <a:gd name="T60" fmla="*/ 125 w 129"/>
                  <a:gd name="T61" fmla="*/ 151 h 172"/>
                  <a:gd name="T62" fmla="*/ 129 w 129"/>
                  <a:gd name="T63" fmla="*/ 170 h 172"/>
                  <a:gd name="T64" fmla="*/ 126 w 129"/>
                  <a:gd name="T65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9" h="172">
                    <a:moveTo>
                      <a:pt x="126" y="172"/>
                    </a:moveTo>
                    <a:lnTo>
                      <a:pt x="126" y="172"/>
                    </a:lnTo>
                    <a:lnTo>
                      <a:pt x="107" y="166"/>
                    </a:lnTo>
                    <a:lnTo>
                      <a:pt x="88" y="157"/>
                    </a:lnTo>
                    <a:lnTo>
                      <a:pt x="72" y="147"/>
                    </a:lnTo>
                    <a:lnTo>
                      <a:pt x="57" y="132"/>
                    </a:lnTo>
                    <a:lnTo>
                      <a:pt x="40" y="112"/>
                    </a:lnTo>
                    <a:lnTo>
                      <a:pt x="31" y="100"/>
                    </a:lnTo>
                    <a:lnTo>
                      <a:pt x="24" y="87"/>
                    </a:lnTo>
                    <a:lnTo>
                      <a:pt x="16" y="75"/>
                    </a:lnTo>
                    <a:lnTo>
                      <a:pt x="12" y="62"/>
                    </a:lnTo>
                    <a:lnTo>
                      <a:pt x="6" y="49"/>
                    </a:lnTo>
                    <a:lnTo>
                      <a:pt x="3" y="35"/>
                    </a:lnTo>
                    <a:lnTo>
                      <a:pt x="2" y="28"/>
                    </a:lnTo>
                    <a:lnTo>
                      <a:pt x="0" y="19"/>
                    </a:lnTo>
                    <a:lnTo>
                      <a:pt x="2" y="11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9" y="2"/>
                    </a:lnTo>
                    <a:lnTo>
                      <a:pt x="12" y="0"/>
                    </a:lnTo>
                    <a:lnTo>
                      <a:pt x="18" y="2"/>
                    </a:lnTo>
                    <a:lnTo>
                      <a:pt x="25" y="5"/>
                    </a:lnTo>
                    <a:lnTo>
                      <a:pt x="31" y="8"/>
                    </a:lnTo>
                    <a:lnTo>
                      <a:pt x="41" y="16"/>
                    </a:lnTo>
                    <a:lnTo>
                      <a:pt x="50" y="25"/>
                    </a:lnTo>
                    <a:lnTo>
                      <a:pt x="67" y="46"/>
                    </a:lnTo>
                    <a:lnTo>
                      <a:pt x="84" y="72"/>
                    </a:lnTo>
                    <a:lnTo>
                      <a:pt x="100" y="98"/>
                    </a:lnTo>
                    <a:lnTo>
                      <a:pt x="109" y="116"/>
                    </a:lnTo>
                    <a:lnTo>
                      <a:pt x="117" y="134"/>
                    </a:lnTo>
                    <a:lnTo>
                      <a:pt x="125" y="151"/>
                    </a:lnTo>
                    <a:lnTo>
                      <a:pt x="129" y="170"/>
                    </a:lnTo>
                    <a:lnTo>
                      <a:pt x="126" y="172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Freeform 179"/>
              <p:cNvSpPr>
                <a:spLocks/>
              </p:cNvSpPr>
              <p:nvPr/>
            </p:nvSpPr>
            <p:spPr bwMode="auto">
              <a:xfrm>
                <a:off x="68262" y="36513"/>
                <a:ext cx="58738" cy="87313"/>
              </a:xfrm>
              <a:custGeom>
                <a:avLst/>
                <a:gdLst>
                  <a:gd name="T0" fmla="*/ 107 w 110"/>
                  <a:gd name="T1" fmla="*/ 163 h 163"/>
                  <a:gd name="T2" fmla="*/ 107 w 110"/>
                  <a:gd name="T3" fmla="*/ 163 h 163"/>
                  <a:gd name="T4" fmla="*/ 110 w 110"/>
                  <a:gd name="T5" fmla="*/ 157 h 163"/>
                  <a:gd name="T6" fmla="*/ 110 w 110"/>
                  <a:gd name="T7" fmla="*/ 149 h 163"/>
                  <a:gd name="T8" fmla="*/ 109 w 110"/>
                  <a:gd name="T9" fmla="*/ 143 h 163"/>
                  <a:gd name="T10" fmla="*/ 107 w 110"/>
                  <a:gd name="T11" fmla="*/ 138 h 163"/>
                  <a:gd name="T12" fmla="*/ 107 w 110"/>
                  <a:gd name="T13" fmla="*/ 135 h 163"/>
                  <a:gd name="T14" fmla="*/ 104 w 110"/>
                  <a:gd name="T15" fmla="*/ 122 h 163"/>
                  <a:gd name="T16" fmla="*/ 101 w 110"/>
                  <a:gd name="T17" fmla="*/ 110 h 163"/>
                  <a:gd name="T18" fmla="*/ 97 w 110"/>
                  <a:gd name="T19" fmla="*/ 98 h 163"/>
                  <a:gd name="T20" fmla="*/ 93 w 110"/>
                  <a:gd name="T21" fmla="*/ 85 h 163"/>
                  <a:gd name="T22" fmla="*/ 79 w 110"/>
                  <a:gd name="T23" fmla="*/ 64 h 163"/>
                  <a:gd name="T24" fmla="*/ 65 w 110"/>
                  <a:gd name="T25" fmla="*/ 44 h 163"/>
                  <a:gd name="T26" fmla="*/ 47 w 110"/>
                  <a:gd name="T27" fmla="*/ 26 h 163"/>
                  <a:gd name="T28" fmla="*/ 28 w 110"/>
                  <a:gd name="T29" fmla="*/ 10 h 163"/>
                  <a:gd name="T30" fmla="*/ 16 w 110"/>
                  <a:gd name="T31" fmla="*/ 3 h 163"/>
                  <a:gd name="T32" fmla="*/ 10 w 110"/>
                  <a:gd name="T33" fmla="*/ 0 h 163"/>
                  <a:gd name="T34" fmla="*/ 8 w 110"/>
                  <a:gd name="T35" fmla="*/ 0 h 163"/>
                  <a:gd name="T36" fmla="*/ 5 w 110"/>
                  <a:gd name="T37" fmla="*/ 1 h 163"/>
                  <a:gd name="T38" fmla="*/ 2 w 110"/>
                  <a:gd name="T39" fmla="*/ 3 h 163"/>
                  <a:gd name="T40" fmla="*/ 2 w 110"/>
                  <a:gd name="T41" fmla="*/ 4 h 163"/>
                  <a:gd name="T42" fmla="*/ 0 w 110"/>
                  <a:gd name="T43" fmla="*/ 10 h 163"/>
                  <a:gd name="T44" fmla="*/ 2 w 110"/>
                  <a:gd name="T45" fmla="*/ 16 h 163"/>
                  <a:gd name="T46" fmla="*/ 3 w 110"/>
                  <a:gd name="T47" fmla="*/ 20 h 163"/>
                  <a:gd name="T48" fmla="*/ 6 w 110"/>
                  <a:gd name="T49" fmla="*/ 31 h 163"/>
                  <a:gd name="T50" fmla="*/ 12 w 110"/>
                  <a:gd name="T51" fmla="*/ 41 h 163"/>
                  <a:gd name="T52" fmla="*/ 22 w 110"/>
                  <a:gd name="T53" fmla="*/ 61 h 163"/>
                  <a:gd name="T54" fmla="*/ 37 w 110"/>
                  <a:gd name="T55" fmla="*/ 83 h 163"/>
                  <a:gd name="T56" fmla="*/ 52 w 110"/>
                  <a:gd name="T57" fmla="*/ 105 h 163"/>
                  <a:gd name="T58" fmla="*/ 72 w 110"/>
                  <a:gd name="T59" fmla="*/ 132 h 163"/>
                  <a:gd name="T60" fmla="*/ 84 w 110"/>
                  <a:gd name="T61" fmla="*/ 143 h 163"/>
                  <a:gd name="T62" fmla="*/ 95 w 110"/>
                  <a:gd name="T63" fmla="*/ 155 h 163"/>
                  <a:gd name="T64" fmla="*/ 97 w 110"/>
                  <a:gd name="T65" fmla="*/ 157 h 163"/>
                  <a:gd name="T66" fmla="*/ 100 w 110"/>
                  <a:gd name="T67" fmla="*/ 160 h 163"/>
                  <a:gd name="T68" fmla="*/ 107 w 110"/>
                  <a:gd name="T6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0" h="163">
                    <a:moveTo>
                      <a:pt x="107" y="163"/>
                    </a:moveTo>
                    <a:lnTo>
                      <a:pt x="107" y="163"/>
                    </a:lnTo>
                    <a:lnTo>
                      <a:pt x="110" y="157"/>
                    </a:lnTo>
                    <a:lnTo>
                      <a:pt x="110" y="149"/>
                    </a:lnTo>
                    <a:lnTo>
                      <a:pt x="109" y="143"/>
                    </a:lnTo>
                    <a:lnTo>
                      <a:pt x="107" y="138"/>
                    </a:lnTo>
                    <a:lnTo>
                      <a:pt x="107" y="135"/>
                    </a:lnTo>
                    <a:lnTo>
                      <a:pt x="104" y="122"/>
                    </a:lnTo>
                    <a:lnTo>
                      <a:pt x="101" y="110"/>
                    </a:lnTo>
                    <a:lnTo>
                      <a:pt x="97" y="98"/>
                    </a:lnTo>
                    <a:lnTo>
                      <a:pt x="93" y="85"/>
                    </a:lnTo>
                    <a:lnTo>
                      <a:pt x="79" y="64"/>
                    </a:lnTo>
                    <a:lnTo>
                      <a:pt x="65" y="44"/>
                    </a:lnTo>
                    <a:lnTo>
                      <a:pt x="47" y="26"/>
                    </a:lnTo>
                    <a:lnTo>
                      <a:pt x="28" y="10"/>
                    </a:lnTo>
                    <a:lnTo>
                      <a:pt x="16" y="3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0" y="10"/>
                    </a:lnTo>
                    <a:lnTo>
                      <a:pt x="2" y="16"/>
                    </a:lnTo>
                    <a:lnTo>
                      <a:pt x="3" y="20"/>
                    </a:lnTo>
                    <a:lnTo>
                      <a:pt x="6" y="31"/>
                    </a:lnTo>
                    <a:lnTo>
                      <a:pt x="12" y="41"/>
                    </a:lnTo>
                    <a:lnTo>
                      <a:pt x="22" y="61"/>
                    </a:lnTo>
                    <a:lnTo>
                      <a:pt x="37" y="83"/>
                    </a:lnTo>
                    <a:lnTo>
                      <a:pt x="52" y="105"/>
                    </a:lnTo>
                    <a:lnTo>
                      <a:pt x="72" y="132"/>
                    </a:lnTo>
                    <a:lnTo>
                      <a:pt x="84" y="143"/>
                    </a:lnTo>
                    <a:lnTo>
                      <a:pt x="95" y="155"/>
                    </a:lnTo>
                    <a:lnTo>
                      <a:pt x="97" y="157"/>
                    </a:lnTo>
                    <a:lnTo>
                      <a:pt x="100" y="160"/>
                    </a:lnTo>
                    <a:lnTo>
                      <a:pt x="107" y="163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Freeform 180"/>
              <p:cNvSpPr>
                <a:spLocks/>
              </p:cNvSpPr>
              <p:nvPr/>
            </p:nvSpPr>
            <p:spPr bwMode="auto">
              <a:xfrm>
                <a:off x="95250" y="9525"/>
                <a:ext cx="42863" cy="106363"/>
              </a:xfrm>
              <a:custGeom>
                <a:avLst/>
                <a:gdLst>
                  <a:gd name="T0" fmla="*/ 70 w 82"/>
                  <a:gd name="T1" fmla="*/ 200 h 200"/>
                  <a:gd name="T2" fmla="*/ 70 w 82"/>
                  <a:gd name="T3" fmla="*/ 200 h 200"/>
                  <a:gd name="T4" fmla="*/ 70 w 82"/>
                  <a:gd name="T5" fmla="*/ 199 h 200"/>
                  <a:gd name="T6" fmla="*/ 69 w 82"/>
                  <a:gd name="T7" fmla="*/ 197 h 200"/>
                  <a:gd name="T8" fmla="*/ 67 w 82"/>
                  <a:gd name="T9" fmla="*/ 196 h 200"/>
                  <a:gd name="T10" fmla="*/ 63 w 82"/>
                  <a:gd name="T11" fmla="*/ 193 h 200"/>
                  <a:gd name="T12" fmla="*/ 60 w 82"/>
                  <a:gd name="T13" fmla="*/ 190 h 200"/>
                  <a:gd name="T14" fmla="*/ 57 w 82"/>
                  <a:gd name="T15" fmla="*/ 190 h 200"/>
                  <a:gd name="T16" fmla="*/ 48 w 82"/>
                  <a:gd name="T17" fmla="*/ 183 h 200"/>
                  <a:gd name="T18" fmla="*/ 41 w 82"/>
                  <a:gd name="T19" fmla="*/ 175 h 200"/>
                  <a:gd name="T20" fmla="*/ 34 w 82"/>
                  <a:gd name="T21" fmla="*/ 167 h 200"/>
                  <a:gd name="T22" fmla="*/ 28 w 82"/>
                  <a:gd name="T23" fmla="*/ 156 h 200"/>
                  <a:gd name="T24" fmla="*/ 22 w 82"/>
                  <a:gd name="T25" fmla="*/ 146 h 200"/>
                  <a:gd name="T26" fmla="*/ 18 w 82"/>
                  <a:gd name="T27" fmla="*/ 136 h 200"/>
                  <a:gd name="T28" fmla="*/ 9 w 82"/>
                  <a:gd name="T29" fmla="*/ 109 h 200"/>
                  <a:gd name="T30" fmla="*/ 3 w 82"/>
                  <a:gd name="T31" fmla="*/ 83 h 200"/>
                  <a:gd name="T32" fmla="*/ 0 w 82"/>
                  <a:gd name="T33" fmla="*/ 55 h 200"/>
                  <a:gd name="T34" fmla="*/ 0 w 82"/>
                  <a:gd name="T35" fmla="*/ 41 h 200"/>
                  <a:gd name="T36" fmla="*/ 2 w 82"/>
                  <a:gd name="T37" fmla="*/ 27 h 200"/>
                  <a:gd name="T38" fmla="*/ 2 w 82"/>
                  <a:gd name="T39" fmla="*/ 20 h 200"/>
                  <a:gd name="T40" fmla="*/ 3 w 82"/>
                  <a:gd name="T41" fmla="*/ 13 h 200"/>
                  <a:gd name="T42" fmla="*/ 6 w 82"/>
                  <a:gd name="T43" fmla="*/ 5 h 200"/>
                  <a:gd name="T44" fmla="*/ 9 w 82"/>
                  <a:gd name="T45" fmla="*/ 2 h 200"/>
                  <a:gd name="T46" fmla="*/ 12 w 82"/>
                  <a:gd name="T47" fmla="*/ 0 h 200"/>
                  <a:gd name="T48" fmla="*/ 15 w 82"/>
                  <a:gd name="T49" fmla="*/ 0 h 200"/>
                  <a:gd name="T50" fmla="*/ 18 w 82"/>
                  <a:gd name="T51" fmla="*/ 0 h 200"/>
                  <a:gd name="T52" fmla="*/ 22 w 82"/>
                  <a:gd name="T53" fmla="*/ 4 h 200"/>
                  <a:gd name="T54" fmla="*/ 26 w 82"/>
                  <a:gd name="T55" fmla="*/ 8 h 200"/>
                  <a:gd name="T56" fmla="*/ 29 w 82"/>
                  <a:gd name="T57" fmla="*/ 13 h 200"/>
                  <a:gd name="T58" fmla="*/ 37 w 82"/>
                  <a:gd name="T59" fmla="*/ 23 h 200"/>
                  <a:gd name="T60" fmla="*/ 41 w 82"/>
                  <a:gd name="T61" fmla="*/ 35 h 200"/>
                  <a:gd name="T62" fmla="*/ 50 w 82"/>
                  <a:gd name="T63" fmla="*/ 58 h 200"/>
                  <a:gd name="T64" fmla="*/ 60 w 82"/>
                  <a:gd name="T65" fmla="*/ 86 h 200"/>
                  <a:gd name="T66" fmla="*/ 67 w 82"/>
                  <a:gd name="T67" fmla="*/ 114 h 200"/>
                  <a:gd name="T68" fmla="*/ 76 w 82"/>
                  <a:gd name="T69" fmla="*/ 156 h 200"/>
                  <a:gd name="T70" fmla="*/ 82 w 82"/>
                  <a:gd name="T71" fmla="*/ 200 h 200"/>
                  <a:gd name="T72" fmla="*/ 70 w 82"/>
                  <a:gd name="T73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2" h="200">
                    <a:moveTo>
                      <a:pt x="70" y="200"/>
                    </a:moveTo>
                    <a:lnTo>
                      <a:pt x="70" y="200"/>
                    </a:lnTo>
                    <a:lnTo>
                      <a:pt x="70" y="199"/>
                    </a:lnTo>
                    <a:lnTo>
                      <a:pt x="69" y="197"/>
                    </a:lnTo>
                    <a:lnTo>
                      <a:pt x="67" y="196"/>
                    </a:lnTo>
                    <a:lnTo>
                      <a:pt x="63" y="193"/>
                    </a:lnTo>
                    <a:lnTo>
                      <a:pt x="60" y="190"/>
                    </a:lnTo>
                    <a:lnTo>
                      <a:pt x="57" y="190"/>
                    </a:lnTo>
                    <a:lnTo>
                      <a:pt x="48" y="183"/>
                    </a:lnTo>
                    <a:lnTo>
                      <a:pt x="41" y="175"/>
                    </a:lnTo>
                    <a:lnTo>
                      <a:pt x="34" y="167"/>
                    </a:lnTo>
                    <a:lnTo>
                      <a:pt x="28" y="156"/>
                    </a:lnTo>
                    <a:lnTo>
                      <a:pt x="22" y="146"/>
                    </a:lnTo>
                    <a:lnTo>
                      <a:pt x="18" y="136"/>
                    </a:lnTo>
                    <a:lnTo>
                      <a:pt x="9" y="109"/>
                    </a:lnTo>
                    <a:lnTo>
                      <a:pt x="3" y="83"/>
                    </a:lnTo>
                    <a:lnTo>
                      <a:pt x="0" y="55"/>
                    </a:lnTo>
                    <a:lnTo>
                      <a:pt x="0" y="41"/>
                    </a:lnTo>
                    <a:lnTo>
                      <a:pt x="2" y="27"/>
                    </a:lnTo>
                    <a:lnTo>
                      <a:pt x="2" y="20"/>
                    </a:lnTo>
                    <a:lnTo>
                      <a:pt x="3" y="13"/>
                    </a:lnTo>
                    <a:lnTo>
                      <a:pt x="6" y="5"/>
                    </a:lnTo>
                    <a:lnTo>
                      <a:pt x="9" y="2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22" y="4"/>
                    </a:lnTo>
                    <a:lnTo>
                      <a:pt x="26" y="8"/>
                    </a:lnTo>
                    <a:lnTo>
                      <a:pt x="29" y="13"/>
                    </a:lnTo>
                    <a:lnTo>
                      <a:pt x="37" y="23"/>
                    </a:lnTo>
                    <a:lnTo>
                      <a:pt x="41" y="35"/>
                    </a:lnTo>
                    <a:lnTo>
                      <a:pt x="50" y="58"/>
                    </a:lnTo>
                    <a:lnTo>
                      <a:pt x="60" y="86"/>
                    </a:lnTo>
                    <a:lnTo>
                      <a:pt x="67" y="114"/>
                    </a:lnTo>
                    <a:lnTo>
                      <a:pt x="76" y="156"/>
                    </a:lnTo>
                    <a:lnTo>
                      <a:pt x="82" y="200"/>
                    </a:lnTo>
                    <a:lnTo>
                      <a:pt x="70" y="200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Freeform 181"/>
              <p:cNvSpPr>
                <a:spLocks/>
              </p:cNvSpPr>
              <p:nvPr/>
            </p:nvSpPr>
            <p:spPr bwMode="auto">
              <a:xfrm>
                <a:off x="125412" y="3175"/>
                <a:ext cx="23813" cy="111125"/>
              </a:xfrm>
              <a:custGeom>
                <a:avLst/>
                <a:gdLst>
                  <a:gd name="T0" fmla="*/ 32 w 47"/>
                  <a:gd name="T1" fmla="*/ 208 h 210"/>
                  <a:gd name="T2" fmla="*/ 32 w 47"/>
                  <a:gd name="T3" fmla="*/ 208 h 210"/>
                  <a:gd name="T4" fmla="*/ 24 w 47"/>
                  <a:gd name="T5" fmla="*/ 192 h 210"/>
                  <a:gd name="T6" fmla="*/ 16 w 47"/>
                  <a:gd name="T7" fmla="*/ 175 h 210"/>
                  <a:gd name="T8" fmla="*/ 10 w 47"/>
                  <a:gd name="T9" fmla="*/ 157 h 210"/>
                  <a:gd name="T10" fmla="*/ 8 w 47"/>
                  <a:gd name="T11" fmla="*/ 140 h 210"/>
                  <a:gd name="T12" fmla="*/ 3 w 47"/>
                  <a:gd name="T13" fmla="*/ 112 h 210"/>
                  <a:gd name="T14" fmla="*/ 0 w 47"/>
                  <a:gd name="T15" fmla="*/ 82 h 210"/>
                  <a:gd name="T16" fmla="*/ 0 w 47"/>
                  <a:gd name="T17" fmla="*/ 55 h 210"/>
                  <a:gd name="T18" fmla="*/ 2 w 47"/>
                  <a:gd name="T19" fmla="*/ 27 h 210"/>
                  <a:gd name="T20" fmla="*/ 5 w 47"/>
                  <a:gd name="T21" fmla="*/ 12 h 210"/>
                  <a:gd name="T22" fmla="*/ 8 w 47"/>
                  <a:gd name="T23" fmla="*/ 5 h 210"/>
                  <a:gd name="T24" fmla="*/ 9 w 47"/>
                  <a:gd name="T25" fmla="*/ 2 h 210"/>
                  <a:gd name="T26" fmla="*/ 12 w 47"/>
                  <a:gd name="T27" fmla="*/ 0 h 210"/>
                  <a:gd name="T28" fmla="*/ 15 w 47"/>
                  <a:gd name="T29" fmla="*/ 0 h 210"/>
                  <a:gd name="T30" fmla="*/ 16 w 47"/>
                  <a:gd name="T31" fmla="*/ 2 h 210"/>
                  <a:gd name="T32" fmla="*/ 21 w 47"/>
                  <a:gd name="T33" fmla="*/ 8 h 210"/>
                  <a:gd name="T34" fmla="*/ 25 w 47"/>
                  <a:gd name="T35" fmla="*/ 19 h 210"/>
                  <a:gd name="T36" fmla="*/ 34 w 47"/>
                  <a:gd name="T37" fmla="*/ 46 h 210"/>
                  <a:gd name="T38" fmla="*/ 40 w 47"/>
                  <a:gd name="T39" fmla="*/ 75 h 210"/>
                  <a:gd name="T40" fmla="*/ 44 w 47"/>
                  <a:gd name="T41" fmla="*/ 103 h 210"/>
                  <a:gd name="T42" fmla="*/ 46 w 47"/>
                  <a:gd name="T43" fmla="*/ 132 h 210"/>
                  <a:gd name="T44" fmla="*/ 47 w 47"/>
                  <a:gd name="T45" fmla="*/ 151 h 210"/>
                  <a:gd name="T46" fmla="*/ 47 w 47"/>
                  <a:gd name="T47" fmla="*/ 172 h 210"/>
                  <a:gd name="T48" fmla="*/ 44 w 47"/>
                  <a:gd name="T49" fmla="*/ 191 h 210"/>
                  <a:gd name="T50" fmla="*/ 40 w 47"/>
                  <a:gd name="T51" fmla="*/ 210 h 210"/>
                  <a:gd name="T52" fmla="*/ 32 w 47"/>
                  <a:gd name="T53" fmla="*/ 20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7" h="210">
                    <a:moveTo>
                      <a:pt x="32" y="208"/>
                    </a:moveTo>
                    <a:lnTo>
                      <a:pt x="32" y="208"/>
                    </a:lnTo>
                    <a:lnTo>
                      <a:pt x="24" y="192"/>
                    </a:lnTo>
                    <a:lnTo>
                      <a:pt x="16" y="175"/>
                    </a:lnTo>
                    <a:lnTo>
                      <a:pt x="10" y="157"/>
                    </a:lnTo>
                    <a:lnTo>
                      <a:pt x="8" y="140"/>
                    </a:lnTo>
                    <a:lnTo>
                      <a:pt x="3" y="112"/>
                    </a:lnTo>
                    <a:lnTo>
                      <a:pt x="0" y="82"/>
                    </a:lnTo>
                    <a:lnTo>
                      <a:pt x="0" y="55"/>
                    </a:lnTo>
                    <a:lnTo>
                      <a:pt x="2" y="27"/>
                    </a:lnTo>
                    <a:lnTo>
                      <a:pt x="5" y="12"/>
                    </a:lnTo>
                    <a:lnTo>
                      <a:pt x="8" y="5"/>
                    </a:lnTo>
                    <a:lnTo>
                      <a:pt x="9" y="2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16" y="2"/>
                    </a:lnTo>
                    <a:lnTo>
                      <a:pt x="21" y="8"/>
                    </a:lnTo>
                    <a:lnTo>
                      <a:pt x="25" y="19"/>
                    </a:lnTo>
                    <a:lnTo>
                      <a:pt x="34" y="46"/>
                    </a:lnTo>
                    <a:lnTo>
                      <a:pt x="40" y="75"/>
                    </a:lnTo>
                    <a:lnTo>
                      <a:pt x="44" y="103"/>
                    </a:lnTo>
                    <a:lnTo>
                      <a:pt x="46" y="132"/>
                    </a:lnTo>
                    <a:lnTo>
                      <a:pt x="47" y="151"/>
                    </a:lnTo>
                    <a:lnTo>
                      <a:pt x="47" y="172"/>
                    </a:lnTo>
                    <a:lnTo>
                      <a:pt x="44" y="191"/>
                    </a:lnTo>
                    <a:lnTo>
                      <a:pt x="40" y="210"/>
                    </a:lnTo>
                    <a:lnTo>
                      <a:pt x="32" y="208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Freeform 182"/>
              <p:cNvSpPr>
                <a:spLocks/>
              </p:cNvSpPr>
              <p:nvPr/>
            </p:nvSpPr>
            <p:spPr bwMode="auto">
              <a:xfrm>
                <a:off x="158750" y="7938"/>
                <a:ext cx="41275" cy="111125"/>
              </a:xfrm>
              <a:custGeom>
                <a:avLst/>
                <a:gdLst>
                  <a:gd name="T0" fmla="*/ 0 w 79"/>
                  <a:gd name="T1" fmla="*/ 192 h 208"/>
                  <a:gd name="T2" fmla="*/ 0 w 79"/>
                  <a:gd name="T3" fmla="*/ 192 h 208"/>
                  <a:gd name="T4" fmla="*/ 0 w 79"/>
                  <a:gd name="T5" fmla="*/ 164 h 208"/>
                  <a:gd name="T6" fmla="*/ 2 w 79"/>
                  <a:gd name="T7" fmla="*/ 136 h 208"/>
                  <a:gd name="T8" fmla="*/ 5 w 79"/>
                  <a:gd name="T9" fmla="*/ 107 h 208"/>
                  <a:gd name="T10" fmla="*/ 6 w 79"/>
                  <a:gd name="T11" fmla="*/ 93 h 208"/>
                  <a:gd name="T12" fmla="*/ 11 w 79"/>
                  <a:gd name="T13" fmla="*/ 79 h 208"/>
                  <a:gd name="T14" fmla="*/ 19 w 79"/>
                  <a:gd name="T15" fmla="*/ 54 h 208"/>
                  <a:gd name="T16" fmla="*/ 24 w 79"/>
                  <a:gd name="T17" fmla="*/ 42 h 208"/>
                  <a:gd name="T18" fmla="*/ 31 w 79"/>
                  <a:gd name="T19" fmla="*/ 30 h 208"/>
                  <a:gd name="T20" fmla="*/ 35 w 79"/>
                  <a:gd name="T21" fmla="*/ 23 h 208"/>
                  <a:gd name="T22" fmla="*/ 41 w 79"/>
                  <a:gd name="T23" fmla="*/ 14 h 208"/>
                  <a:gd name="T24" fmla="*/ 49 w 79"/>
                  <a:gd name="T25" fmla="*/ 8 h 208"/>
                  <a:gd name="T26" fmla="*/ 56 w 79"/>
                  <a:gd name="T27" fmla="*/ 3 h 208"/>
                  <a:gd name="T28" fmla="*/ 60 w 79"/>
                  <a:gd name="T29" fmla="*/ 1 h 208"/>
                  <a:gd name="T30" fmla="*/ 65 w 79"/>
                  <a:gd name="T31" fmla="*/ 0 h 208"/>
                  <a:gd name="T32" fmla="*/ 68 w 79"/>
                  <a:gd name="T33" fmla="*/ 1 h 208"/>
                  <a:gd name="T34" fmla="*/ 71 w 79"/>
                  <a:gd name="T35" fmla="*/ 1 h 208"/>
                  <a:gd name="T36" fmla="*/ 75 w 79"/>
                  <a:gd name="T37" fmla="*/ 7 h 208"/>
                  <a:gd name="T38" fmla="*/ 78 w 79"/>
                  <a:gd name="T39" fmla="*/ 13 h 208"/>
                  <a:gd name="T40" fmla="*/ 79 w 79"/>
                  <a:gd name="T41" fmla="*/ 22 h 208"/>
                  <a:gd name="T42" fmla="*/ 79 w 79"/>
                  <a:gd name="T43" fmla="*/ 30 h 208"/>
                  <a:gd name="T44" fmla="*/ 79 w 79"/>
                  <a:gd name="T45" fmla="*/ 44 h 208"/>
                  <a:gd name="T46" fmla="*/ 75 w 79"/>
                  <a:gd name="T47" fmla="*/ 71 h 208"/>
                  <a:gd name="T48" fmla="*/ 69 w 79"/>
                  <a:gd name="T49" fmla="*/ 99 h 208"/>
                  <a:gd name="T50" fmla="*/ 59 w 79"/>
                  <a:gd name="T51" fmla="*/ 127 h 208"/>
                  <a:gd name="T52" fmla="*/ 49 w 79"/>
                  <a:gd name="T53" fmla="*/ 152 h 208"/>
                  <a:gd name="T54" fmla="*/ 43 w 79"/>
                  <a:gd name="T55" fmla="*/ 167 h 208"/>
                  <a:gd name="T56" fmla="*/ 35 w 79"/>
                  <a:gd name="T57" fmla="*/ 181 h 208"/>
                  <a:gd name="T58" fmla="*/ 27 w 79"/>
                  <a:gd name="T59" fmla="*/ 195 h 208"/>
                  <a:gd name="T60" fmla="*/ 15 w 79"/>
                  <a:gd name="T61" fmla="*/ 208 h 208"/>
                  <a:gd name="T62" fmla="*/ 0 w 79"/>
                  <a:gd name="T63" fmla="*/ 19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9" h="208">
                    <a:moveTo>
                      <a:pt x="0" y="192"/>
                    </a:moveTo>
                    <a:lnTo>
                      <a:pt x="0" y="192"/>
                    </a:lnTo>
                    <a:lnTo>
                      <a:pt x="0" y="164"/>
                    </a:lnTo>
                    <a:lnTo>
                      <a:pt x="2" y="136"/>
                    </a:lnTo>
                    <a:lnTo>
                      <a:pt x="5" y="107"/>
                    </a:lnTo>
                    <a:lnTo>
                      <a:pt x="6" y="93"/>
                    </a:lnTo>
                    <a:lnTo>
                      <a:pt x="11" y="79"/>
                    </a:lnTo>
                    <a:lnTo>
                      <a:pt x="19" y="54"/>
                    </a:lnTo>
                    <a:lnTo>
                      <a:pt x="24" y="42"/>
                    </a:lnTo>
                    <a:lnTo>
                      <a:pt x="31" y="30"/>
                    </a:lnTo>
                    <a:lnTo>
                      <a:pt x="35" y="23"/>
                    </a:lnTo>
                    <a:lnTo>
                      <a:pt x="41" y="14"/>
                    </a:lnTo>
                    <a:lnTo>
                      <a:pt x="49" y="8"/>
                    </a:lnTo>
                    <a:lnTo>
                      <a:pt x="56" y="3"/>
                    </a:lnTo>
                    <a:lnTo>
                      <a:pt x="60" y="1"/>
                    </a:lnTo>
                    <a:lnTo>
                      <a:pt x="65" y="0"/>
                    </a:lnTo>
                    <a:lnTo>
                      <a:pt x="68" y="1"/>
                    </a:lnTo>
                    <a:lnTo>
                      <a:pt x="71" y="1"/>
                    </a:lnTo>
                    <a:lnTo>
                      <a:pt x="75" y="7"/>
                    </a:lnTo>
                    <a:lnTo>
                      <a:pt x="78" y="13"/>
                    </a:lnTo>
                    <a:lnTo>
                      <a:pt x="79" y="22"/>
                    </a:lnTo>
                    <a:lnTo>
                      <a:pt x="79" y="30"/>
                    </a:lnTo>
                    <a:lnTo>
                      <a:pt x="79" y="44"/>
                    </a:lnTo>
                    <a:lnTo>
                      <a:pt x="75" y="71"/>
                    </a:lnTo>
                    <a:lnTo>
                      <a:pt x="69" y="99"/>
                    </a:lnTo>
                    <a:lnTo>
                      <a:pt x="59" y="127"/>
                    </a:lnTo>
                    <a:lnTo>
                      <a:pt x="49" y="152"/>
                    </a:lnTo>
                    <a:lnTo>
                      <a:pt x="43" y="167"/>
                    </a:lnTo>
                    <a:lnTo>
                      <a:pt x="35" y="181"/>
                    </a:lnTo>
                    <a:lnTo>
                      <a:pt x="27" y="195"/>
                    </a:lnTo>
                    <a:lnTo>
                      <a:pt x="15" y="208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Freeform 183"/>
              <p:cNvSpPr>
                <a:spLocks/>
              </p:cNvSpPr>
              <p:nvPr/>
            </p:nvSpPr>
            <p:spPr bwMode="auto">
              <a:xfrm>
                <a:off x="171450" y="26988"/>
                <a:ext cx="66675" cy="95250"/>
              </a:xfrm>
              <a:custGeom>
                <a:avLst/>
                <a:gdLst>
                  <a:gd name="T0" fmla="*/ 0 w 126"/>
                  <a:gd name="T1" fmla="*/ 170 h 178"/>
                  <a:gd name="T2" fmla="*/ 0 w 126"/>
                  <a:gd name="T3" fmla="*/ 170 h 178"/>
                  <a:gd name="T4" fmla="*/ 8 w 126"/>
                  <a:gd name="T5" fmla="*/ 141 h 178"/>
                  <a:gd name="T6" fmla="*/ 19 w 126"/>
                  <a:gd name="T7" fmla="*/ 112 h 178"/>
                  <a:gd name="T8" fmla="*/ 32 w 126"/>
                  <a:gd name="T9" fmla="*/ 84 h 178"/>
                  <a:gd name="T10" fmla="*/ 39 w 126"/>
                  <a:gd name="T11" fmla="*/ 71 h 178"/>
                  <a:gd name="T12" fmla="*/ 47 w 126"/>
                  <a:gd name="T13" fmla="*/ 57 h 178"/>
                  <a:gd name="T14" fmla="*/ 63 w 126"/>
                  <a:gd name="T15" fmla="*/ 37 h 178"/>
                  <a:gd name="T16" fmla="*/ 72 w 126"/>
                  <a:gd name="T17" fmla="*/ 27 h 178"/>
                  <a:gd name="T18" fmla="*/ 80 w 126"/>
                  <a:gd name="T19" fmla="*/ 18 h 178"/>
                  <a:gd name="T20" fmla="*/ 95 w 126"/>
                  <a:gd name="T21" fmla="*/ 8 h 178"/>
                  <a:gd name="T22" fmla="*/ 104 w 126"/>
                  <a:gd name="T23" fmla="*/ 3 h 178"/>
                  <a:gd name="T24" fmla="*/ 111 w 126"/>
                  <a:gd name="T25" fmla="*/ 0 h 178"/>
                  <a:gd name="T26" fmla="*/ 118 w 126"/>
                  <a:gd name="T27" fmla="*/ 0 h 178"/>
                  <a:gd name="T28" fmla="*/ 121 w 126"/>
                  <a:gd name="T29" fmla="*/ 0 h 178"/>
                  <a:gd name="T30" fmla="*/ 124 w 126"/>
                  <a:gd name="T31" fmla="*/ 2 h 178"/>
                  <a:gd name="T32" fmla="*/ 126 w 126"/>
                  <a:gd name="T33" fmla="*/ 8 h 178"/>
                  <a:gd name="T34" fmla="*/ 126 w 126"/>
                  <a:gd name="T35" fmla="*/ 13 h 178"/>
                  <a:gd name="T36" fmla="*/ 126 w 126"/>
                  <a:gd name="T37" fmla="*/ 21 h 178"/>
                  <a:gd name="T38" fmla="*/ 123 w 126"/>
                  <a:gd name="T39" fmla="*/ 28 h 178"/>
                  <a:gd name="T40" fmla="*/ 118 w 126"/>
                  <a:gd name="T41" fmla="*/ 38 h 178"/>
                  <a:gd name="T42" fmla="*/ 107 w 126"/>
                  <a:gd name="T43" fmla="*/ 62 h 178"/>
                  <a:gd name="T44" fmla="*/ 92 w 126"/>
                  <a:gd name="T45" fmla="*/ 84 h 178"/>
                  <a:gd name="T46" fmla="*/ 76 w 126"/>
                  <a:gd name="T47" fmla="*/ 104 h 178"/>
                  <a:gd name="T48" fmla="*/ 60 w 126"/>
                  <a:gd name="T49" fmla="*/ 123 h 178"/>
                  <a:gd name="T50" fmla="*/ 33 w 126"/>
                  <a:gd name="T51" fmla="*/ 151 h 178"/>
                  <a:gd name="T52" fmla="*/ 6 w 126"/>
                  <a:gd name="T53" fmla="*/ 178 h 178"/>
                  <a:gd name="T54" fmla="*/ 0 w 126"/>
                  <a:gd name="T55" fmla="*/ 17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178">
                    <a:moveTo>
                      <a:pt x="0" y="170"/>
                    </a:moveTo>
                    <a:lnTo>
                      <a:pt x="0" y="170"/>
                    </a:lnTo>
                    <a:lnTo>
                      <a:pt x="8" y="141"/>
                    </a:lnTo>
                    <a:lnTo>
                      <a:pt x="19" y="112"/>
                    </a:lnTo>
                    <a:lnTo>
                      <a:pt x="32" y="84"/>
                    </a:lnTo>
                    <a:lnTo>
                      <a:pt x="39" y="71"/>
                    </a:lnTo>
                    <a:lnTo>
                      <a:pt x="47" y="57"/>
                    </a:lnTo>
                    <a:lnTo>
                      <a:pt x="63" y="37"/>
                    </a:lnTo>
                    <a:lnTo>
                      <a:pt x="72" y="27"/>
                    </a:lnTo>
                    <a:lnTo>
                      <a:pt x="80" y="18"/>
                    </a:lnTo>
                    <a:lnTo>
                      <a:pt x="95" y="8"/>
                    </a:lnTo>
                    <a:lnTo>
                      <a:pt x="104" y="3"/>
                    </a:lnTo>
                    <a:lnTo>
                      <a:pt x="111" y="0"/>
                    </a:lnTo>
                    <a:lnTo>
                      <a:pt x="118" y="0"/>
                    </a:lnTo>
                    <a:lnTo>
                      <a:pt x="121" y="0"/>
                    </a:lnTo>
                    <a:lnTo>
                      <a:pt x="124" y="2"/>
                    </a:lnTo>
                    <a:lnTo>
                      <a:pt x="126" y="8"/>
                    </a:lnTo>
                    <a:lnTo>
                      <a:pt x="126" y="13"/>
                    </a:lnTo>
                    <a:lnTo>
                      <a:pt x="126" y="21"/>
                    </a:lnTo>
                    <a:lnTo>
                      <a:pt x="123" y="28"/>
                    </a:lnTo>
                    <a:lnTo>
                      <a:pt x="118" y="38"/>
                    </a:lnTo>
                    <a:lnTo>
                      <a:pt x="107" y="62"/>
                    </a:lnTo>
                    <a:lnTo>
                      <a:pt x="92" y="84"/>
                    </a:lnTo>
                    <a:lnTo>
                      <a:pt x="76" y="104"/>
                    </a:lnTo>
                    <a:lnTo>
                      <a:pt x="60" y="123"/>
                    </a:lnTo>
                    <a:lnTo>
                      <a:pt x="33" y="151"/>
                    </a:lnTo>
                    <a:lnTo>
                      <a:pt x="6" y="178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Freeform 184"/>
              <p:cNvSpPr>
                <a:spLocks/>
              </p:cNvSpPr>
              <p:nvPr/>
            </p:nvSpPr>
            <p:spPr bwMode="auto">
              <a:xfrm>
                <a:off x="185737" y="84138"/>
                <a:ext cx="114300" cy="55563"/>
              </a:xfrm>
              <a:custGeom>
                <a:avLst/>
                <a:gdLst>
                  <a:gd name="T0" fmla="*/ 0 w 214"/>
                  <a:gd name="T1" fmla="*/ 102 h 107"/>
                  <a:gd name="T2" fmla="*/ 0 w 214"/>
                  <a:gd name="T3" fmla="*/ 102 h 107"/>
                  <a:gd name="T4" fmla="*/ 23 w 214"/>
                  <a:gd name="T5" fmla="*/ 79 h 107"/>
                  <a:gd name="T6" fmla="*/ 50 w 214"/>
                  <a:gd name="T7" fmla="*/ 57 h 107"/>
                  <a:gd name="T8" fmla="*/ 76 w 214"/>
                  <a:gd name="T9" fmla="*/ 38 h 107"/>
                  <a:gd name="T10" fmla="*/ 91 w 214"/>
                  <a:gd name="T11" fmla="*/ 29 h 107"/>
                  <a:gd name="T12" fmla="*/ 106 w 214"/>
                  <a:gd name="T13" fmla="*/ 20 h 107"/>
                  <a:gd name="T14" fmla="*/ 119 w 214"/>
                  <a:gd name="T15" fmla="*/ 14 h 107"/>
                  <a:gd name="T16" fmla="*/ 133 w 214"/>
                  <a:gd name="T17" fmla="*/ 10 h 107"/>
                  <a:gd name="T18" fmla="*/ 147 w 214"/>
                  <a:gd name="T19" fmla="*/ 6 h 107"/>
                  <a:gd name="T20" fmla="*/ 161 w 214"/>
                  <a:gd name="T21" fmla="*/ 3 h 107"/>
                  <a:gd name="T22" fmla="*/ 171 w 214"/>
                  <a:gd name="T23" fmla="*/ 1 h 107"/>
                  <a:gd name="T24" fmla="*/ 182 w 214"/>
                  <a:gd name="T25" fmla="*/ 0 h 107"/>
                  <a:gd name="T26" fmla="*/ 192 w 214"/>
                  <a:gd name="T27" fmla="*/ 1 h 107"/>
                  <a:gd name="T28" fmla="*/ 202 w 214"/>
                  <a:gd name="T29" fmla="*/ 3 h 107"/>
                  <a:gd name="T30" fmla="*/ 207 w 214"/>
                  <a:gd name="T31" fmla="*/ 6 h 107"/>
                  <a:gd name="T32" fmla="*/ 211 w 214"/>
                  <a:gd name="T33" fmla="*/ 10 h 107"/>
                  <a:gd name="T34" fmla="*/ 214 w 214"/>
                  <a:gd name="T35" fmla="*/ 14 h 107"/>
                  <a:gd name="T36" fmla="*/ 214 w 214"/>
                  <a:gd name="T37" fmla="*/ 20 h 107"/>
                  <a:gd name="T38" fmla="*/ 211 w 214"/>
                  <a:gd name="T39" fmla="*/ 28 h 107"/>
                  <a:gd name="T40" fmla="*/ 205 w 214"/>
                  <a:gd name="T41" fmla="*/ 35 h 107"/>
                  <a:gd name="T42" fmla="*/ 199 w 214"/>
                  <a:gd name="T43" fmla="*/ 41 h 107"/>
                  <a:gd name="T44" fmla="*/ 193 w 214"/>
                  <a:gd name="T45" fmla="*/ 45 h 107"/>
                  <a:gd name="T46" fmla="*/ 182 w 214"/>
                  <a:gd name="T47" fmla="*/ 53 h 107"/>
                  <a:gd name="T48" fmla="*/ 170 w 214"/>
                  <a:gd name="T49" fmla="*/ 60 h 107"/>
                  <a:gd name="T50" fmla="*/ 145 w 214"/>
                  <a:gd name="T51" fmla="*/ 72 h 107"/>
                  <a:gd name="T52" fmla="*/ 119 w 214"/>
                  <a:gd name="T53" fmla="*/ 82 h 107"/>
                  <a:gd name="T54" fmla="*/ 92 w 214"/>
                  <a:gd name="T55" fmla="*/ 91 h 107"/>
                  <a:gd name="T56" fmla="*/ 70 w 214"/>
                  <a:gd name="T57" fmla="*/ 97 h 107"/>
                  <a:gd name="T58" fmla="*/ 48 w 214"/>
                  <a:gd name="T59" fmla="*/ 101 h 107"/>
                  <a:gd name="T60" fmla="*/ 26 w 214"/>
                  <a:gd name="T61" fmla="*/ 104 h 107"/>
                  <a:gd name="T62" fmla="*/ 3 w 214"/>
                  <a:gd name="T63" fmla="*/ 107 h 107"/>
                  <a:gd name="T64" fmla="*/ 0 w 214"/>
                  <a:gd name="T65" fmla="*/ 10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4" h="107">
                    <a:moveTo>
                      <a:pt x="0" y="102"/>
                    </a:moveTo>
                    <a:lnTo>
                      <a:pt x="0" y="102"/>
                    </a:lnTo>
                    <a:lnTo>
                      <a:pt x="23" y="79"/>
                    </a:lnTo>
                    <a:lnTo>
                      <a:pt x="50" y="57"/>
                    </a:lnTo>
                    <a:lnTo>
                      <a:pt x="76" y="38"/>
                    </a:lnTo>
                    <a:lnTo>
                      <a:pt x="91" y="29"/>
                    </a:lnTo>
                    <a:lnTo>
                      <a:pt x="106" y="20"/>
                    </a:lnTo>
                    <a:lnTo>
                      <a:pt x="119" y="14"/>
                    </a:lnTo>
                    <a:lnTo>
                      <a:pt x="133" y="10"/>
                    </a:lnTo>
                    <a:lnTo>
                      <a:pt x="147" y="6"/>
                    </a:lnTo>
                    <a:lnTo>
                      <a:pt x="161" y="3"/>
                    </a:lnTo>
                    <a:lnTo>
                      <a:pt x="171" y="1"/>
                    </a:lnTo>
                    <a:lnTo>
                      <a:pt x="182" y="0"/>
                    </a:lnTo>
                    <a:lnTo>
                      <a:pt x="192" y="1"/>
                    </a:lnTo>
                    <a:lnTo>
                      <a:pt x="202" y="3"/>
                    </a:lnTo>
                    <a:lnTo>
                      <a:pt x="207" y="6"/>
                    </a:lnTo>
                    <a:lnTo>
                      <a:pt x="211" y="10"/>
                    </a:lnTo>
                    <a:lnTo>
                      <a:pt x="214" y="14"/>
                    </a:lnTo>
                    <a:lnTo>
                      <a:pt x="214" y="20"/>
                    </a:lnTo>
                    <a:lnTo>
                      <a:pt x="211" y="28"/>
                    </a:lnTo>
                    <a:lnTo>
                      <a:pt x="205" y="35"/>
                    </a:lnTo>
                    <a:lnTo>
                      <a:pt x="199" y="41"/>
                    </a:lnTo>
                    <a:lnTo>
                      <a:pt x="193" y="45"/>
                    </a:lnTo>
                    <a:lnTo>
                      <a:pt x="182" y="53"/>
                    </a:lnTo>
                    <a:lnTo>
                      <a:pt x="170" y="60"/>
                    </a:lnTo>
                    <a:lnTo>
                      <a:pt x="145" y="72"/>
                    </a:lnTo>
                    <a:lnTo>
                      <a:pt x="119" y="82"/>
                    </a:lnTo>
                    <a:lnTo>
                      <a:pt x="92" y="91"/>
                    </a:lnTo>
                    <a:lnTo>
                      <a:pt x="70" y="97"/>
                    </a:lnTo>
                    <a:lnTo>
                      <a:pt x="48" y="101"/>
                    </a:lnTo>
                    <a:lnTo>
                      <a:pt x="26" y="104"/>
                    </a:lnTo>
                    <a:lnTo>
                      <a:pt x="3" y="107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8" name="Freeform 185"/>
              <p:cNvSpPr>
                <a:spLocks/>
              </p:cNvSpPr>
              <p:nvPr/>
            </p:nvSpPr>
            <p:spPr bwMode="auto">
              <a:xfrm>
                <a:off x="190500" y="120650"/>
                <a:ext cx="122238" cy="25400"/>
              </a:xfrm>
              <a:custGeom>
                <a:avLst/>
                <a:gdLst>
                  <a:gd name="T0" fmla="*/ 0 w 231"/>
                  <a:gd name="T1" fmla="*/ 42 h 48"/>
                  <a:gd name="T2" fmla="*/ 0 w 231"/>
                  <a:gd name="T3" fmla="*/ 42 h 48"/>
                  <a:gd name="T4" fmla="*/ 25 w 231"/>
                  <a:gd name="T5" fmla="*/ 33 h 48"/>
                  <a:gd name="T6" fmla="*/ 50 w 231"/>
                  <a:gd name="T7" fmla="*/ 25 h 48"/>
                  <a:gd name="T8" fmla="*/ 76 w 231"/>
                  <a:gd name="T9" fmla="*/ 16 h 48"/>
                  <a:gd name="T10" fmla="*/ 101 w 231"/>
                  <a:gd name="T11" fmla="*/ 10 h 48"/>
                  <a:gd name="T12" fmla="*/ 127 w 231"/>
                  <a:gd name="T13" fmla="*/ 4 h 48"/>
                  <a:gd name="T14" fmla="*/ 155 w 231"/>
                  <a:gd name="T15" fmla="*/ 1 h 48"/>
                  <a:gd name="T16" fmla="*/ 182 w 231"/>
                  <a:gd name="T17" fmla="*/ 0 h 48"/>
                  <a:gd name="T18" fmla="*/ 208 w 231"/>
                  <a:gd name="T19" fmla="*/ 1 h 48"/>
                  <a:gd name="T20" fmla="*/ 221 w 231"/>
                  <a:gd name="T21" fmla="*/ 3 h 48"/>
                  <a:gd name="T22" fmla="*/ 227 w 231"/>
                  <a:gd name="T23" fmla="*/ 6 h 48"/>
                  <a:gd name="T24" fmla="*/ 230 w 231"/>
                  <a:gd name="T25" fmla="*/ 7 h 48"/>
                  <a:gd name="T26" fmla="*/ 231 w 231"/>
                  <a:gd name="T27" fmla="*/ 8 h 48"/>
                  <a:gd name="T28" fmla="*/ 231 w 231"/>
                  <a:gd name="T29" fmla="*/ 11 h 48"/>
                  <a:gd name="T30" fmla="*/ 231 w 231"/>
                  <a:gd name="T31" fmla="*/ 14 h 48"/>
                  <a:gd name="T32" fmla="*/ 228 w 231"/>
                  <a:gd name="T33" fmla="*/ 17 h 48"/>
                  <a:gd name="T34" fmla="*/ 220 w 231"/>
                  <a:gd name="T35" fmla="*/ 23 h 48"/>
                  <a:gd name="T36" fmla="*/ 209 w 231"/>
                  <a:gd name="T37" fmla="*/ 28 h 48"/>
                  <a:gd name="T38" fmla="*/ 198 w 231"/>
                  <a:gd name="T39" fmla="*/ 32 h 48"/>
                  <a:gd name="T40" fmla="*/ 176 w 231"/>
                  <a:gd name="T41" fmla="*/ 36 h 48"/>
                  <a:gd name="T42" fmla="*/ 148 w 231"/>
                  <a:gd name="T43" fmla="*/ 42 h 48"/>
                  <a:gd name="T44" fmla="*/ 119 w 231"/>
                  <a:gd name="T45" fmla="*/ 45 h 48"/>
                  <a:gd name="T46" fmla="*/ 89 w 231"/>
                  <a:gd name="T47" fmla="*/ 48 h 48"/>
                  <a:gd name="T48" fmla="*/ 60 w 231"/>
                  <a:gd name="T49" fmla="*/ 47 h 48"/>
                  <a:gd name="T50" fmla="*/ 31 w 231"/>
                  <a:gd name="T51" fmla="*/ 45 h 48"/>
                  <a:gd name="T52" fmla="*/ 0 w 231"/>
                  <a:gd name="T53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1" h="48">
                    <a:moveTo>
                      <a:pt x="0" y="42"/>
                    </a:moveTo>
                    <a:lnTo>
                      <a:pt x="0" y="42"/>
                    </a:lnTo>
                    <a:lnTo>
                      <a:pt x="25" y="33"/>
                    </a:lnTo>
                    <a:lnTo>
                      <a:pt x="50" y="25"/>
                    </a:lnTo>
                    <a:lnTo>
                      <a:pt x="76" y="16"/>
                    </a:lnTo>
                    <a:lnTo>
                      <a:pt x="101" y="10"/>
                    </a:lnTo>
                    <a:lnTo>
                      <a:pt x="127" y="4"/>
                    </a:lnTo>
                    <a:lnTo>
                      <a:pt x="155" y="1"/>
                    </a:lnTo>
                    <a:lnTo>
                      <a:pt x="182" y="0"/>
                    </a:lnTo>
                    <a:lnTo>
                      <a:pt x="208" y="1"/>
                    </a:lnTo>
                    <a:lnTo>
                      <a:pt x="221" y="3"/>
                    </a:lnTo>
                    <a:lnTo>
                      <a:pt x="227" y="6"/>
                    </a:lnTo>
                    <a:lnTo>
                      <a:pt x="230" y="7"/>
                    </a:lnTo>
                    <a:lnTo>
                      <a:pt x="231" y="8"/>
                    </a:lnTo>
                    <a:lnTo>
                      <a:pt x="231" y="11"/>
                    </a:lnTo>
                    <a:lnTo>
                      <a:pt x="231" y="14"/>
                    </a:lnTo>
                    <a:lnTo>
                      <a:pt x="228" y="17"/>
                    </a:lnTo>
                    <a:lnTo>
                      <a:pt x="220" y="23"/>
                    </a:lnTo>
                    <a:lnTo>
                      <a:pt x="209" y="28"/>
                    </a:lnTo>
                    <a:lnTo>
                      <a:pt x="198" y="32"/>
                    </a:lnTo>
                    <a:lnTo>
                      <a:pt x="176" y="36"/>
                    </a:lnTo>
                    <a:lnTo>
                      <a:pt x="148" y="42"/>
                    </a:lnTo>
                    <a:lnTo>
                      <a:pt x="119" y="45"/>
                    </a:lnTo>
                    <a:lnTo>
                      <a:pt x="89" y="48"/>
                    </a:lnTo>
                    <a:lnTo>
                      <a:pt x="60" y="47"/>
                    </a:lnTo>
                    <a:lnTo>
                      <a:pt x="31" y="45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9" name="Freeform 186"/>
              <p:cNvSpPr>
                <a:spLocks/>
              </p:cNvSpPr>
              <p:nvPr/>
            </p:nvSpPr>
            <p:spPr bwMode="auto">
              <a:xfrm>
                <a:off x="193675" y="166688"/>
                <a:ext cx="104775" cy="58738"/>
              </a:xfrm>
              <a:custGeom>
                <a:avLst/>
                <a:gdLst>
                  <a:gd name="T0" fmla="*/ 6 w 200"/>
                  <a:gd name="T1" fmla="*/ 0 h 110"/>
                  <a:gd name="T2" fmla="*/ 6 w 200"/>
                  <a:gd name="T3" fmla="*/ 0 h 110"/>
                  <a:gd name="T4" fmla="*/ 34 w 200"/>
                  <a:gd name="T5" fmla="*/ 2 h 110"/>
                  <a:gd name="T6" fmla="*/ 60 w 200"/>
                  <a:gd name="T7" fmla="*/ 4 h 110"/>
                  <a:gd name="T8" fmla="*/ 88 w 200"/>
                  <a:gd name="T9" fmla="*/ 10 h 110"/>
                  <a:gd name="T10" fmla="*/ 101 w 200"/>
                  <a:gd name="T11" fmla="*/ 13 h 110"/>
                  <a:gd name="T12" fmla="*/ 113 w 200"/>
                  <a:gd name="T13" fmla="*/ 19 h 110"/>
                  <a:gd name="T14" fmla="*/ 135 w 200"/>
                  <a:gd name="T15" fmla="*/ 28 h 110"/>
                  <a:gd name="T16" fmla="*/ 156 w 200"/>
                  <a:gd name="T17" fmla="*/ 41 h 110"/>
                  <a:gd name="T18" fmla="*/ 166 w 200"/>
                  <a:gd name="T19" fmla="*/ 48 h 110"/>
                  <a:gd name="T20" fmla="*/ 175 w 200"/>
                  <a:gd name="T21" fmla="*/ 57 h 110"/>
                  <a:gd name="T22" fmla="*/ 183 w 200"/>
                  <a:gd name="T23" fmla="*/ 66 h 110"/>
                  <a:gd name="T24" fmla="*/ 191 w 200"/>
                  <a:gd name="T25" fmla="*/ 75 h 110"/>
                  <a:gd name="T26" fmla="*/ 194 w 200"/>
                  <a:gd name="T27" fmla="*/ 81 h 110"/>
                  <a:gd name="T28" fmla="*/ 197 w 200"/>
                  <a:gd name="T29" fmla="*/ 87 h 110"/>
                  <a:gd name="T30" fmla="*/ 200 w 200"/>
                  <a:gd name="T31" fmla="*/ 94 h 110"/>
                  <a:gd name="T32" fmla="*/ 198 w 200"/>
                  <a:gd name="T33" fmla="*/ 101 h 110"/>
                  <a:gd name="T34" fmla="*/ 197 w 200"/>
                  <a:gd name="T35" fmla="*/ 106 h 110"/>
                  <a:gd name="T36" fmla="*/ 192 w 200"/>
                  <a:gd name="T37" fmla="*/ 109 h 110"/>
                  <a:gd name="T38" fmla="*/ 188 w 200"/>
                  <a:gd name="T39" fmla="*/ 110 h 110"/>
                  <a:gd name="T40" fmla="*/ 182 w 200"/>
                  <a:gd name="T41" fmla="*/ 110 h 110"/>
                  <a:gd name="T42" fmla="*/ 173 w 200"/>
                  <a:gd name="T43" fmla="*/ 110 h 110"/>
                  <a:gd name="T44" fmla="*/ 163 w 200"/>
                  <a:gd name="T45" fmla="*/ 107 h 110"/>
                  <a:gd name="T46" fmla="*/ 145 w 200"/>
                  <a:gd name="T47" fmla="*/ 101 h 110"/>
                  <a:gd name="T48" fmla="*/ 122 w 200"/>
                  <a:gd name="T49" fmla="*/ 91 h 110"/>
                  <a:gd name="T50" fmla="*/ 100 w 200"/>
                  <a:gd name="T51" fmla="*/ 78 h 110"/>
                  <a:gd name="T52" fmla="*/ 73 w 200"/>
                  <a:gd name="T53" fmla="*/ 62 h 110"/>
                  <a:gd name="T54" fmla="*/ 49 w 200"/>
                  <a:gd name="T55" fmla="*/ 44 h 110"/>
                  <a:gd name="T56" fmla="*/ 0 w 200"/>
                  <a:gd name="T57" fmla="*/ 6 h 110"/>
                  <a:gd name="T58" fmla="*/ 6 w 200"/>
                  <a:gd name="T5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0" h="110">
                    <a:moveTo>
                      <a:pt x="6" y="0"/>
                    </a:moveTo>
                    <a:lnTo>
                      <a:pt x="6" y="0"/>
                    </a:lnTo>
                    <a:lnTo>
                      <a:pt x="34" y="2"/>
                    </a:lnTo>
                    <a:lnTo>
                      <a:pt x="60" y="4"/>
                    </a:lnTo>
                    <a:lnTo>
                      <a:pt x="88" y="10"/>
                    </a:lnTo>
                    <a:lnTo>
                      <a:pt x="101" y="13"/>
                    </a:lnTo>
                    <a:lnTo>
                      <a:pt x="113" y="19"/>
                    </a:lnTo>
                    <a:lnTo>
                      <a:pt x="135" y="28"/>
                    </a:lnTo>
                    <a:lnTo>
                      <a:pt x="156" y="41"/>
                    </a:lnTo>
                    <a:lnTo>
                      <a:pt x="166" y="48"/>
                    </a:lnTo>
                    <a:lnTo>
                      <a:pt x="175" y="57"/>
                    </a:lnTo>
                    <a:lnTo>
                      <a:pt x="183" y="66"/>
                    </a:lnTo>
                    <a:lnTo>
                      <a:pt x="191" y="75"/>
                    </a:lnTo>
                    <a:lnTo>
                      <a:pt x="194" y="81"/>
                    </a:lnTo>
                    <a:lnTo>
                      <a:pt x="197" y="87"/>
                    </a:lnTo>
                    <a:lnTo>
                      <a:pt x="200" y="94"/>
                    </a:lnTo>
                    <a:lnTo>
                      <a:pt x="198" y="101"/>
                    </a:lnTo>
                    <a:lnTo>
                      <a:pt x="197" y="106"/>
                    </a:lnTo>
                    <a:lnTo>
                      <a:pt x="192" y="109"/>
                    </a:lnTo>
                    <a:lnTo>
                      <a:pt x="188" y="110"/>
                    </a:lnTo>
                    <a:lnTo>
                      <a:pt x="182" y="110"/>
                    </a:lnTo>
                    <a:lnTo>
                      <a:pt x="173" y="110"/>
                    </a:lnTo>
                    <a:lnTo>
                      <a:pt x="163" y="107"/>
                    </a:lnTo>
                    <a:lnTo>
                      <a:pt x="145" y="101"/>
                    </a:lnTo>
                    <a:lnTo>
                      <a:pt x="122" y="91"/>
                    </a:lnTo>
                    <a:lnTo>
                      <a:pt x="100" y="78"/>
                    </a:lnTo>
                    <a:lnTo>
                      <a:pt x="73" y="62"/>
                    </a:lnTo>
                    <a:lnTo>
                      <a:pt x="49" y="44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0" name="Freeform 187"/>
              <p:cNvSpPr>
                <a:spLocks/>
              </p:cNvSpPr>
              <p:nvPr/>
            </p:nvSpPr>
            <p:spPr bwMode="auto">
              <a:xfrm>
                <a:off x="196850" y="176213"/>
                <a:ext cx="98425" cy="57150"/>
              </a:xfrm>
              <a:custGeom>
                <a:avLst/>
                <a:gdLst>
                  <a:gd name="T0" fmla="*/ 0 w 186"/>
                  <a:gd name="T1" fmla="*/ 3 h 108"/>
                  <a:gd name="T2" fmla="*/ 0 w 186"/>
                  <a:gd name="T3" fmla="*/ 3 h 108"/>
                  <a:gd name="T4" fmla="*/ 15 w 186"/>
                  <a:gd name="T5" fmla="*/ 20 h 108"/>
                  <a:gd name="T6" fmla="*/ 32 w 186"/>
                  <a:gd name="T7" fmla="*/ 35 h 108"/>
                  <a:gd name="T8" fmla="*/ 48 w 186"/>
                  <a:gd name="T9" fmla="*/ 51 h 108"/>
                  <a:gd name="T10" fmla="*/ 67 w 186"/>
                  <a:gd name="T11" fmla="*/ 64 h 108"/>
                  <a:gd name="T12" fmla="*/ 89 w 186"/>
                  <a:gd name="T13" fmla="*/ 77 h 108"/>
                  <a:gd name="T14" fmla="*/ 111 w 186"/>
                  <a:gd name="T15" fmla="*/ 89 h 108"/>
                  <a:gd name="T16" fmla="*/ 135 w 186"/>
                  <a:gd name="T17" fmla="*/ 99 h 108"/>
                  <a:gd name="T18" fmla="*/ 160 w 186"/>
                  <a:gd name="T19" fmla="*/ 107 h 108"/>
                  <a:gd name="T20" fmla="*/ 173 w 186"/>
                  <a:gd name="T21" fmla="*/ 108 h 108"/>
                  <a:gd name="T22" fmla="*/ 179 w 186"/>
                  <a:gd name="T23" fmla="*/ 108 h 108"/>
                  <a:gd name="T24" fmla="*/ 182 w 186"/>
                  <a:gd name="T25" fmla="*/ 107 h 108"/>
                  <a:gd name="T26" fmla="*/ 185 w 186"/>
                  <a:gd name="T27" fmla="*/ 105 h 108"/>
                  <a:gd name="T28" fmla="*/ 186 w 186"/>
                  <a:gd name="T29" fmla="*/ 102 h 108"/>
                  <a:gd name="T30" fmla="*/ 186 w 186"/>
                  <a:gd name="T31" fmla="*/ 101 h 108"/>
                  <a:gd name="T32" fmla="*/ 185 w 186"/>
                  <a:gd name="T33" fmla="*/ 95 h 108"/>
                  <a:gd name="T34" fmla="*/ 182 w 186"/>
                  <a:gd name="T35" fmla="*/ 91 h 108"/>
                  <a:gd name="T36" fmla="*/ 179 w 186"/>
                  <a:gd name="T37" fmla="*/ 86 h 108"/>
                  <a:gd name="T38" fmla="*/ 172 w 186"/>
                  <a:gd name="T39" fmla="*/ 79 h 108"/>
                  <a:gd name="T40" fmla="*/ 163 w 186"/>
                  <a:gd name="T41" fmla="*/ 70 h 108"/>
                  <a:gd name="T42" fmla="*/ 145 w 186"/>
                  <a:gd name="T43" fmla="*/ 57 h 108"/>
                  <a:gd name="T44" fmla="*/ 123 w 186"/>
                  <a:gd name="T45" fmla="*/ 42 h 108"/>
                  <a:gd name="T46" fmla="*/ 98 w 186"/>
                  <a:gd name="T47" fmla="*/ 29 h 108"/>
                  <a:gd name="T48" fmla="*/ 75 w 186"/>
                  <a:gd name="T49" fmla="*/ 19 h 108"/>
                  <a:gd name="T50" fmla="*/ 50 w 186"/>
                  <a:gd name="T51" fmla="*/ 10 h 108"/>
                  <a:gd name="T52" fmla="*/ 26 w 186"/>
                  <a:gd name="T53" fmla="*/ 4 h 108"/>
                  <a:gd name="T54" fmla="*/ 0 w 186"/>
                  <a:gd name="T55" fmla="*/ 0 h 108"/>
                  <a:gd name="T56" fmla="*/ 0 w 186"/>
                  <a:gd name="T57" fmla="*/ 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6" h="108">
                    <a:moveTo>
                      <a:pt x="0" y="3"/>
                    </a:moveTo>
                    <a:lnTo>
                      <a:pt x="0" y="3"/>
                    </a:lnTo>
                    <a:lnTo>
                      <a:pt x="15" y="20"/>
                    </a:lnTo>
                    <a:lnTo>
                      <a:pt x="32" y="35"/>
                    </a:lnTo>
                    <a:lnTo>
                      <a:pt x="48" y="51"/>
                    </a:lnTo>
                    <a:lnTo>
                      <a:pt x="67" y="64"/>
                    </a:lnTo>
                    <a:lnTo>
                      <a:pt x="89" y="77"/>
                    </a:lnTo>
                    <a:lnTo>
                      <a:pt x="111" y="89"/>
                    </a:lnTo>
                    <a:lnTo>
                      <a:pt x="135" y="99"/>
                    </a:lnTo>
                    <a:lnTo>
                      <a:pt x="160" y="107"/>
                    </a:lnTo>
                    <a:lnTo>
                      <a:pt x="173" y="108"/>
                    </a:lnTo>
                    <a:lnTo>
                      <a:pt x="179" y="108"/>
                    </a:lnTo>
                    <a:lnTo>
                      <a:pt x="182" y="107"/>
                    </a:lnTo>
                    <a:lnTo>
                      <a:pt x="185" y="105"/>
                    </a:lnTo>
                    <a:lnTo>
                      <a:pt x="186" y="102"/>
                    </a:lnTo>
                    <a:lnTo>
                      <a:pt x="186" y="101"/>
                    </a:lnTo>
                    <a:lnTo>
                      <a:pt x="185" y="95"/>
                    </a:lnTo>
                    <a:lnTo>
                      <a:pt x="182" y="91"/>
                    </a:lnTo>
                    <a:lnTo>
                      <a:pt x="179" y="86"/>
                    </a:lnTo>
                    <a:lnTo>
                      <a:pt x="172" y="79"/>
                    </a:lnTo>
                    <a:lnTo>
                      <a:pt x="163" y="70"/>
                    </a:lnTo>
                    <a:lnTo>
                      <a:pt x="145" y="57"/>
                    </a:lnTo>
                    <a:lnTo>
                      <a:pt x="123" y="42"/>
                    </a:lnTo>
                    <a:lnTo>
                      <a:pt x="98" y="29"/>
                    </a:lnTo>
                    <a:lnTo>
                      <a:pt x="75" y="19"/>
                    </a:lnTo>
                    <a:lnTo>
                      <a:pt x="50" y="10"/>
                    </a:lnTo>
                    <a:lnTo>
                      <a:pt x="26" y="4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1" name="Freeform 188"/>
              <p:cNvSpPr>
                <a:spLocks/>
              </p:cNvSpPr>
              <p:nvPr/>
            </p:nvSpPr>
            <p:spPr bwMode="auto">
              <a:xfrm>
                <a:off x="192087" y="185738"/>
                <a:ext cx="84138" cy="77788"/>
              </a:xfrm>
              <a:custGeom>
                <a:avLst/>
                <a:gdLst>
                  <a:gd name="T0" fmla="*/ 6 w 160"/>
                  <a:gd name="T1" fmla="*/ 0 h 148"/>
                  <a:gd name="T2" fmla="*/ 6 w 160"/>
                  <a:gd name="T3" fmla="*/ 0 h 148"/>
                  <a:gd name="T4" fmla="*/ 30 w 160"/>
                  <a:gd name="T5" fmla="*/ 7 h 148"/>
                  <a:gd name="T6" fmla="*/ 53 w 160"/>
                  <a:gd name="T7" fmla="*/ 16 h 148"/>
                  <a:gd name="T8" fmla="*/ 75 w 160"/>
                  <a:gd name="T9" fmla="*/ 26 h 148"/>
                  <a:gd name="T10" fmla="*/ 97 w 160"/>
                  <a:gd name="T11" fmla="*/ 39 h 148"/>
                  <a:gd name="T12" fmla="*/ 115 w 160"/>
                  <a:gd name="T13" fmla="*/ 54 h 148"/>
                  <a:gd name="T14" fmla="*/ 132 w 160"/>
                  <a:gd name="T15" fmla="*/ 72 h 148"/>
                  <a:gd name="T16" fmla="*/ 140 w 160"/>
                  <a:gd name="T17" fmla="*/ 80 h 148"/>
                  <a:gd name="T18" fmla="*/ 147 w 160"/>
                  <a:gd name="T19" fmla="*/ 91 h 148"/>
                  <a:gd name="T20" fmla="*/ 153 w 160"/>
                  <a:gd name="T21" fmla="*/ 101 h 148"/>
                  <a:gd name="T22" fmla="*/ 157 w 160"/>
                  <a:gd name="T23" fmla="*/ 113 h 148"/>
                  <a:gd name="T24" fmla="*/ 159 w 160"/>
                  <a:gd name="T25" fmla="*/ 119 h 148"/>
                  <a:gd name="T26" fmla="*/ 160 w 160"/>
                  <a:gd name="T27" fmla="*/ 126 h 148"/>
                  <a:gd name="T28" fmla="*/ 159 w 160"/>
                  <a:gd name="T29" fmla="*/ 133 h 148"/>
                  <a:gd name="T30" fmla="*/ 156 w 160"/>
                  <a:gd name="T31" fmla="*/ 141 h 148"/>
                  <a:gd name="T32" fmla="*/ 151 w 160"/>
                  <a:gd name="T33" fmla="*/ 145 h 148"/>
                  <a:gd name="T34" fmla="*/ 145 w 160"/>
                  <a:gd name="T35" fmla="*/ 148 h 148"/>
                  <a:gd name="T36" fmla="*/ 140 w 160"/>
                  <a:gd name="T37" fmla="*/ 148 h 148"/>
                  <a:gd name="T38" fmla="*/ 134 w 160"/>
                  <a:gd name="T39" fmla="*/ 148 h 148"/>
                  <a:gd name="T40" fmla="*/ 122 w 160"/>
                  <a:gd name="T41" fmla="*/ 145 h 148"/>
                  <a:gd name="T42" fmla="*/ 112 w 160"/>
                  <a:gd name="T43" fmla="*/ 142 h 148"/>
                  <a:gd name="T44" fmla="*/ 101 w 160"/>
                  <a:gd name="T45" fmla="*/ 136 h 148"/>
                  <a:gd name="T46" fmla="*/ 91 w 160"/>
                  <a:gd name="T47" fmla="*/ 130 h 148"/>
                  <a:gd name="T48" fmla="*/ 72 w 160"/>
                  <a:gd name="T49" fmla="*/ 116 h 148"/>
                  <a:gd name="T50" fmla="*/ 56 w 160"/>
                  <a:gd name="T51" fmla="*/ 99 h 148"/>
                  <a:gd name="T52" fmla="*/ 46 w 160"/>
                  <a:gd name="T53" fmla="*/ 89 h 148"/>
                  <a:gd name="T54" fmla="*/ 38 w 160"/>
                  <a:gd name="T55" fmla="*/ 77 h 148"/>
                  <a:gd name="T56" fmla="*/ 24 w 160"/>
                  <a:gd name="T57" fmla="*/ 54 h 148"/>
                  <a:gd name="T58" fmla="*/ 11 w 160"/>
                  <a:gd name="T59" fmla="*/ 29 h 148"/>
                  <a:gd name="T60" fmla="*/ 0 w 160"/>
                  <a:gd name="T61" fmla="*/ 3 h 148"/>
                  <a:gd name="T62" fmla="*/ 6 w 160"/>
                  <a:gd name="T63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0" h="148">
                    <a:moveTo>
                      <a:pt x="6" y="0"/>
                    </a:moveTo>
                    <a:lnTo>
                      <a:pt x="6" y="0"/>
                    </a:lnTo>
                    <a:lnTo>
                      <a:pt x="30" y="7"/>
                    </a:lnTo>
                    <a:lnTo>
                      <a:pt x="53" y="16"/>
                    </a:lnTo>
                    <a:lnTo>
                      <a:pt x="75" y="26"/>
                    </a:lnTo>
                    <a:lnTo>
                      <a:pt x="97" y="39"/>
                    </a:lnTo>
                    <a:lnTo>
                      <a:pt x="115" y="54"/>
                    </a:lnTo>
                    <a:lnTo>
                      <a:pt x="132" y="72"/>
                    </a:lnTo>
                    <a:lnTo>
                      <a:pt x="140" y="80"/>
                    </a:lnTo>
                    <a:lnTo>
                      <a:pt x="147" y="91"/>
                    </a:lnTo>
                    <a:lnTo>
                      <a:pt x="153" y="101"/>
                    </a:lnTo>
                    <a:lnTo>
                      <a:pt x="157" y="113"/>
                    </a:lnTo>
                    <a:lnTo>
                      <a:pt x="159" y="119"/>
                    </a:lnTo>
                    <a:lnTo>
                      <a:pt x="160" y="126"/>
                    </a:lnTo>
                    <a:lnTo>
                      <a:pt x="159" y="133"/>
                    </a:lnTo>
                    <a:lnTo>
                      <a:pt x="156" y="141"/>
                    </a:lnTo>
                    <a:lnTo>
                      <a:pt x="151" y="145"/>
                    </a:lnTo>
                    <a:lnTo>
                      <a:pt x="145" y="148"/>
                    </a:lnTo>
                    <a:lnTo>
                      <a:pt x="140" y="148"/>
                    </a:lnTo>
                    <a:lnTo>
                      <a:pt x="134" y="148"/>
                    </a:lnTo>
                    <a:lnTo>
                      <a:pt x="122" y="145"/>
                    </a:lnTo>
                    <a:lnTo>
                      <a:pt x="112" y="142"/>
                    </a:lnTo>
                    <a:lnTo>
                      <a:pt x="101" y="136"/>
                    </a:lnTo>
                    <a:lnTo>
                      <a:pt x="91" y="130"/>
                    </a:lnTo>
                    <a:lnTo>
                      <a:pt x="72" y="116"/>
                    </a:lnTo>
                    <a:lnTo>
                      <a:pt x="56" y="99"/>
                    </a:lnTo>
                    <a:lnTo>
                      <a:pt x="46" y="89"/>
                    </a:lnTo>
                    <a:lnTo>
                      <a:pt x="38" y="77"/>
                    </a:lnTo>
                    <a:lnTo>
                      <a:pt x="24" y="54"/>
                    </a:lnTo>
                    <a:lnTo>
                      <a:pt x="11" y="29"/>
                    </a:lnTo>
                    <a:lnTo>
                      <a:pt x="0" y="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2" name="Freeform 189"/>
              <p:cNvSpPr>
                <a:spLocks/>
              </p:cNvSpPr>
              <p:nvPr/>
            </p:nvSpPr>
            <p:spPr bwMode="auto">
              <a:xfrm>
                <a:off x="184150" y="193675"/>
                <a:ext cx="73025" cy="90488"/>
              </a:xfrm>
              <a:custGeom>
                <a:avLst/>
                <a:gdLst>
                  <a:gd name="T0" fmla="*/ 5 w 139"/>
                  <a:gd name="T1" fmla="*/ 2 h 169"/>
                  <a:gd name="T2" fmla="*/ 5 w 139"/>
                  <a:gd name="T3" fmla="*/ 2 h 169"/>
                  <a:gd name="T4" fmla="*/ 14 w 139"/>
                  <a:gd name="T5" fmla="*/ 22 h 169"/>
                  <a:gd name="T6" fmla="*/ 26 w 139"/>
                  <a:gd name="T7" fmla="*/ 41 h 169"/>
                  <a:gd name="T8" fmla="*/ 39 w 139"/>
                  <a:gd name="T9" fmla="*/ 60 h 169"/>
                  <a:gd name="T10" fmla="*/ 54 w 139"/>
                  <a:gd name="T11" fmla="*/ 77 h 169"/>
                  <a:gd name="T12" fmla="*/ 83 w 139"/>
                  <a:gd name="T13" fmla="*/ 112 h 169"/>
                  <a:gd name="T14" fmla="*/ 98 w 139"/>
                  <a:gd name="T15" fmla="*/ 129 h 169"/>
                  <a:gd name="T16" fmla="*/ 110 w 139"/>
                  <a:gd name="T17" fmla="*/ 148 h 169"/>
                  <a:gd name="T18" fmla="*/ 117 w 139"/>
                  <a:gd name="T19" fmla="*/ 162 h 169"/>
                  <a:gd name="T20" fmla="*/ 123 w 139"/>
                  <a:gd name="T21" fmla="*/ 166 h 169"/>
                  <a:gd name="T22" fmla="*/ 126 w 139"/>
                  <a:gd name="T23" fmla="*/ 167 h 169"/>
                  <a:gd name="T24" fmla="*/ 129 w 139"/>
                  <a:gd name="T25" fmla="*/ 169 h 169"/>
                  <a:gd name="T26" fmla="*/ 134 w 139"/>
                  <a:gd name="T27" fmla="*/ 153 h 169"/>
                  <a:gd name="T28" fmla="*/ 139 w 139"/>
                  <a:gd name="T29" fmla="*/ 137 h 169"/>
                  <a:gd name="T30" fmla="*/ 139 w 139"/>
                  <a:gd name="T31" fmla="*/ 129 h 169"/>
                  <a:gd name="T32" fmla="*/ 139 w 139"/>
                  <a:gd name="T33" fmla="*/ 121 h 169"/>
                  <a:gd name="T34" fmla="*/ 137 w 139"/>
                  <a:gd name="T35" fmla="*/ 113 h 169"/>
                  <a:gd name="T36" fmla="*/ 133 w 139"/>
                  <a:gd name="T37" fmla="*/ 104 h 169"/>
                  <a:gd name="T38" fmla="*/ 126 w 139"/>
                  <a:gd name="T39" fmla="*/ 93 h 169"/>
                  <a:gd name="T40" fmla="*/ 117 w 139"/>
                  <a:gd name="T41" fmla="*/ 81 h 169"/>
                  <a:gd name="T42" fmla="*/ 107 w 139"/>
                  <a:gd name="T43" fmla="*/ 69 h 169"/>
                  <a:gd name="T44" fmla="*/ 95 w 139"/>
                  <a:gd name="T45" fmla="*/ 59 h 169"/>
                  <a:gd name="T46" fmla="*/ 70 w 139"/>
                  <a:gd name="T47" fmla="*/ 38 h 169"/>
                  <a:gd name="T48" fmla="*/ 42 w 139"/>
                  <a:gd name="T49" fmla="*/ 19 h 169"/>
                  <a:gd name="T50" fmla="*/ 22 w 139"/>
                  <a:gd name="T51" fmla="*/ 9 h 169"/>
                  <a:gd name="T52" fmla="*/ 0 w 139"/>
                  <a:gd name="T53" fmla="*/ 0 h 169"/>
                  <a:gd name="T54" fmla="*/ 5 w 139"/>
                  <a:gd name="T55" fmla="*/ 2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9" h="169">
                    <a:moveTo>
                      <a:pt x="5" y="2"/>
                    </a:moveTo>
                    <a:lnTo>
                      <a:pt x="5" y="2"/>
                    </a:lnTo>
                    <a:lnTo>
                      <a:pt x="14" y="22"/>
                    </a:lnTo>
                    <a:lnTo>
                      <a:pt x="26" y="41"/>
                    </a:lnTo>
                    <a:lnTo>
                      <a:pt x="39" y="60"/>
                    </a:lnTo>
                    <a:lnTo>
                      <a:pt x="54" y="77"/>
                    </a:lnTo>
                    <a:lnTo>
                      <a:pt x="83" y="112"/>
                    </a:lnTo>
                    <a:lnTo>
                      <a:pt x="98" y="129"/>
                    </a:lnTo>
                    <a:lnTo>
                      <a:pt x="110" y="148"/>
                    </a:lnTo>
                    <a:lnTo>
                      <a:pt x="117" y="162"/>
                    </a:lnTo>
                    <a:lnTo>
                      <a:pt x="123" y="166"/>
                    </a:lnTo>
                    <a:lnTo>
                      <a:pt x="126" y="167"/>
                    </a:lnTo>
                    <a:lnTo>
                      <a:pt x="129" y="169"/>
                    </a:lnTo>
                    <a:lnTo>
                      <a:pt x="134" y="153"/>
                    </a:lnTo>
                    <a:lnTo>
                      <a:pt x="139" y="137"/>
                    </a:lnTo>
                    <a:lnTo>
                      <a:pt x="139" y="129"/>
                    </a:lnTo>
                    <a:lnTo>
                      <a:pt x="139" y="121"/>
                    </a:lnTo>
                    <a:lnTo>
                      <a:pt x="137" y="113"/>
                    </a:lnTo>
                    <a:lnTo>
                      <a:pt x="133" y="104"/>
                    </a:lnTo>
                    <a:lnTo>
                      <a:pt x="126" y="93"/>
                    </a:lnTo>
                    <a:lnTo>
                      <a:pt x="117" y="81"/>
                    </a:lnTo>
                    <a:lnTo>
                      <a:pt x="107" y="69"/>
                    </a:lnTo>
                    <a:lnTo>
                      <a:pt x="95" y="59"/>
                    </a:lnTo>
                    <a:lnTo>
                      <a:pt x="70" y="38"/>
                    </a:lnTo>
                    <a:lnTo>
                      <a:pt x="42" y="19"/>
                    </a:lnTo>
                    <a:lnTo>
                      <a:pt x="22" y="9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" name="Freeform 190"/>
              <p:cNvSpPr>
                <a:spLocks/>
              </p:cNvSpPr>
              <p:nvPr/>
            </p:nvSpPr>
            <p:spPr bwMode="auto">
              <a:xfrm>
                <a:off x="173037" y="204788"/>
                <a:ext cx="42863" cy="111125"/>
              </a:xfrm>
              <a:custGeom>
                <a:avLst/>
                <a:gdLst>
                  <a:gd name="T0" fmla="*/ 19 w 83"/>
                  <a:gd name="T1" fmla="*/ 1 h 208"/>
                  <a:gd name="T2" fmla="*/ 19 w 83"/>
                  <a:gd name="T3" fmla="*/ 1 h 208"/>
                  <a:gd name="T4" fmla="*/ 39 w 83"/>
                  <a:gd name="T5" fmla="*/ 38 h 208"/>
                  <a:gd name="T6" fmla="*/ 49 w 83"/>
                  <a:gd name="T7" fmla="*/ 57 h 208"/>
                  <a:gd name="T8" fmla="*/ 58 w 83"/>
                  <a:gd name="T9" fmla="*/ 76 h 208"/>
                  <a:gd name="T10" fmla="*/ 67 w 83"/>
                  <a:gd name="T11" fmla="*/ 100 h 208"/>
                  <a:gd name="T12" fmla="*/ 74 w 83"/>
                  <a:gd name="T13" fmla="*/ 124 h 208"/>
                  <a:gd name="T14" fmla="*/ 80 w 83"/>
                  <a:gd name="T15" fmla="*/ 149 h 208"/>
                  <a:gd name="T16" fmla="*/ 83 w 83"/>
                  <a:gd name="T17" fmla="*/ 174 h 208"/>
                  <a:gd name="T18" fmla="*/ 83 w 83"/>
                  <a:gd name="T19" fmla="*/ 190 h 208"/>
                  <a:gd name="T20" fmla="*/ 82 w 83"/>
                  <a:gd name="T21" fmla="*/ 198 h 208"/>
                  <a:gd name="T22" fmla="*/ 77 w 83"/>
                  <a:gd name="T23" fmla="*/ 205 h 208"/>
                  <a:gd name="T24" fmla="*/ 76 w 83"/>
                  <a:gd name="T25" fmla="*/ 207 h 208"/>
                  <a:gd name="T26" fmla="*/ 73 w 83"/>
                  <a:gd name="T27" fmla="*/ 208 h 208"/>
                  <a:gd name="T28" fmla="*/ 69 w 83"/>
                  <a:gd name="T29" fmla="*/ 208 h 208"/>
                  <a:gd name="T30" fmla="*/ 63 w 83"/>
                  <a:gd name="T31" fmla="*/ 205 h 208"/>
                  <a:gd name="T32" fmla="*/ 58 w 83"/>
                  <a:gd name="T33" fmla="*/ 202 h 208"/>
                  <a:gd name="T34" fmla="*/ 51 w 83"/>
                  <a:gd name="T35" fmla="*/ 193 h 208"/>
                  <a:gd name="T36" fmla="*/ 44 w 83"/>
                  <a:gd name="T37" fmla="*/ 183 h 208"/>
                  <a:gd name="T38" fmla="*/ 32 w 83"/>
                  <a:gd name="T39" fmla="*/ 164 h 208"/>
                  <a:gd name="T40" fmla="*/ 19 w 83"/>
                  <a:gd name="T41" fmla="*/ 136 h 208"/>
                  <a:gd name="T42" fmla="*/ 10 w 83"/>
                  <a:gd name="T43" fmla="*/ 107 h 208"/>
                  <a:gd name="T44" fmla="*/ 5 w 83"/>
                  <a:gd name="T45" fmla="*/ 92 h 208"/>
                  <a:gd name="T46" fmla="*/ 3 w 83"/>
                  <a:gd name="T47" fmla="*/ 78 h 208"/>
                  <a:gd name="T48" fmla="*/ 0 w 83"/>
                  <a:gd name="T49" fmla="*/ 61 h 208"/>
                  <a:gd name="T50" fmla="*/ 0 w 83"/>
                  <a:gd name="T51" fmla="*/ 47 h 208"/>
                  <a:gd name="T52" fmla="*/ 1 w 83"/>
                  <a:gd name="T53" fmla="*/ 23 h 208"/>
                  <a:gd name="T54" fmla="*/ 4 w 83"/>
                  <a:gd name="T55" fmla="*/ 0 h 208"/>
                  <a:gd name="T56" fmla="*/ 19 w 83"/>
                  <a:gd name="T57" fmla="*/ 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3" h="208">
                    <a:moveTo>
                      <a:pt x="19" y="1"/>
                    </a:moveTo>
                    <a:lnTo>
                      <a:pt x="19" y="1"/>
                    </a:lnTo>
                    <a:lnTo>
                      <a:pt x="39" y="38"/>
                    </a:lnTo>
                    <a:lnTo>
                      <a:pt x="49" y="57"/>
                    </a:lnTo>
                    <a:lnTo>
                      <a:pt x="58" y="76"/>
                    </a:lnTo>
                    <a:lnTo>
                      <a:pt x="67" y="100"/>
                    </a:lnTo>
                    <a:lnTo>
                      <a:pt x="74" y="124"/>
                    </a:lnTo>
                    <a:lnTo>
                      <a:pt x="80" y="149"/>
                    </a:lnTo>
                    <a:lnTo>
                      <a:pt x="83" y="174"/>
                    </a:lnTo>
                    <a:lnTo>
                      <a:pt x="83" y="190"/>
                    </a:lnTo>
                    <a:lnTo>
                      <a:pt x="82" y="198"/>
                    </a:lnTo>
                    <a:lnTo>
                      <a:pt x="77" y="205"/>
                    </a:lnTo>
                    <a:lnTo>
                      <a:pt x="76" y="207"/>
                    </a:lnTo>
                    <a:lnTo>
                      <a:pt x="73" y="208"/>
                    </a:lnTo>
                    <a:lnTo>
                      <a:pt x="69" y="208"/>
                    </a:lnTo>
                    <a:lnTo>
                      <a:pt x="63" y="205"/>
                    </a:lnTo>
                    <a:lnTo>
                      <a:pt x="58" y="202"/>
                    </a:lnTo>
                    <a:lnTo>
                      <a:pt x="51" y="193"/>
                    </a:lnTo>
                    <a:lnTo>
                      <a:pt x="44" y="183"/>
                    </a:lnTo>
                    <a:lnTo>
                      <a:pt x="32" y="164"/>
                    </a:lnTo>
                    <a:lnTo>
                      <a:pt x="19" y="136"/>
                    </a:lnTo>
                    <a:lnTo>
                      <a:pt x="10" y="107"/>
                    </a:lnTo>
                    <a:lnTo>
                      <a:pt x="5" y="92"/>
                    </a:lnTo>
                    <a:lnTo>
                      <a:pt x="3" y="78"/>
                    </a:lnTo>
                    <a:lnTo>
                      <a:pt x="0" y="61"/>
                    </a:lnTo>
                    <a:lnTo>
                      <a:pt x="0" y="47"/>
                    </a:lnTo>
                    <a:lnTo>
                      <a:pt x="1" y="23"/>
                    </a:lnTo>
                    <a:lnTo>
                      <a:pt x="4" y="0"/>
                    </a:lnTo>
                    <a:lnTo>
                      <a:pt x="19" y="1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" name="Freeform 191"/>
              <p:cNvSpPr>
                <a:spLocks/>
              </p:cNvSpPr>
              <p:nvPr/>
            </p:nvSpPr>
            <p:spPr bwMode="auto">
              <a:xfrm>
                <a:off x="177800" y="198438"/>
                <a:ext cx="71438" cy="87313"/>
              </a:xfrm>
              <a:custGeom>
                <a:avLst/>
                <a:gdLst>
                  <a:gd name="T0" fmla="*/ 0 w 134"/>
                  <a:gd name="T1" fmla="*/ 16 h 164"/>
                  <a:gd name="T2" fmla="*/ 0 w 134"/>
                  <a:gd name="T3" fmla="*/ 16 h 164"/>
                  <a:gd name="T4" fmla="*/ 11 w 134"/>
                  <a:gd name="T5" fmla="*/ 38 h 164"/>
                  <a:gd name="T6" fmla="*/ 22 w 134"/>
                  <a:gd name="T7" fmla="*/ 61 h 164"/>
                  <a:gd name="T8" fmla="*/ 36 w 134"/>
                  <a:gd name="T9" fmla="*/ 83 h 164"/>
                  <a:gd name="T10" fmla="*/ 49 w 134"/>
                  <a:gd name="T11" fmla="*/ 104 h 164"/>
                  <a:gd name="T12" fmla="*/ 65 w 134"/>
                  <a:gd name="T13" fmla="*/ 123 h 164"/>
                  <a:gd name="T14" fmla="*/ 81 w 134"/>
                  <a:gd name="T15" fmla="*/ 140 h 164"/>
                  <a:gd name="T16" fmla="*/ 96 w 134"/>
                  <a:gd name="T17" fmla="*/ 154 h 164"/>
                  <a:gd name="T18" fmla="*/ 104 w 134"/>
                  <a:gd name="T19" fmla="*/ 158 h 164"/>
                  <a:gd name="T20" fmla="*/ 112 w 134"/>
                  <a:gd name="T21" fmla="*/ 162 h 164"/>
                  <a:gd name="T22" fmla="*/ 118 w 134"/>
                  <a:gd name="T23" fmla="*/ 164 h 164"/>
                  <a:gd name="T24" fmla="*/ 122 w 134"/>
                  <a:gd name="T25" fmla="*/ 164 h 164"/>
                  <a:gd name="T26" fmla="*/ 128 w 134"/>
                  <a:gd name="T27" fmla="*/ 162 h 164"/>
                  <a:gd name="T28" fmla="*/ 131 w 134"/>
                  <a:gd name="T29" fmla="*/ 159 h 164"/>
                  <a:gd name="T30" fmla="*/ 134 w 134"/>
                  <a:gd name="T31" fmla="*/ 154 h 164"/>
                  <a:gd name="T32" fmla="*/ 134 w 134"/>
                  <a:gd name="T33" fmla="*/ 148 h 164"/>
                  <a:gd name="T34" fmla="*/ 134 w 134"/>
                  <a:gd name="T35" fmla="*/ 140 h 164"/>
                  <a:gd name="T36" fmla="*/ 132 w 134"/>
                  <a:gd name="T37" fmla="*/ 135 h 164"/>
                  <a:gd name="T38" fmla="*/ 128 w 134"/>
                  <a:gd name="T39" fmla="*/ 124 h 164"/>
                  <a:gd name="T40" fmla="*/ 123 w 134"/>
                  <a:gd name="T41" fmla="*/ 114 h 164"/>
                  <a:gd name="T42" fmla="*/ 112 w 134"/>
                  <a:gd name="T43" fmla="*/ 94 h 164"/>
                  <a:gd name="T44" fmla="*/ 97 w 134"/>
                  <a:gd name="T45" fmla="*/ 74 h 164"/>
                  <a:gd name="T46" fmla="*/ 82 w 134"/>
                  <a:gd name="T47" fmla="*/ 57 h 164"/>
                  <a:gd name="T48" fmla="*/ 63 w 134"/>
                  <a:gd name="T49" fmla="*/ 39 h 164"/>
                  <a:gd name="T50" fmla="*/ 44 w 134"/>
                  <a:gd name="T51" fmla="*/ 25 h 164"/>
                  <a:gd name="T52" fmla="*/ 24 w 134"/>
                  <a:gd name="T53" fmla="*/ 11 h 164"/>
                  <a:gd name="T54" fmla="*/ 2 w 134"/>
                  <a:gd name="T55" fmla="*/ 0 h 164"/>
                  <a:gd name="T56" fmla="*/ 0 w 134"/>
                  <a:gd name="T57" fmla="*/ 1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4" h="164">
                    <a:moveTo>
                      <a:pt x="0" y="16"/>
                    </a:moveTo>
                    <a:lnTo>
                      <a:pt x="0" y="16"/>
                    </a:lnTo>
                    <a:lnTo>
                      <a:pt x="11" y="38"/>
                    </a:lnTo>
                    <a:lnTo>
                      <a:pt x="22" y="61"/>
                    </a:lnTo>
                    <a:lnTo>
                      <a:pt x="36" y="83"/>
                    </a:lnTo>
                    <a:lnTo>
                      <a:pt x="49" y="104"/>
                    </a:lnTo>
                    <a:lnTo>
                      <a:pt x="65" y="123"/>
                    </a:lnTo>
                    <a:lnTo>
                      <a:pt x="81" y="140"/>
                    </a:lnTo>
                    <a:lnTo>
                      <a:pt x="96" y="154"/>
                    </a:lnTo>
                    <a:lnTo>
                      <a:pt x="104" y="158"/>
                    </a:lnTo>
                    <a:lnTo>
                      <a:pt x="112" y="162"/>
                    </a:lnTo>
                    <a:lnTo>
                      <a:pt x="118" y="164"/>
                    </a:lnTo>
                    <a:lnTo>
                      <a:pt x="122" y="164"/>
                    </a:lnTo>
                    <a:lnTo>
                      <a:pt x="128" y="162"/>
                    </a:lnTo>
                    <a:lnTo>
                      <a:pt x="131" y="159"/>
                    </a:lnTo>
                    <a:lnTo>
                      <a:pt x="134" y="154"/>
                    </a:lnTo>
                    <a:lnTo>
                      <a:pt x="134" y="148"/>
                    </a:lnTo>
                    <a:lnTo>
                      <a:pt x="134" y="140"/>
                    </a:lnTo>
                    <a:lnTo>
                      <a:pt x="132" y="135"/>
                    </a:lnTo>
                    <a:lnTo>
                      <a:pt x="128" y="124"/>
                    </a:lnTo>
                    <a:lnTo>
                      <a:pt x="123" y="114"/>
                    </a:lnTo>
                    <a:lnTo>
                      <a:pt x="112" y="94"/>
                    </a:lnTo>
                    <a:lnTo>
                      <a:pt x="97" y="74"/>
                    </a:lnTo>
                    <a:lnTo>
                      <a:pt x="82" y="57"/>
                    </a:lnTo>
                    <a:lnTo>
                      <a:pt x="63" y="39"/>
                    </a:lnTo>
                    <a:lnTo>
                      <a:pt x="44" y="25"/>
                    </a:lnTo>
                    <a:lnTo>
                      <a:pt x="24" y="11"/>
                    </a:lnTo>
                    <a:lnTo>
                      <a:pt x="2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" name="Freeform 192"/>
              <p:cNvSpPr>
                <a:spLocks/>
              </p:cNvSpPr>
              <p:nvPr/>
            </p:nvSpPr>
            <p:spPr bwMode="auto">
              <a:xfrm>
                <a:off x="131762" y="209550"/>
                <a:ext cx="28575" cy="103188"/>
              </a:xfrm>
              <a:custGeom>
                <a:avLst/>
                <a:gdLst>
                  <a:gd name="T0" fmla="*/ 37 w 56"/>
                  <a:gd name="T1" fmla="*/ 0 h 195"/>
                  <a:gd name="T2" fmla="*/ 37 w 56"/>
                  <a:gd name="T3" fmla="*/ 0 h 195"/>
                  <a:gd name="T4" fmla="*/ 47 w 56"/>
                  <a:gd name="T5" fmla="*/ 35 h 195"/>
                  <a:gd name="T6" fmla="*/ 51 w 56"/>
                  <a:gd name="T7" fmla="*/ 52 h 195"/>
                  <a:gd name="T8" fmla="*/ 54 w 56"/>
                  <a:gd name="T9" fmla="*/ 70 h 195"/>
                  <a:gd name="T10" fmla="*/ 56 w 56"/>
                  <a:gd name="T11" fmla="*/ 91 h 195"/>
                  <a:gd name="T12" fmla="*/ 54 w 56"/>
                  <a:gd name="T13" fmla="*/ 111 h 195"/>
                  <a:gd name="T14" fmla="*/ 50 w 56"/>
                  <a:gd name="T15" fmla="*/ 133 h 195"/>
                  <a:gd name="T16" fmla="*/ 42 w 56"/>
                  <a:gd name="T17" fmla="*/ 152 h 195"/>
                  <a:gd name="T18" fmla="*/ 38 w 56"/>
                  <a:gd name="T19" fmla="*/ 164 h 195"/>
                  <a:gd name="T20" fmla="*/ 28 w 56"/>
                  <a:gd name="T21" fmla="*/ 181 h 195"/>
                  <a:gd name="T22" fmla="*/ 23 w 56"/>
                  <a:gd name="T23" fmla="*/ 189 h 195"/>
                  <a:gd name="T24" fmla="*/ 18 w 56"/>
                  <a:gd name="T25" fmla="*/ 193 h 195"/>
                  <a:gd name="T26" fmla="*/ 15 w 56"/>
                  <a:gd name="T27" fmla="*/ 195 h 195"/>
                  <a:gd name="T28" fmla="*/ 12 w 56"/>
                  <a:gd name="T29" fmla="*/ 195 h 195"/>
                  <a:gd name="T30" fmla="*/ 9 w 56"/>
                  <a:gd name="T31" fmla="*/ 193 h 195"/>
                  <a:gd name="T32" fmla="*/ 6 w 56"/>
                  <a:gd name="T33" fmla="*/ 190 h 195"/>
                  <a:gd name="T34" fmla="*/ 1 w 56"/>
                  <a:gd name="T35" fmla="*/ 181 h 195"/>
                  <a:gd name="T36" fmla="*/ 0 w 56"/>
                  <a:gd name="T37" fmla="*/ 171 h 195"/>
                  <a:gd name="T38" fmla="*/ 0 w 56"/>
                  <a:gd name="T39" fmla="*/ 151 h 195"/>
                  <a:gd name="T40" fmla="*/ 1 w 56"/>
                  <a:gd name="T41" fmla="*/ 118 h 195"/>
                  <a:gd name="T42" fmla="*/ 6 w 56"/>
                  <a:gd name="T43" fmla="*/ 86 h 195"/>
                  <a:gd name="T44" fmla="*/ 10 w 56"/>
                  <a:gd name="T45" fmla="*/ 66 h 195"/>
                  <a:gd name="T46" fmla="*/ 15 w 56"/>
                  <a:gd name="T47" fmla="*/ 44 h 195"/>
                  <a:gd name="T48" fmla="*/ 23 w 56"/>
                  <a:gd name="T49" fmla="*/ 23 h 195"/>
                  <a:gd name="T50" fmla="*/ 28 w 56"/>
                  <a:gd name="T51" fmla="*/ 13 h 195"/>
                  <a:gd name="T52" fmla="*/ 34 w 56"/>
                  <a:gd name="T53" fmla="*/ 4 h 195"/>
                  <a:gd name="T54" fmla="*/ 37 w 56"/>
                  <a:gd name="T55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6" h="195">
                    <a:moveTo>
                      <a:pt x="37" y="0"/>
                    </a:moveTo>
                    <a:lnTo>
                      <a:pt x="37" y="0"/>
                    </a:lnTo>
                    <a:lnTo>
                      <a:pt x="47" y="35"/>
                    </a:lnTo>
                    <a:lnTo>
                      <a:pt x="51" y="52"/>
                    </a:lnTo>
                    <a:lnTo>
                      <a:pt x="54" y="70"/>
                    </a:lnTo>
                    <a:lnTo>
                      <a:pt x="56" y="91"/>
                    </a:lnTo>
                    <a:lnTo>
                      <a:pt x="54" y="111"/>
                    </a:lnTo>
                    <a:lnTo>
                      <a:pt x="50" y="133"/>
                    </a:lnTo>
                    <a:lnTo>
                      <a:pt x="42" y="152"/>
                    </a:lnTo>
                    <a:lnTo>
                      <a:pt x="38" y="164"/>
                    </a:lnTo>
                    <a:lnTo>
                      <a:pt x="28" y="181"/>
                    </a:lnTo>
                    <a:lnTo>
                      <a:pt x="23" y="189"/>
                    </a:lnTo>
                    <a:lnTo>
                      <a:pt x="18" y="193"/>
                    </a:lnTo>
                    <a:lnTo>
                      <a:pt x="15" y="195"/>
                    </a:lnTo>
                    <a:lnTo>
                      <a:pt x="12" y="195"/>
                    </a:lnTo>
                    <a:lnTo>
                      <a:pt x="9" y="193"/>
                    </a:lnTo>
                    <a:lnTo>
                      <a:pt x="6" y="190"/>
                    </a:lnTo>
                    <a:lnTo>
                      <a:pt x="1" y="181"/>
                    </a:lnTo>
                    <a:lnTo>
                      <a:pt x="0" y="171"/>
                    </a:lnTo>
                    <a:lnTo>
                      <a:pt x="0" y="151"/>
                    </a:lnTo>
                    <a:lnTo>
                      <a:pt x="1" y="118"/>
                    </a:lnTo>
                    <a:lnTo>
                      <a:pt x="6" y="86"/>
                    </a:lnTo>
                    <a:lnTo>
                      <a:pt x="10" y="66"/>
                    </a:lnTo>
                    <a:lnTo>
                      <a:pt x="15" y="44"/>
                    </a:lnTo>
                    <a:lnTo>
                      <a:pt x="23" y="23"/>
                    </a:lnTo>
                    <a:lnTo>
                      <a:pt x="28" y="13"/>
                    </a:lnTo>
                    <a:lnTo>
                      <a:pt x="34" y="4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6" name="Freeform 193"/>
              <p:cNvSpPr>
                <a:spLocks/>
              </p:cNvSpPr>
              <p:nvPr/>
            </p:nvSpPr>
            <p:spPr bwMode="auto">
              <a:xfrm>
                <a:off x="65087" y="196850"/>
                <a:ext cx="60325" cy="84138"/>
              </a:xfrm>
              <a:custGeom>
                <a:avLst/>
                <a:gdLst>
                  <a:gd name="T0" fmla="*/ 113 w 113"/>
                  <a:gd name="T1" fmla="*/ 0 h 158"/>
                  <a:gd name="T2" fmla="*/ 113 w 113"/>
                  <a:gd name="T3" fmla="*/ 0 h 158"/>
                  <a:gd name="T4" fmla="*/ 96 w 113"/>
                  <a:gd name="T5" fmla="*/ 13 h 158"/>
                  <a:gd name="T6" fmla="*/ 80 w 113"/>
                  <a:gd name="T7" fmla="*/ 25 h 158"/>
                  <a:gd name="T8" fmla="*/ 65 w 113"/>
                  <a:gd name="T9" fmla="*/ 39 h 158"/>
                  <a:gd name="T10" fmla="*/ 52 w 113"/>
                  <a:gd name="T11" fmla="*/ 54 h 158"/>
                  <a:gd name="T12" fmla="*/ 37 w 113"/>
                  <a:gd name="T13" fmla="*/ 73 h 158"/>
                  <a:gd name="T14" fmla="*/ 25 w 113"/>
                  <a:gd name="T15" fmla="*/ 92 h 158"/>
                  <a:gd name="T16" fmla="*/ 14 w 113"/>
                  <a:gd name="T17" fmla="*/ 113 h 158"/>
                  <a:gd name="T18" fmla="*/ 5 w 113"/>
                  <a:gd name="T19" fmla="*/ 133 h 158"/>
                  <a:gd name="T20" fmla="*/ 2 w 113"/>
                  <a:gd name="T21" fmla="*/ 145 h 158"/>
                  <a:gd name="T22" fmla="*/ 0 w 113"/>
                  <a:gd name="T23" fmla="*/ 151 h 158"/>
                  <a:gd name="T24" fmla="*/ 2 w 113"/>
                  <a:gd name="T25" fmla="*/ 157 h 158"/>
                  <a:gd name="T26" fmla="*/ 5 w 113"/>
                  <a:gd name="T27" fmla="*/ 157 h 158"/>
                  <a:gd name="T28" fmla="*/ 6 w 113"/>
                  <a:gd name="T29" fmla="*/ 158 h 158"/>
                  <a:gd name="T30" fmla="*/ 11 w 113"/>
                  <a:gd name="T31" fmla="*/ 157 h 158"/>
                  <a:gd name="T32" fmla="*/ 18 w 113"/>
                  <a:gd name="T33" fmla="*/ 152 h 158"/>
                  <a:gd name="T34" fmla="*/ 34 w 113"/>
                  <a:gd name="T35" fmla="*/ 138 h 158"/>
                  <a:gd name="T36" fmla="*/ 49 w 113"/>
                  <a:gd name="T37" fmla="*/ 121 h 158"/>
                  <a:gd name="T38" fmla="*/ 62 w 113"/>
                  <a:gd name="T39" fmla="*/ 104 h 158"/>
                  <a:gd name="T40" fmla="*/ 74 w 113"/>
                  <a:gd name="T41" fmla="*/ 85 h 158"/>
                  <a:gd name="T42" fmla="*/ 85 w 113"/>
                  <a:gd name="T43" fmla="*/ 66 h 158"/>
                  <a:gd name="T44" fmla="*/ 96 w 113"/>
                  <a:gd name="T45" fmla="*/ 47 h 158"/>
                  <a:gd name="T46" fmla="*/ 104 w 113"/>
                  <a:gd name="T47" fmla="*/ 26 h 158"/>
                  <a:gd name="T48" fmla="*/ 113 w 113"/>
                  <a:gd name="T49" fmla="*/ 6 h 158"/>
                  <a:gd name="T50" fmla="*/ 113 w 113"/>
                  <a:gd name="T51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3" h="158">
                    <a:moveTo>
                      <a:pt x="113" y="0"/>
                    </a:moveTo>
                    <a:lnTo>
                      <a:pt x="113" y="0"/>
                    </a:lnTo>
                    <a:lnTo>
                      <a:pt x="96" y="13"/>
                    </a:lnTo>
                    <a:lnTo>
                      <a:pt x="80" y="25"/>
                    </a:lnTo>
                    <a:lnTo>
                      <a:pt x="65" y="39"/>
                    </a:lnTo>
                    <a:lnTo>
                      <a:pt x="52" y="54"/>
                    </a:lnTo>
                    <a:lnTo>
                      <a:pt x="37" y="73"/>
                    </a:lnTo>
                    <a:lnTo>
                      <a:pt x="25" y="92"/>
                    </a:lnTo>
                    <a:lnTo>
                      <a:pt x="14" y="113"/>
                    </a:lnTo>
                    <a:lnTo>
                      <a:pt x="5" y="133"/>
                    </a:lnTo>
                    <a:lnTo>
                      <a:pt x="2" y="145"/>
                    </a:lnTo>
                    <a:lnTo>
                      <a:pt x="0" y="151"/>
                    </a:lnTo>
                    <a:lnTo>
                      <a:pt x="2" y="157"/>
                    </a:lnTo>
                    <a:lnTo>
                      <a:pt x="5" y="157"/>
                    </a:lnTo>
                    <a:lnTo>
                      <a:pt x="6" y="158"/>
                    </a:lnTo>
                    <a:lnTo>
                      <a:pt x="11" y="157"/>
                    </a:lnTo>
                    <a:lnTo>
                      <a:pt x="18" y="152"/>
                    </a:lnTo>
                    <a:lnTo>
                      <a:pt x="34" y="138"/>
                    </a:lnTo>
                    <a:lnTo>
                      <a:pt x="49" y="121"/>
                    </a:lnTo>
                    <a:lnTo>
                      <a:pt x="62" y="104"/>
                    </a:lnTo>
                    <a:lnTo>
                      <a:pt x="74" y="85"/>
                    </a:lnTo>
                    <a:lnTo>
                      <a:pt x="85" y="66"/>
                    </a:lnTo>
                    <a:lnTo>
                      <a:pt x="96" y="47"/>
                    </a:lnTo>
                    <a:lnTo>
                      <a:pt x="104" y="26"/>
                    </a:lnTo>
                    <a:lnTo>
                      <a:pt x="113" y="6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FFFFFF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7" name="Freeform 194"/>
              <p:cNvSpPr>
                <a:spLocks/>
              </p:cNvSpPr>
              <p:nvPr/>
            </p:nvSpPr>
            <p:spPr bwMode="auto">
              <a:xfrm>
                <a:off x="96837" y="107950"/>
                <a:ext cx="104775" cy="107950"/>
              </a:xfrm>
              <a:custGeom>
                <a:avLst/>
                <a:gdLst>
                  <a:gd name="T0" fmla="*/ 66 w 197"/>
                  <a:gd name="T1" fmla="*/ 8 h 202"/>
                  <a:gd name="T2" fmla="*/ 66 w 197"/>
                  <a:gd name="T3" fmla="*/ 8 h 202"/>
                  <a:gd name="T4" fmla="*/ 83 w 197"/>
                  <a:gd name="T5" fmla="*/ 6 h 202"/>
                  <a:gd name="T6" fmla="*/ 105 w 197"/>
                  <a:gd name="T7" fmla="*/ 0 h 202"/>
                  <a:gd name="T8" fmla="*/ 113 w 197"/>
                  <a:gd name="T9" fmla="*/ 0 h 202"/>
                  <a:gd name="T10" fmla="*/ 122 w 197"/>
                  <a:gd name="T11" fmla="*/ 1 h 202"/>
                  <a:gd name="T12" fmla="*/ 131 w 197"/>
                  <a:gd name="T13" fmla="*/ 4 h 202"/>
                  <a:gd name="T14" fmla="*/ 138 w 197"/>
                  <a:gd name="T15" fmla="*/ 8 h 202"/>
                  <a:gd name="T16" fmla="*/ 148 w 197"/>
                  <a:gd name="T17" fmla="*/ 17 h 202"/>
                  <a:gd name="T18" fmla="*/ 159 w 197"/>
                  <a:gd name="T19" fmla="*/ 26 h 202"/>
                  <a:gd name="T20" fmla="*/ 168 w 197"/>
                  <a:gd name="T21" fmla="*/ 36 h 202"/>
                  <a:gd name="T22" fmla="*/ 176 w 197"/>
                  <a:gd name="T23" fmla="*/ 47 h 202"/>
                  <a:gd name="T24" fmla="*/ 182 w 197"/>
                  <a:gd name="T25" fmla="*/ 58 h 202"/>
                  <a:gd name="T26" fmla="*/ 188 w 197"/>
                  <a:gd name="T27" fmla="*/ 72 h 202"/>
                  <a:gd name="T28" fmla="*/ 192 w 197"/>
                  <a:gd name="T29" fmla="*/ 83 h 202"/>
                  <a:gd name="T30" fmla="*/ 195 w 197"/>
                  <a:gd name="T31" fmla="*/ 96 h 202"/>
                  <a:gd name="T32" fmla="*/ 197 w 197"/>
                  <a:gd name="T33" fmla="*/ 105 h 202"/>
                  <a:gd name="T34" fmla="*/ 197 w 197"/>
                  <a:gd name="T35" fmla="*/ 114 h 202"/>
                  <a:gd name="T36" fmla="*/ 195 w 197"/>
                  <a:gd name="T37" fmla="*/ 123 h 202"/>
                  <a:gd name="T38" fmla="*/ 194 w 197"/>
                  <a:gd name="T39" fmla="*/ 132 h 202"/>
                  <a:gd name="T40" fmla="*/ 191 w 197"/>
                  <a:gd name="T41" fmla="*/ 140 h 202"/>
                  <a:gd name="T42" fmla="*/ 187 w 197"/>
                  <a:gd name="T43" fmla="*/ 148 h 202"/>
                  <a:gd name="T44" fmla="*/ 176 w 197"/>
                  <a:gd name="T45" fmla="*/ 162 h 202"/>
                  <a:gd name="T46" fmla="*/ 165 w 197"/>
                  <a:gd name="T47" fmla="*/ 176 h 202"/>
                  <a:gd name="T48" fmla="*/ 150 w 197"/>
                  <a:gd name="T49" fmla="*/ 186 h 202"/>
                  <a:gd name="T50" fmla="*/ 134 w 197"/>
                  <a:gd name="T51" fmla="*/ 193 h 202"/>
                  <a:gd name="T52" fmla="*/ 118 w 197"/>
                  <a:gd name="T53" fmla="*/ 199 h 202"/>
                  <a:gd name="T54" fmla="*/ 107 w 197"/>
                  <a:gd name="T55" fmla="*/ 200 h 202"/>
                  <a:gd name="T56" fmla="*/ 97 w 197"/>
                  <a:gd name="T57" fmla="*/ 202 h 202"/>
                  <a:gd name="T58" fmla="*/ 87 w 197"/>
                  <a:gd name="T59" fmla="*/ 200 h 202"/>
                  <a:gd name="T60" fmla="*/ 77 w 197"/>
                  <a:gd name="T61" fmla="*/ 199 h 202"/>
                  <a:gd name="T62" fmla="*/ 68 w 197"/>
                  <a:gd name="T63" fmla="*/ 198 h 202"/>
                  <a:gd name="T64" fmla="*/ 58 w 197"/>
                  <a:gd name="T65" fmla="*/ 193 h 202"/>
                  <a:gd name="T66" fmla="*/ 49 w 197"/>
                  <a:gd name="T67" fmla="*/ 189 h 202"/>
                  <a:gd name="T68" fmla="*/ 41 w 197"/>
                  <a:gd name="T69" fmla="*/ 183 h 202"/>
                  <a:gd name="T70" fmla="*/ 33 w 197"/>
                  <a:gd name="T71" fmla="*/ 176 h 202"/>
                  <a:gd name="T72" fmla="*/ 25 w 197"/>
                  <a:gd name="T73" fmla="*/ 168 h 202"/>
                  <a:gd name="T74" fmla="*/ 20 w 197"/>
                  <a:gd name="T75" fmla="*/ 161 h 202"/>
                  <a:gd name="T76" fmla="*/ 15 w 197"/>
                  <a:gd name="T77" fmla="*/ 152 h 202"/>
                  <a:gd name="T78" fmla="*/ 11 w 197"/>
                  <a:gd name="T79" fmla="*/ 142 h 202"/>
                  <a:gd name="T80" fmla="*/ 6 w 197"/>
                  <a:gd name="T81" fmla="*/ 133 h 202"/>
                  <a:gd name="T82" fmla="*/ 3 w 197"/>
                  <a:gd name="T83" fmla="*/ 123 h 202"/>
                  <a:gd name="T84" fmla="*/ 2 w 197"/>
                  <a:gd name="T85" fmla="*/ 113 h 202"/>
                  <a:gd name="T86" fmla="*/ 0 w 197"/>
                  <a:gd name="T87" fmla="*/ 95 h 202"/>
                  <a:gd name="T88" fmla="*/ 2 w 197"/>
                  <a:gd name="T89" fmla="*/ 76 h 202"/>
                  <a:gd name="T90" fmla="*/ 6 w 197"/>
                  <a:gd name="T91" fmla="*/ 58 h 202"/>
                  <a:gd name="T92" fmla="*/ 9 w 197"/>
                  <a:gd name="T93" fmla="*/ 51 h 202"/>
                  <a:gd name="T94" fmla="*/ 14 w 197"/>
                  <a:gd name="T95" fmla="*/ 42 h 202"/>
                  <a:gd name="T96" fmla="*/ 24 w 197"/>
                  <a:gd name="T97" fmla="*/ 30 h 202"/>
                  <a:gd name="T98" fmla="*/ 34 w 197"/>
                  <a:gd name="T99" fmla="*/ 23 h 202"/>
                  <a:gd name="T100" fmla="*/ 37 w 197"/>
                  <a:gd name="T101" fmla="*/ 22 h 202"/>
                  <a:gd name="T102" fmla="*/ 43 w 197"/>
                  <a:gd name="T103" fmla="*/ 16 h 202"/>
                  <a:gd name="T104" fmla="*/ 53 w 197"/>
                  <a:gd name="T105" fmla="*/ 13 h 202"/>
                  <a:gd name="T106" fmla="*/ 66 w 197"/>
                  <a:gd name="T107" fmla="*/ 8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7" h="202">
                    <a:moveTo>
                      <a:pt x="66" y="8"/>
                    </a:moveTo>
                    <a:lnTo>
                      <a:pt x="66" y="8"/>
                    </a:lnTo>
                    <a:lnTo>
                      <a:pt x="83" y="6"/>
                    </a:lnTo>
                    <a:lnTo>
                      <a:pt x="105" y="0"/>
                    </a:lnTo>
                    <a:lnTo>
                      <a:pt x="113" y="0"/>
                    </a:lnTo>
                    <a:lnTo>
                      <a:pt x="122" y="1"/>
                    </a:lnTo>
                    <a:lnTo>
                      <a:pt x="131" y="4"/>
                    </a:lnTo>
                    <a:lnTo>
                      <a:pt x="138" y="8"/>
                    </a:lnTo>
                    <a:lnTo>
                      <a:pt x="148" y="17"/>
                    </a:lnTo>
                    <a:lnTo>
                      <a:pt x="159" y="26"/>
                    </a:lnTo>
                    <a:lnTo>
                      <a:pt x="168" y="36"/>
                    </a:lnTo>
                    <a:lnTo>
                      <a:pt x="176" y="47"/>
                    </a:lnTo>
                    <a:lnTo>
                      <a:pt x="182" y="58"/>
                    </a:lnTo>
                    <a:lnTo>
                      <a:pt x="188" y="72"/>
                    </a:lnTo>
                    <a:lnTo>
                      <a:pt x="192" y="83"/>
                    </a:lnTo>
                    <a:lnTo>
                      <a:pt x="195" y="96"/>
                    </a:lnTo>
                    <a:lnTo>
                      <a:pt x="197" y="105"/>
                    </a:lnTo>
                    <a:lnTo>
                      <a:pt x="197" y="114"/>
                    </a:lnTo>
                    <a:lnTo>
                      <a:pt x="195" y="123"/>
                    </a:lnTo>
                    <a:lnTo>
                      <a:pt x="194" y="132"/>
                    </a:lnTo>
                    <a:lnTo>
                      <a:pt x="191" y="140"/>
                    </a:lnTo>
                    <a:lnTo>
                      <a:pt x="187" y="148"/>
                    </a:lnTo>
                    <a:lnTo>
                      <a:pt x="176" y="162"/>
                    </a:lnTo>
                    <a:lnTo>
                      <a:pt x="165" y="176"/>
                    </a:lnTo>
                    <a:lnTo>
                      <a:pt x="150" y="186"/>
                    </a:lnTo>
                    <a:lnTo>
                      <a:pt x="134" y="193"/>
                    </a:lnTo>
                    <a:lnTo>
                      <a:pt x="118" y="199"/>
                    </a:lnTo>
                    <a:lnTo>
                      <a:pt x="107" y="200"/>
                    </a:lnTo>
                    <a:lnTo>
                      <a:pt x="97" y="202"/>
                    </a:lnTo>
                    <a:lnTo>
                      <a:pt x="87" y="200"/>
                    </a:lnTo>
                    <a:lnTo>
                      <a:pt x="77" y="199"/>
                    </a:lnTo>
                    <a:lnTo>
                      <a:pt x="68" y="198"/>
                    </a:lnTo>
                    <a:lnTo>
                      <a:pt x="58" y="193"/>
                    </a:lnTo>
                    <a:lnTo>
                      <a:pt x="49" y="189"/>
                    </a:lnTo>
                    <a:lnTo>
                      <a:pt x="41" y="183"/>
                    </a:lnTo>
                    <a:lnTo>
                      <a:pt x="33" y="176"/>
                    </a:lnTo>
                    <a:lnTo>
                      <a:pt x="25" y="168"/>
                    </a:lnTo>
                    <a:lnTo>
                      <a:pt x="20" y="161"/>
                    </a:lnTo>
                    <a:lnTo>
                      <a:pt x="15" y="152"/>
                    </a:lnTo>
                    <a:lnTo>
                      <a:pt x="11" y="142"/>
                    </a:lnTo>
                    <a:lnTo>
                      <a:pt x="6" y="133"/>
                    </a:lnTo>
                    <a:lnTo>
                      <a:pt x="3" y="123"/>
                    </a:lnTo>
                    <a:lnTo>
                      <a:pt x="2" y="113"/>
                    </a:lnTo>
                    <a:lnTo>
                      <a:pt x="0" y="95"/>
                    </a:lnTo>
                    <a:lnTo>
                      <a:pt x="2" y="76"/>
                    </a:lnTo>
                    <a:lnTo>
                      <a:pt x="6" y="58"/>
                    </a:lnTo>
                    <a:lnTo>
                      <a:pt x="9" y="51"/>
                    </a:lnTo>
                    <a:lnTo>
                      <a:pt x="14" y="42"/>
                    </a:lnTo>
                    <a:lnTo>
                      <a:pt x="24" y="30"/>
                    </a:lnTo>
                    <a:lnTo>
                      <a:pt x="34" y="23"/>
                    </a:lnTo>
                    <a:lnTo>
                      <a:pt x="37" y="22"/>
                    </a:lnTo>
                    <a:lnTo>
                      <a:pt x="43" y="16"/>
                    </a:lnTo>
                    <a:lnTo>
                      <a:pt x="53" y="13"/>
                    </a:lnTo>
                    <a:lnTo>
                      <a:pt x="66" y="8"/>
                    </a:lnTo>
                    <a:close/>
                  </a:path>
                </a:pathLst>
              </a:custGeom>
              <a:solidFill>
                <a:srgbClr val="FBC500"/>
              </a:solidFill>
              <a:ln w="1" cmpd="sng">
                <a:solidFill>
                  <a:srgbClr val="05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76" name="Freeform 29"/>
          <p:cNvSpPr>
            <a:spLocks noEditPoints="1"/>
          </p:cNvSpPr>
          <p:nvPr/>
        </p:nvSpPr>
        <p:spPr bwMode="auto">
          <a:xfrm>
            <a:off x="7229478" y="5698059"/>
            <a:ext cx="1747837" cy="981075"/>
          </a:xfrm>
          <a:custGeom>
            <a:avLst/>
            <a:gdLst>
              <a:gd name="T0" fmla="*/ 1471 w 3303"/>
              <a:gd name="T1" fmla="*/ 973 h 1853"/>
              <a:gd name="T2" fmla="*/ 1486 w 3303"/>
              <a:gd name="T3" fmla="*/ 815 h 1853"/>
              <a:gd name="T4" fmla="*/ 1492 w 3303"/>
              <a:gd name="T5" fmla="*/ 833 h 1853"/>
              <a:gd name="T6" fmla="*/ 2162 w 3303"/>
              <a:gd name="T7" fmla="*/ 787 h 1853"/>
              <a:gd name="T8" fmla="*/ 2166 w 3303"/>
              <a:gd name="T9" fmla="*/ 584 h 1853"/>
              <a:gd name="T10" fmla="*/ 2171 w 3303"/>
              <a:gd name="T11" fmla="*/ 584 h 1853"/>
              <a:gd name="T12" fmla="*/ 2533 w 3303"/>
              <a:gd name="T13" fmla="*/ 903 h 1853"/>
              <a:gd name="T14" fmla="*/ 2717 w 3303"/>
              <a:gd name="T15" fmla="*/ 770 h 1853"/>
              <a:gd name="T16" fmla="*/ 2638 w 3303"/>
              <a:gd name="T17" fmla="*/ 834 h 1853"/>
              <a:gd name="T18" fmla="*/ 1127 w 3303"/>
              <a:gd name="T19" fmla="*/ 469 h 1853"/>
              <a:gd name="T20" fmla="*/ 1007 w 3303"/>
              <a:gd name="T21" fmla="*/ 512 h 1853"/>
              <a:gd name="T22" fmla="*/ 1092 w 3303"/>
              <a:gd name="T23" fmla="*/ 462 h 1853"/>
              <a:gd name="T24" fmla="*/ 1847 w 3303"/>
              <a:gd name="T25" fmla="*/ 591 h 1853"/>
              <a:gd name="T26" fmla="*/ 1760 w 3303"/>
              <a:gd name="T27" fmla="*/ 405 h 1853"/>
              <a:gd name="T28" fmla="*/ 1870 w 3303"/>
              <a:gd name="T29" fmla="*/ 578 h 1853"/>
              <a:gd name="T30" fmla="*/ 1845 w 3303"/>
              <a:gd name="T31" fmla="*/ 575 h 1853"/>
              <a:gd name="T32" fmla="*/ 2477 w 3303"/>
              <a:gd name="T33" fmla="*/ 200 h 1853"/>
              <a:gd name="T34" fmla="*/ 2644 w 3303"/>
              <a:gd name="T35" fmla="*/ 119 h 1853"/>
              <a:gd name="T36" fmla="*/ 2682 w 3303"/>
              <a:gd name="T37" fmla="*/ 309 h 1853"/>
              <a:gd name="T38" fmla="*/ 2562 w 3303"/>
              <a:gd name="T39" fmla="*/ 112 h 1853"/>
              <a:gd name="T40" fmla="*/ 2915 w 3303"/>
              <a:gd name="T41" fmla="*/ 1202 h 1853"/>
              <a:gd name="T42" fmla="*/ 3148 w 3303"/>
              <a:gd name="T43" fmla="*/ 970 h 1853"/>
              <a:gd name="T44" fmla="*/ 3114 w 3303"/>
              <a:gd name="T45" fmla="*/ 1239 h 1853"/>
              <a:gd name="T46" fmla="*/ 3019 w 3303"/>
              <a:gd name="T47" fmla="*/ 1151 h 1853"/>
              <a:gd name="T48" fmla="*/ 901 w 3303"/>
              <a:gd name="T49" fmla="*/ 125 h 1853"/>
              <a:gd name="T50" fmla="*/ 938 w 3303"/>
              <a:gd name="T51" fmla="*/ 78 h 1853"/>
              <a:gd name="T52" fmla="*/ 914 w 3303"/>
              <a:gd name="T53" fmla="*/ 46 h 1853"/>
              <a:gd name="T54" fmla="*/ 1290 w 3303"/>
              <a:gd name="T55" fmla="*/ 438 h 1853"/>
              <a:gd name="T56" fmla="*/ 1354 w 3303"/>
              <a:gd name="T57" fmla="*/ 521 h 1853"/>
              <a:gd name="T58" fmla="*/ 1329 w 3303"/>
              <a:gd name="T59" fmla="*/ 406 h 1853"/>
              <a:gd name="T60" fmla="*/ 532 w 3303"/>
              <a:gd name="T61" fmla="*/ 280 h 1853"/>
              <a:gd name="T62" fmla="*/ 513 w 3303"/>
              <a:gd name="T63" fmla="*/ 260 h 1853"/>
              <a:gd name="T64" fmla="*/ 202 w 3303"/>
              <a:gd name="T65" fmla="*/ 163 h 1853"/>
              <a:gd name="T66" fmla="*/ 195 w 3303"/>
              <a:gd name="T67" fmla="*/ 232 h 1853"/>
              <a:gd name="T68" fmla="*/ 230 w 3303"/>
              <a:gd name="T69" fmla="*/ 282 h 1853"/>
              <a:gd name="T70" fmla="*/ 837 w 3303"/>
              <a:gd name="T71" fmla="*/ 164 h 1853"/>
              <a:gd name="T72" fmla="*/ 938 w 3303"/>
              <a:gd name="T73" fmla="*/ 183 h 1853"/>
              <a:gd name="T74" fmla="*/ 1329 w 3303"/>
              <a:gd name="T75" fmla="*/ 616 h 1853"/>
              <a:gd name="T76" fmla="*/ 1370 w 3303"/>
              <a:gd name="T77" fmla="*/ 648 h 1853"/>
              <a:gd name="T78" fmla="*/ 1905 w 3303"/>
              <a:gd name="T79" fmla="*/ 667 h 1853"/>
              <a:gd name="T80" fmla="*/ 1918 w 3303"/>
              <a:gd name="T81" fmla="*/ 614 h 1853"/>
              <a:gd name="T82" fmla="*/ 2390 w 3303"/>
              <a:gd name="T83" fmla="*/ 381 h 1853"/>
              <a:gd name="T84" fmla="*/ 2620 w 3303"/>
              <a:gd name="T85" fmla="*/ 355 h 1853"/>
              <a:gd name="T86" fmla="*/ 2830 w 3303"/>
              <a:gd name="T87" fmla="*/ 648 h 1853"/>
              <a:gd name="T88" fmla="*/ 2848 w 3303"/>
              <a:gd name="T89" fmla="*/ 1337 h 1853"/>
              <a:gd name="T90" fmla="*/ 2940 w 3303"/>
              <a:gd name="T91" fmla="*/ 1303 h 1853"/>
              <a:gd name="T92" fmla="*/ 3303 w 3303"/>
              <a:gd name="T93" fmla="*/ 1831 h 1853"/>
              <a:gd name="T94" fmla="*/ 2810 w 3303"/>
              <a:gd name="T95" fmla="*/ 1346 h 1853"/>
              <a:gd name="T96" fmla="*/ 2748 w 3303"/>
              <a:gd name="T97" fmla="*/ 877 h 1853"/>
              <a:gd name="T98" fmla="*/ 2801 w 3303"/>
              <a:gd name="T99" fmla="*/ 663 h 1853"/>
              <a:gd name="T100" fmla="*/ 2590 w 3303"/>
              <a:gd name="T101" fmla="*/ 424 h 1853"/>
              <a:gd name="T102" fmla="*/ 2226 w 3303"/>
              <a:gd name="T103" fmla="*/ 490 h 1853"/>
              <a:gd name="T104" fmla="*/ 2011 w 3303"/>
              <a:gd name="T105" fmla="*/ 626 h 1853"/>
              <a:gd name="T106" fmla="*/ 1578 w 3303"/>
              <a:gd name="T107" fmla="*/ 762 h 1853"/>
              <a:gd name="T108" fmla="*/ 1482 w 3303"/>
              <a:gd name="T109" fmla="*/ 726 h 1853"/>
              <a:gd name="T110" fmla="*/ 1126 w 3303"/>
              <a:gd name="T111" fmla="*/ 462 h 1853"/>
              <a:gd name="T112" fmla="*/ 936 w 3303"/>
              <a:gd name="T113" fmla="*/ 197 h 1853"/>
              <a:gd name="T114" fmla="*/ 522 w 3303"/>
              <a:gd name="T115" fmla="*/ 260 h 1853"/>
              <a:gd name="T116" fmla="*/ 201 w 3303"/>
              <a:gd name="T117" fmla="*/ 279 h 1853"/>
              <a:gd name="T118" fmla="*/ 207 w 3303"/>
              <a:gd name="T119" fmla="*/ 277 h 1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03" h="1853">
                <a:moveTo>
                  <a:pt x="1502" y="820"/>
                </a:moveTo>
                <a:lnTo>
                  <a:pt x="1504" y="818"/>
                </a:lnTo>
                <a:lnTo>
                  <a:pt x="1510" y="822"/>
                </a:lnTo>
                <a:lnTo>
                  <a:pt x="1517" y="827"/>
                </a:lnTo>
                <a:lnTo>
                  <a:pt x="1521" y="834"/>
                </a:lnTo>
                <a:lnTo>
                  <a:pt x="1527" y="841"/>
                </a:lnTo>
                <a:lnTo>
                  <a:pt x="1530" y="850"/>
                </a:lnTo>
                <a:lnTo>
                  <a:pt x="1531" y="861"/>
                </a:lnTo>
                <a:lnTo>
                  <a:pt x="1533" y="871"/>
                </a:lnTo>
                <a:lnTo>
                  <a:pt x="1531" y="884"/>
                </a:lnTo>
                <a:lnTo>
                  <a:pt x="1527" y="897"/>
                </a:lnTo>
                <a:lnTo>
                  <a:pt x="1521" y="910"/>
                </a:lnTo>
                <a:lnTo>
                  <a:pt x="1514" y="925"/>
                </a:lnTo>
                <a:lnTo>
                  <a:pt x="1502" y="941"/>
                </a:lnTo>
                <a:lnTo>
                  <a:pt x="1489" y="957"/>
                </a:lnTo>
                <a:lnTo>
                  <a:pt x="1471" y="973"/>
                </a:lnTo>
                <a:lnTo>
                  <a:pt x="1451" y="991"/>
                </a:lnTo>
                <a:lnTo>
                  <a:pt x="1427" y="1010"/>
                </a:lnTo>
                <a:lnTo>
                  <a:pt x="1423" y="1016"/>
                </a:lnTo>
                <a:lnTo>
                  <a:pt x="1416" y="987"/>
                </a:lnTo>
                <a:lnTo>
                  <a:pt x="1410" y="954"/>
                </a:lnTo>
                <a:lnTo>
                  <a:pt x="1407" y="938"/>
                </a:lnTo>
                <a:lnTo>
                  <a:pt x="1407" y="922"/>
                </a:lnTo>
                <a:lnTo>
                  <a:pt x="1407" y="907"/>
                </a:lnTo>
                <a:lnTo>
                  <a:pt x="1410" y="894"/>
                </a:lnTo>
                <a:lnTo>
                  <a:pt x="1417" y="872"/>
                </a:lnTo>
                <a:lnTo>
                  <a:pt x="1426" y="853"/>
                </a:lnTo>
                <a:lnTo>
                  <a:pt x="1436" y="839"/>
                </a:lnTo>
                <a:lnTo>
                  <a:pt x="1448" y="828"/>
                </a:lnTo>
                <a:lnTo>
                  <a:pt x="1461" y="820"/>
                </a:lnTo>
                <a:lnTo>
                  <a:pt x="1474" y="817"/>
                </a:lnTo>
                <a:lnTo>
                  <a:pt x="1486" y="815"/>
                </a:lnTo>
                <a:lnTo>
                  <a:pt x="1498" y="817"/>
                </a:lnTo>
                <a:lnTo>
                  <a:pt x="1488" y="831"/>
                </a:lnTo>
                <a:lnTo>
                  <a:pt x="1477" y="847"/>
                </a:lnTo>
                <a:lnTo>
                  <a:pt x="1468" y="863"/>
                </a:lnTo>
                <a:lnTo>
                  <a:pt x="1461" y="881"/>
                </a:lnTo>
                <a:lnTo>
                  <a:pt x="1454" y="900"/>
                </a:lnTo>
                <a:lnTo>
                  <a:pt x="1449" y="919"/>
                </a:lnTo>
                <a:lnTo>
                  <a:pt x="1445" y="940"/>
                </a:lnTo>
                <a:lnTo>
                  <a:pt x="1444" y="960"/>
                </a:lnTo>
                <a:lnTo>
                  <a:pt x="1446" y="940"/>
                </a:lnTo>
                <a:lnTo>
                  <a:pt x="1451" y="919"/>
                </a:lnTo>
                <a:lnTo>
                  <a:pt x="1457" y="900"/>
                </a:lnTo>
                <a:lnTo>
                  <a:pt x="1463" y="881"/>
                </a:lnTo>
                <a:lnTo>
                  <a:pt x="1471" y="863"/>
                </a:lnTo>
                <a:lnTo>
                  <a:pt x="1482" y="847"/>
                </a:lnTo>
                <a:lnTo>
                  <a:pt x="1492" y="833"/>
                </a:lnTo>
                <a:lnTo>
                  <a:pt x="1502" y="820"/>
                </a:lnTo>
                <a:close/>
                <a:moveTo>
                  <a:pt x="2171" y="584"/>
                </a:moveTo>
                <a:lnTo>
                  <a:pt x="2171" y="582"/>
                </a:lnTo>
                <a:lnTo>
                  <a:pt x="2179" y="582"/>
                </a:lnTo>
                <a:lnTo>
                  <a:pt x="2187" y="584"/>
                </a:lnTo>
                <a:lnTo>
                  <a:pt x="2193" y="588"/>
                </a:lnTo>
                <a:lnTo>
                  <a:pt x="2198" y="594"/>
                </a:lnTo>
                <a:lnTo>
                  <a:pt x="2203" y="603"/>
                </a:lnTo>
                <a:lnTo>
                  <a:pt x="2206" y="613"/>
                </a:lnTo>
                <a:lnTo>
                  <a:pt x="2206" y="626"/>
                </a:lnTo>
                <a:lnTo>
                  <a:pt x="2206" y="642"/>
                </a:lnTo>
                <a:lnTo>
                  <a:pt x="2203" y="660"/>
                </a:lnTo>
                <a:lnTo>
                  <a:pt x="2198" y="680"/>
                </a:lnTo>
                <a:lnTo>
                  <a:pt x="2193" y="704"/>
                </a:lnTo>
                <a:lnTo>
                  <a:pt x="2184" y="729"/>
                </a:lnTo>
                <a:lnTo>
                  <a:pt x="2162" y="787"/>
                </a:lnTo>
                <a:lnTo>
                  <a:pt x="2132" y="859"/>
                </a:lnTo>
                <a:lnTo>
                  <a:pt x="2131" y="868"/>
                </a:lnTo>
                <a:lnTo>
                  <a:pt x="2122" y="841"/>
                </a:lnTo>
                <a:lnTo>
                  <a:pt x="2112" y="808"/>
                </a:lnTo>
                <a:lnTo>
                  <a:pt x="2105" y="773"/>
                </a:lnTo>
                <a:lnTo>
                  <a:pt x="2102" y="755"/>
                </a:lnTo>
                <a:lnTo>
                  <a:pt x="2102" y="737"/>
                </a:lnTo>
                <a:lnTo>
                  <a:pt x="2102" y="707"/>
                </a:lnTo>
                <a:lnTo>
                  <a:pt x="2105" y="679"/>
                </a:lnTo>
                <a:lnTo>
                  <a:pt x="2112" y="654"/>
                </a:lnTo>
                <a:lnTo>
                  <a:pt x="2119" y="632"/>
                </a:lnTo>
                <a:lnTo>
                  <a:pt x="2129" y="614"/>
                </a:lnTo>
                <a:lnTo>
                  <a:pt x="2141" y="600"/>
                </a:lnTo>
                <a:lnTo>
                  <a:pt x="2153" y="589"/>
                </a:lnTo>
                <a:lnTo>
                  <a:pt x="2160" y="586"/>
                </a:lnTo>
                <a:lnTo>
                  <a:pt x="2166" y="584"/>
                </a:lnTo>
                <a:lnTo>
                  <a:pt x="2157" y="608"/>
                </a:lnTo>
                <a:lnTo>
                  <a:pt x="2150" y="633"/>
                </a:lnTo>
                <a:lnTo>
                  <a:pt x="2146" y="660"/>
                </a:lnTo>
                <a:lnTo>
                  <a:pt x="2141" y="686"/>
                </a:lnTo>
                <a:lnTo>
                  <a:pt x="2138" y="713"/>
                </a:lnTo>
                <a:lnTo>
                  <a:pt x="2137" y="739"/>
                </a:lnTo>
                <a:lnTo>
                  <a:pt x="2137" y="765"/>
                </a:lnTo>
                <a:lnTo>
                  <a:pt x="2138" y="790"/>
                </a:lnTo>
                <a:lnTo>
                  <a:pt x="2138" y="765"/>
                </a:lnTo>
                <a:lnTo>
                  <a:pt x="2138" y="737"/>
                </a:lnTo>
                <a:lnTo>
                  <a:pt x="2140" y="711"/>
                </a:lnTo>
                <a:lnTo>
                  <a:pt x="2143" y="685"/>
                </a:lnTo>
                <a:lnTo>
                  <a:pt x="2149" y="658"/>
                </a:lnTo>
                <a:lnTo>
                  <a:pt x="2154" y="632"/>
                </a:lnTo>
                <a:lnTo>
                  <a:pt x="2162" y="607"/>
                </a:lnTo>
                <a:lnTo>
                  <a:pt x="2171" y="584"/>
                </a:lnTo>
                <a:close/>
                <a:moveTo>
                  <a:pt x="2747" y="875"/>
                </a:moveTo>
                <a:lnTo>
                  <a:pt x="2748" y="877"/>
                </a:lnTo>
                <a:lnTo>
                  <a:pt x="2741" y="890"/>
                </a:lnTo>
                <a:lnTo>
                  <a:pt x="2730" y="903"/>
                </a:lnTo>
                <a:lnTo>
                  <a:pt x="2720" y="915"/>
                </a:lnTo>
                <a:lnTo>
                  <a:pt x="2708" y="925"/>
                </a:lnTo>
                <a:lnTo>
                  <a:pt x="2695" y="932"/>
                </a:lnTo>
                <a:lnTo>
                  <a:pt x="2681" y="938"/>
                </a:lnTo>
                <a:lnTo>
                  <a:pt x="2664" y="943"/>
                </a:lnTo>
                <a:lnTo>
                  <a:pt x="2647" y="946"/>
                </a:lnTo>
                <a:lnTo>
                  <a:pt x="2629" y="946"/>
                </a:lnTo>
                <a:lnTo>
                  <a:pt x="2612" y="943"/>
                </a:lnTo>
                <a:lnTo>
                  <a:pt x="2593" y="937"/>
                </a:lnTo>
                <a:lnTo>
                  <a:pt x="2574" y="928"/>
                </a:lnTo>
                <a:lnTo>
                  <a:pt x="2553" y="918"/>
                </a:lnTo>
                <a:lnTo>
                  <a:pt x="2533" y="903"/>
                </a:lnTo>
                <a:lnTo>
                  <a:pt x="2512" y="885"/>
                </a:lnTo>
                <a:lnTo>
                  <a:pt x="2493" y="863"/>
                </a:lnTo>
                <a:lnTo>
                  <a:pt x="2484" y="863"/>
                </a:lnTo>
                <a:lnTo>
                  <a:pt x="2503" y="847"/>
                </a:lnTo>
                <a:lnTo>
                  <a:pt x="2522" y="831"/>
                </a:lnTo>
                <a:lnTo>
                  <a:pt x="2544" y="815"/>
                </a:lnTo>
                <a:lnTo>
                  <a:pt x="2566" y="800"/>
                </a:lnTo>
                <a:lnTo>
                  <a:pt x="2588" y="787"/>
                </a:lnTo>
                <a:lnTo>
                  <a:pt x="2609" y="776"/>
                </a:lnTo>
                <a:lnTo>
                  <a:pt x="2629" y="768"/>
                </a:lnTo>
                <a:lnTo>
                  <a:pt x="2648" y="762"/>
                </a:lnTo>
                <a:lnTo>
                  <a:pt x="2666" y="761"/>
                </a:lnTo>
                <a:lnTo>
                  <a:pt x="2681" y="761"/>
                </a:lnTo>
                <a:lnTo>
                  <a:pt x="2694" y="762"/>
                </a:lnTo>
                <a:lnTo>
                  <a:pt x="2707" y="765"/>
                </a:lnTo>
                <a:lnTo>
                  <a:pt x="2717" y="770"/>
                </a:lnTo>
                <a:lnTo>
                  <a:pt x="2727" y="776"/>
                </a:lnTo>
                <a:lnTo>
                  <a:pt x="2735" y="781"/>
                </a:lnTo>
                <a:lnTo>
                  <a:pt x="2742" y="789"/>
                </a:lnTo>
                <a:lnTo>
                  <a:pt x="2748" y="798"/>
                </a:lnTo>
                <a:lnTo>
                  <a:pt x="2752" y="806"/>
                </a:lnTo>
                <a:lnTo>
                  <a:pt x="2755" y="817"/>
                </a:lnTo>
                <a:lnTo>
                  <a:pt x="2757" y="827"/>
                </a:lnTo>
                <a:lnTo>
                  <a:pt x="2757" y="837"/>
                </a:lnTo>
                <a:lnTo>
                  <a:pt x="2755" y="847"/>
                </a:lnTo>
                <a:lnTo>
                  <a:pt x="2754" y="858"/>
                </a:lnTo>
                <a:lnTo>
                  <a:pt x="2751" y="868"/>
                </a:lnTo>
                <a:lnTo>
                  <a:pt x="2732" y="856"/>
                </a:lnTo>
                <a:lnTo>
                  <a:pt x="2711" y="846"/>
                </a:lnTo>
                <a:lnTo>
                  <a:pt x="2688" y="839"/>
                </a:lnTo>
                <a:lnTo>
                  <a:pt x="2664" y="836"/>
                </a:lnTo>
                <a:lnTo>
                  <a:pt x="2638" y="834"/>
                </a:lnTo>
                <a:lnTo>
                  <a:pt x="2612" y="837"/>
                </a:lnTo>
                <a:lnTo>
                  <a:pt x="2584" y="843"/>
                </a:lnTo>
                <a:lnTo>
                  <a:pt x="2556" y="853"/>
                </a:lnTo>
                <a:lnTo>
                  <a:pt x="2571" y="849"/>
                </a:lnTo>
                <a:lnTo>
                  <a:pt x="2584" y="844"/>
                </a:lnTo>
                <a:lnTo>
                  <a:pt x="2598" y="841"/>
                </a:lnTo>
                <a:lnTo>
                  <a:pt x="2612" y="839"/>
                </a:lnTo>
                <a:lnTo>
                  <a:pt x="2638" y="837"/>
                </a:lnTo>
                <a:lnTo>
                  <a:pt x="2664" y="839"/>
                </a:lnTo>
                <a:lnTo>
                  <a:pt x="2688" y="843"/>
                </a:lnTo>
                <a:lnTo>
                  <a:pt x="2710" y="852"/>
                </a:lnTo>
                <a:lnTo>
                  <a:pt x="2729" y="862"/>
                </a:lnTo>
                <a:lnTo>
                  <a:pt x="2747" y="875"/>
                </a:lnTo>
                <a:close/>
                <a:moveTo>
                  <a:pt x="1124" y="462"/>
                </a:moveTo>
                <a:lnTo>
                  <a:pt x="1126" y="462"/>
                </a:lnTo>
                <a:lnTo>
                  <a:pt x="1127" y="469"/>
                </a:lnTo>
                <a:lnTo>
                  <a:pt x="1127" y="477"/>
                </a:lnTo>
                <a:lnTo>
                  <a:pt x="1127" y="484"/>
                </a:lnTo>
                <a:lnTo>
                  <a:pt x="1126" y="491"/>
                </a:lnTo>
                <a:lnTo>
                  <a:pt x="1124" y="499"/>
                </a:lnTo>
                <a:lnTo>
                  <a:pt x="1120" y="506"/>
                </a:lnTo>
                <a:lnTo>
                  <a:pt x="1115" y="512"/>
                </a:lnTo>
                <a:lnTo>
                  <a:pt x="1109" y="518"/>
                </a:lnTo>
                <a:lnTo>
                  <a:pt x="1102" y="522"/>
                </a:lnTo>
                <a:lnTo>
                  <a:pt x="1093" y="525"/>
                </a:lnTo>
                <a:lnTo>
                  <a:pt x="1084" y="526"/>
                </a:lnTo>
                <a:lnTo>
                  <a:pt x="1073" y="528"/>
                </a:lnTo>
                <a:lnTo>
                  <a:pt x="1060" y="526"/>
                </a:lnTo>
                <a:lnTo>
                  <a:pt x="1045" y="523"/>
                </a:lnTo>
                <a:lnTo>
                  <a:pt x="1029" y="518"/>
                </a:lnTo>
                <a:lnTo>
                  <a:pt x="1011" y="512"/>
                </a:lnTo>
                <a:lnTo>
                  <a:pt x="1007" y="512"/>
                </a:lnTo>
                <a:lnTo>
                  <a:pt x="1017" y="491"/>
                </a:lnTo>
                <a:lnTo>
                  <a:pt x="1029" y="469"/>
                </a:lnTo>
                <a:lnTo>
                  <a:pt x="1042" y="450"/>
                </a:lnTo>
                <a:lnTo>
                  <a:pt x="1049" y="443"/>
                </a:lnTo>
                <a:lnTo>
                  <a:pt x="1057" y="437"/>
                </a:lnTo>
                <a:lnTo>
                  <a:pt x="1068" y="430"/>
                </a:lnTo>
                <a:lnTo>
                  <a:pt x="1079" y="425"/>
                </a:lnTo>
                <a:lnTo>
                  <a:pt x="1089" y="425"/>
                </a:lnTo>
                <a:lnTo>
                  <a:pt x="1099" y="428"/>
                </a:lnTo>
                <a:lnTo>
                  <a:pt x="1106" y="433"/>
                </a:lnTo>
                <a:lnTo>
                  <a:pt x="1114" y="438"/>
                </a:lnTo>
                <a:lnTo>
                  <a:pt x="1120" y="447"/>
                </a:lnTo>
                <a:lnTo>
                  <a:pt x="1124" y="457"/>
                </a:lnTo>
                <a:lnTo>
                  <a:pt x="1114" y="457"/>
                </a:lnTo>
                <a:lnTo>
                  <a:pt x="1102" y="459"/>
                </a:lnTo>
                <a:lnTo>
                  <a:pt x="1092" y="462"/>
                </a:lnTo>
                <a:lnTo>
                  <a:pt x="1082" y="466"/>
                </a:lnTo>
                <a:lnTo>
                  <a:pt x="1070" y="471"/>
                </a:lnTo>
                <a:lnTo>
                  <a:pt x="1060" y="478"/>
                </a:lnTo>
                <a:lnTo>
                  <a:pt x="1049" y="487"/>
                </a:lnTo>
                <a:lnTo>
                  <a:pt x="1039" y="497"/>
                </a:lnTo>
                <a:lnTo>
                  <a:pt x="1049" y="487"/>
                </a:lnTo>
                <a:lnTo>
                  <a:pt x="1061" y="479"/>
                </a:lnTo>
                <a:lnTo>
                  <a:pt x="1071" y="472"/>
                </a:lnTo>
                <a:lnTo>
                  <a:pt x="1082" y="468"/>
                </a:lnTo>
                <a:lnTo>
                  <a:pt x="1093" y="463"/>
                </a:lnTo>
                <a:lnTo>
                  <a:pt x="1104" y="462"/>
                </a:lnTo>
                <a:lnTo>
                  <a:pt x="1114" y="460"/>
                </a:lnTo>
                <a:lnTo>
                  <a:pt x="1124" y="462"/>
                </a:lnTo>
                <a:close/>
                <a:moveTo>
                  <a:pt x="1858" y="586"/>
                </a:moveTo>
                <a:lnTo>
                  <a:pt x="1858" y="586"/>
                </a:lnTo>
                <a:lnTo>
                  <a:pt x="1847" y="591"/>
                </a:lnTo>
                <a:lnTo>
                  <a:pt x="1835" y="592"/>
                </a:lnTo>
                <a:lnTo>
                  <a:pt x="1822" y="591"/>
                </a:lnTo>
                <a:lnTo>
                  <a:pt x="1807" y="585"/>
                </a:lnTo>
                <a:lnTo>
                  <a:pt x="1795" y="576"/>
                </a:lnTo>
                <a:lnTo>
                  <a:pt x="1788" y="570"/>
                </a:lnTo>
                <a:lnTo>
                  <a:pt x="1782" y="564"/>
                </a:lnTo>
                <a:lnTo>
                  <a:pt x="1776" y="557"/>
                </a:lnTo>
                <a:lnTo>
                  <a:pt x="1772" y="548"/>
                </a:lnTo>
                <a:lnTo>
                  <a:pt x="1766" y="538"/>
                </a:lnTo>
                <a:lnTo>
                  <a:pt x="1762" y="526"/>
                </a:lnTo>
                <a:lnTo>
                  <a:pt x="1759" y="515"/>
                </a:lnTo>
                <a:lnTo>
                  <a:pt x="1756" y="500"/>
                </a:lnTo>
                <a:lnTo>
                  <a:pt x="1754" y="484"/>
                </a:lnTo>
                <a:lnTo>
                  <a:pt x="1754" y="468"/>
                </a:lnTo>
                <a:lnTo>
                  <a:pt x="1756" y="434"/>
                </a:lnTo>
                <a:lnTo>
                  <a:pt x="1760" y="405"/>
                </a:lnTo>
                <a:lnTo>
                  <a:pt x="1765" y="411"/>
                </a:lnTo>
                <a:lnTo>
                  <a:pt x="1789" y="424"/>
                </a:lnTo>
                <a:lnTo>
                  <a:pt x="1811" y="437"/>
                </a:lnTo>
                <a:lnTo>
                  <a:pt x="1829" y="450"/>
                </a:lnTo>
                <a:lnTo>
                  <a:pt x="1845" y="463"/>
                </a:lnTo>
                <a:lnTo>
                  <a:pt x="1858" y="477"/>
                </a:lnTo>
                <a:lnTo>
                  <a:pt x="1869" y="490"/>
                </a:lnTo>
                <a:lnTo>
                  <a:pt x="1876" y="501"/>
                </a:lnTo>
                <a:lnTo>
                  <a:pt x="1880" y="513"/>
                </a:lnTo>
                <a:lnTo>
                  <a:pt x="1885" y="525"/>
                </a:lnTo>
                <a:lnTo>
                  <a:pt x="1886" y="537"/>
                </a:lnTo>
                <a:lnTo>
                  <a:pt x="1885" y="547"/>
                </a:lnTo>
                <a:lnTo>
                  <a:pt x="1883" y="556"/>
                </a:lnTo>
                <a:lnTo>
                  <a:pt x="1880" y="564"/>
                </a:lnTo>
                <a:lnTo>
                  <a:pt x="1876" y="572"/>
                </a:lnTo>
                <a:lnTo>
                  <a:pt x="1870" y="578"/>
                </a:lnTo>
                <a:lnTo>
                  <a:pt x="1863" y="584"/>
                </a:lnTo>
                <a:lnTo>
                  <a:pt x="1850" y="572"/>
                </a:lnTo>
                <a:lnTo>
                  <a:pt x="1838" y="559"/>
                </a:lnTo>
                <a:lnTo>
                  <a:pt x="1826" y="545"/>
                </a:lnTo>
                <a:lnTo>
                  <a:pt x="1814" y="529"/>
                </a:lnTo>
                <a:lnTo>
                  <a:pt x="1806" y="513"/>
                </a:lnTo>
                <a:lnTo>
                  <a:pt x="1797" y="494"/>
                </a:lnTo>
                <a:lnTo>
                  <a:pt x="1791" y="475"/>
                </a:lnTo>
                <a:lnTo>
                  <a:pt x="1785" y="456"/>
                </a:lnTo>
                <a:lnTo>
                  <a:pt x="1789" y="475"/>
                </a:lnTo>
                <a:lnTo>
                  <a:pt x="1797" y="494"/>
                </a:lnTo>
                <a:lnTo>
                  <a:pt x="1804" y="513"/>
                </a:lnTo>
                <a:lnTo>
                  <a:pt x="1813" y="529"/>
                </a:lnTo>
                <a:lnTo>
                  <a:pt x="1823" y="545"/>
                </a:lnTo>
                <a:lnTo>
                  <a:pt x="1833" y="560"/>
                </a:lnTo>
                <a:lnTo>
                  <a:pt x="1845" y="575"/>
                </a:lnTo>
                <a:lnTo>
                  <a:pt x="1858" y="586"/>
                </a:lnTo>
                <a:close/>
                <a:moveTo>
                  <a:pt x="2606" y="324"/>
                </a:moveTo>
                <a:lnTo>
                  <a:pt x="2606" y="324"/>
                </a:lnTo>
                <a:lnTo>
                  <a:pt x="2582" y="318"/>
                </a:lnTo>
                <a:lnTo>
                  <a:pt x="2571" y="314"/>
                </a:lnTo>
                <a:lnTo>
                  <a:pt x="2560" y="308"/>
                </a:lnTo>
                <a:lnTo>
                  <a:pt x="2549" y="301"/>
                </a:lnTo>
                <a:lnTo>
                  <a:pt x="2538" y="293"/>
                </a:lnTo>
                <a:lnTo>
                  <a:pt x="2528" y="286"/>
                </a:lnTo>
                <a:lnTo>
                  <a:pt x="2519" y="276"/>
                </a:lnTo>
                <a:lnTo>
                  <a:pt x="2509" y="265"/>
                </a:lnTo>
                <a:lnTo>
                  <a:pt x="2502" y="254"/>
                </a:lnTo>
                <a:lnTo>
                  <a:pt x="2494" y="242"/>
                </a:lnTo>
                <a:lnTo>
                  <a:pt x="2487" y="229"/>
                </a:lnTo>
                <a:lnTo>
                  <a:pt x="2481" y="214"/>
                </a:lnTo>
                <a:lnTo>
                  <a:pt x="2477" y="200"/>
                </a:lnTo>
                <a:lnTo>
                  <a:pt x="2474" y="183"/>
                </a:lnTo>
                <a:lnTo>
                  <a:pt x="2471" y="166"/>
                </a:lnTo>
                <a:lnTo>
                  <a:pt x="2472" y="147"/>
                </a:lnTo>
                <a:lnTo>
                  <a:pt x="2477" y="126"/>
                </a:lnTo>
                <a:lnTo>
                  <a:pt x="2483" y="106"/>
                </a:lnTo>
                <a:lnTo>
                  <a:pt x="2491" y="84"/>
                </a:lnTo>
                <a:lnTo>
                  <a:pt x="2503" y="63"/>
                </a:lnTo>
                <a:lnTo>
                  <a:pt x="2515" y="44"/>
                </a:lnTo>
                <a:lnTo>
                  <a:pt x="2528" y="27"/>
                </a:lnTo>
                <a:lnTo>
                  <a:pt x="2543" y="10"/>
                </a:lnTo>
                <a:lnTo>
                  <a:pt x="2549" y="22"/>
                </a:lnTo>
                <a:lnTo>
                  <a:pt x="2572" y="41"/>
                </a:lnTo>
                <a:lnTo>
                  <a:pt x="2594" y="62"/>
                </a:lnTo>
                <a:lnTo>
                  <a:pt x="2613" y="81"/>
                </a:lnTo>
                <a:lnTo>
                  <a:pt x="2629" y="100"/>
                </a:lnTo>
                <a:lnTo>
                  <a:pt x="2644" y="119"/>
                </a:lnTo>
                <a:lnTo>
                  <a:pt x="2657" y="135"/>
                </a:lnTo>
                <a:lnTo>
                  <a:pt x="2669" y="153"/>
                </a:lnTo>
                <a:lnTo>
                  <a:pt x="2678" y="169"/>
                </a:lnTo>
                <a:lnTo>
                  <a:pt x="2685" y="185"/>
                </a:lnTo>
                <a:lnTo>
                  <a:pt x="2691" y="200"/>
                </a:lnTo>
                <a:lnTo>
                  <a:pt x="2697" y="213"/>
                </a:lnTo>
                <a:lnTo>
                  <a:pt x="2700" y="226"/>
                </a:lnTo>
                <a:lnTo>
                  <a:pt x="2703" y="238"/>
                </a:lnTo>
                <a:lnTo>
                  <a:pt x="2703" y="249"/>
                </a:lnTo>
                <a:lnTo>
                  <a:pt x="2703" y="260"/>
                </a:lnTo>
                <a:lnTo>
                  <a:pt x="2703" y="268"/>
                </a:lnTo>
                <a:lnTo>
                  <a:pt x="2701" y="277"/>
                </a:lnTo>
                <a:lnTo>
                  <a:pt x="2698" y="286"/>
                </a:lnTo>
                <a:lnTo>
                  <a:pt x="2695" y="292"/>
                </a:lnTo>
                <a:lnTo>
                  <a:pt x="2691" y="299"/>
                </a:lnTo>
                <a:lnTo>
                  <a:pt x="2682" y="309"/>
                </a:lnTo>
                <a:lnTo>
                  <a:pt x="2672" y="318"/>
                </a:lnTo>
                <a:lnTo>
                  <a:pt x="2659" y="324"/>
                </a:lnTo>
                <a:lnTo>
                  <a:pt x="2644" y="327"/>
                </a:lnTo>
                <a:lnTo>
                  <a:pt x="2629" y="327"/>
                </a:lnTo>
                <a:lnTo>
                  <a:pt x="2615" y="327"/>
                </a:lnTo>
                <a:lnTo>
                  <a:pt x="2615" y="326"/>
                </a:lnTo>
                <a:lnTo>
                  <a:pt x="2601" y="299"/>
                </a:lnTo>
                <a:lnTo>
                  <a:pt x="2588" y="271"/>
                </a:lnTo>
                <a:lnTo>
                  <a:pt x="2578" y="243"/>
                </a:lnTo>
                <a:lnTo>
                  <a:pt x="2571" y="216"/>
                </a:lnTo>
                <a:lnTo>
                  <a:pt x="2565" y="186"/>
                </a:lnTo>
                <a:lnTo>
                  <a:pt x="2562" y="156"/>
                </a:lnTo>
                <a:lnTo>
                  <a:pt x="2560" y="126"/>
                </a:lnTo>
                <a:lnTo>
                  <a:pt x="2562" y="112"/>
                </a:lnTo>
                <a:lnTo>
                  <a:pt x="2565" y="97"/>
                </a:lnTo>
                <a:lnTo>
                  <a:pt x="2562" y="112"/>
                </a:lnTo>
                <a:lnTo>
                  <a:pt x="2560" y="126"/>
                </a:lnTo>
                <a:lnTo>
                  <a:pt x="2559" y="156"/>
                </a:lnTo>
                <a:lnTo>
                  <a:pt x="2560" y="185"/>
                </a:lnTo>
                <a:lnTo>
                  <a:pt x="2566" y="213"/>
                </a:lnTo>
                <a:lnTo>
                  <a:pt x="2574" y="242"/>
                </a:lnTo>
                <a:lnTo>
                  <a:pt x="2582" y="270"/>
                </a:lnTo>
                <a:lnTo>
                  <a:pt x="2593" y="298"/>
                </a:lnTo>
                <a:lnTo>
                  <a:pt x="2606" y="324"/>
                </a:lnTo>
                <a:close/>
                <a:moveTo>
                  <a:pt x="2944" y="1268"/>
                </a:moveTo>
                <a:lnTo>
                  <a:pt x="2944" y="1268"/>
                </a:lnTo>
                <a:lnTo>
                  <a:pt x="2936" y="1259"/>
                </a:lnTo>
                <a:lnTo>
                  <a:pt x="2930" y="1249"/>
                </a:lnTo>
                <a:lnTo>
                  <a:pt x="2924" y="1239"/>
                </a:lnTo>
                <a:lnTo>
                  <a:pt x="2919" y="1227"/>
                </a:lnTo>
                <a:lnTo>
                  <a:pt x="2917" y="1215"/>
                </a:lnTo>
                <a:lnTo>
                  <a:pt x="2915" y="1202"/>
                </a:lnTo>
                <a:lnTo>
                  <a:pt x="2915" y="1189"/>
                </a:lnTo>
                <a:lnTo>
                  <a:pt x="2917" y="1176"/>
                </a:lnTo>
                <a:lnTo>
                  <a:pt x="2919" y="1161"/>
                </a:lnTo>
                <a:lnTo>
                  <a:pt x="2924" y="1145"/>
                </a:lnTo>
                <a:lnTo>
                  <a:pt x="2930" y="1130"/>
                </a:lnTo>
                <a:lnTo>
                  <a:pt x="2937" y="1114"/>
                </a:lnTo>
                <a:lnTo>
                  <a:pt x="2947" y="1098"/>
                </a:lnTo>
                <a:lnTo>
                  <a:pt x="2959" y="1082"/>
                </a:lnTo>
                <a:lnTo>
                  <a:pt x="2974" y="1066"/>
                </a:lnTo>
                <a:lnTo>
                  <a:pt x="2990" y="1050"/>
                </a:lnTo>
                <a:lnTo>
                  <a:pt x="3010" y="1033"/>
                </a:lnTo>
                <a:lnTo>
                  <a:pt x="3034" y="1019"/>
                </a:lnTo>
                <a:lnTo>
                  <a:pt x="3062" y="1004"/>
                </a:lnTo>
                <a:lnTo>
                  <a:pt x="3089" y="991"/>
                </a:lnTo>
                <a:lnTo>
                  <a:pt x="3119" y="981"/>
                </a:lnTo>
                <a:lnTo>
                  <a:pt x="3148" y="970"/>
                </a:lnTo>
                <a:lnTo>
                  <a:pt x="3177" y="963"/>
                </a:lnTo>
                <a:lnTo>
                  <a:pt x="3204" y="959"/>
                </a:lnTo>
                <a:lnTo>
                  <a:pt x="3198" y="970"/>
                </a:lnTo>
                <a:lnTo>
                  <a:pt x="3195" y="1001"/>
                </a:lnTo>
                <a:lnTo>
                  <a:pt x="3192" y="1029"/>
                </a:lnTo>
                <a:lnTo>
                  <a:pt x="3188" y="1055"/>
                </a:lnTo>
                <a:lnTo>
                  <a:pt x="3183" y="1082"/>
                </a:lnTo>
                <a:lnTo>
                  <a:pt x="3177" y="1105"/>
                </a:lnTo>
                <a:lnTo>
                  <a:pt x="3172" y="1127"/>
                </a:lnTo>
                <a:lnTo>
                  <a:pt x="3164" y="1146"/>
                </a:lnTo>
                <a:lnTo>
                  <a:pt x="3157" y="1165"/>
                </a:lnTo>
                <a:lnTo>
                  <a:pt x="3150" y="1183"/>
                </a:lnTo>
                <a:lnTo>
                  <a:pt x="3141" y="1199"/>
                </a:lnTo>
                <a:lnTo>
                  <a:pt x="3132" y="1214"/>
                </a:lnTo>
                <a:lnTo>
                  <a:pt x="3123" y="1227"/>
                </a:lnTo>
                <a:lnTo>
                  <a:pt x="3114" y="1239"/>
                </a:lnTo>
                <a:lnTo>
                  <a:pt x="3104" y="1249"/>
                </a:lnTo>
                <a:lnTo>
                  <a:pt x="3095" y="1258"/>
                </a:lnTo>
                <a:lnTo>
                  <a:pt x="3085" y="1267"/>
                </a:lnTo>
                <a:lnTo>
                  <a:pt x="3066" y="1278"/>
                </a:lnTo>
                <a:lnTo>
                  <a:pt x="3047" y="1289"/>
                </a:lnTo>
                <a:lnTo>
                  <a:pt x="3029" y="1293"/>
                </a:lnTo>
                <a:lnTo>
                  <a:pt x="3010" y="1294"/>
                </a:lnTo>
                <a:lnTo>
                  <a:pt x="2994" y="1293"/>
                </a:lnTo>
                <a:lnTo>
                  <a:pt x="2978" y="1290"/>
                </a:lnTo>
                <a:lnTo>
                  <a:pt x="2963" y="1283"/>
                </a:lnTo>
                <a:lnTo>
                  <a:pt x="2950" y="1274"/>
                </a:lnTo>
                <a:lnTo>
                  <a:pt x="2950" y="1272"/>
                </a:lnTo>
                <a:lnTo>
                  <a:pt x="2963" y="1242"/>
                </a:lnTo>
                <a:lnTo>
                  <a:pt x="2980" y="1211"/>
                </a:lnTo>
                <a:lnTo>
                  <a:pt x="2999" y="1180"/>
                </a:lnTo>
                <a:lnTo>
                  <a:pt x="3019" y="1151"/>
                </a:lnTo>
                <a:lnTo>
                  <a:pt x="3044" y="1121"/>
                </a:lnTo>
                <a:lnTo>
                  <a:pt x="3070" y="1094"/>
                </a:lnTo>
                <a:lnTo>
                  <a:pt x="3100" y="1067"/>
                </a:lnTo>
                <a:lnTo>
                  <a:pt x="3116" y="1055"/>
                </a:lnTo>
                <a:lnTo>
                  <a:pt x="3132" y="1044"/>
                </a:lnTo>
                <a:lnTo>
                  <a:pt x="3116" y="1055"/>
                </a:lnTo>
                <a:lnTo>
                  <a:pt x="3100" y="1066"/>
                </a:lnTo>
                <a:lnTo>
                  <a:pt x="3070" y="1091"/>
                </a:lnTo>
                <a:lnTo>
                  <a:pt x="3043" y="1118"/>
                </a:lnTo>
                <a:lnTo>
                  <a:pt x="3018" y="1146"/>
                </a:lnTo>
                <a:lnTo>
                  <a:pt x="2996" y="1176"/>
                </a:lnTo>
                <a:lnTo>
                  <a:pt x="2975" y="1206"/>
                </a:lnTo>
                <a:lnTo>
                  <a:pt x="2958" y="1237"/>
                </a:lnTo>
                <a:lnTo>
                  <a:pt x="2944" y="1268"/>
                </a:lnTo>
                <a:close/>
                <a:moveTo>
                  <a:pt x="901" y="125"/>
                </a:moveTo>
                <a:lnTo>
                  <a:pt x="901" y="125"/>
                </a:lnTo>
                <a:lnTo>
                  <a:pt x="895" y="123"/>
                </a:lnTo>
                <a:lnTo>
                  <a:pt x="890" y="120"/>
                </a:lnTo>
                <a:lnTo>
                  <a:pt x="885" y="115"/>
                </a:lnTo>
                <a:lnTo>
                  <a:pt x="882" y="107"/>
                </a:lnTo>
                <a:lnTo>
                  <a:pt x="879" y="98"/>
                </a:lnTo>
                <a:lnTo>
                  <a:pt x="879" y="88"/>
                </a:lnTo>
                <a:lnTo>
                  <a:pt x="882" y="75"/>
                </a:lnTo>
                <a:lnTo>
                  <a:pt x="885" y="62"/>
                </a:lnTo>
                <a:lnTo>
                  <a:pt x="894" y="46"/>
                </a:lnTo>
                <a:lnTo>
                  <a:pt x="906" y="30"/>
                </a:lnTo>
                <a:lnTo>
                  <a:pt x="917" y="13"/>
                </a:lnTo>
                <a:lnTo>
                  <a:pt x="931" y="0"/>
                </a:lnTo>
                <a:lnTo>
                  <a:pt x="929" y="5"/>
                </a:lnTo>
                <a:lnTo>
                  <a:pt x="935" y="32"/>
                </a:lnTo>
                <a:lnTo>
                  <a:pt x="938" y="57"/>
                </a:lnTo>
                <a:lnTo>
                  <a:pt x="938" y="78"/>
                </a:lnTo>
                <a:lnTo>
                  <a:pt x="934" y="95"/>
                </a:lnTo>
                <a:lnTo>
                  <a:pt x="929" y="109"/>
                </a:lnTo>
                <a:lnTo>
                  <a:pt x="922" y="117"/>
                </a:lnTo>
                <a:lnTo>
                  <a:pt x="917" y="120"/>
                </a:lnTo>
                <a:lnTo>
                  <a:pt x="913" y="123"/>
                </a:lnTo>
                <a:lnTo>
                  <a:pt x="909" y="125"/>
                </a:lnTo>
                <a:lnTo>
                  <a:pt x="904" y="125"/>
                </a:lnTo>
                <a:lnTo>
                  <a:pt x="903" y="115"/>
                </a:lnTo>
                <a:lnTo>
                  <a:pt x="903" y="104"/>
                </a:lnTo>
                <a:lnTo>
                  <a:pt x="903" y="93"/>
                </a:lnTo>
                <a:lnTo>
                  <a:pt x="904" y="81"/>
                </a:lnTo>
                <a:lnTo>
                  <a:pt x="907" y="69"/>
                </a:lnTo>
                <a:lnTo>
                  <a:pt x="910" y="57"/>
                </a:lnTo>
                <a:lnTo>
                  <a:pt x="914" y="46"/>
                </a:lnTo>
                <a:lnTo>
                  <a:pt x="920" y="34"/>
                </a:lnTo>
                <a:lnTo>
                  <a:pt x="914" y="46"/>
                </a:lnTo>
                <a:lnTo>
                  <a:pt x="910" y="57"/>
                </a:lnTo>
                <a:lnTo>
                  <a:pt x="906" y="69"/>
                </a:lnTo>
                <a:lnTo>
                  <a:pt x="903" y="81"/>
                </a:lnTo>
                <a:lnTo>
                  <a:pt x="901" y="93"/>
                </a:lnTo>
                <a:lnTo>
                  <a:pt x="900" y="104"/>
                </a:lnTo>
                <a:lnTo>
                  <a:pt x="900" y="115"/>
                </a:lnTo>
                <a:lnTo>
                  <a:pt x="901" y="125"/>
                </a:lnTo>
                <a:close/>
                <a:moveTo>
                  <a:pt x="1318" y="529"/>
                </a:moveTo>
                <a:lnTo>
                  <a:pt x="1318" y="529"/>
                </a:lnTo>
                <a:lnTo>
                  <a:pt x="1310" y="522"/>
                </a:lnTo>
                <a:lnTo>
                  <a:pt x="1303" y="512"/>
                </a:lnTo>
                <a:lnTo>
                  <a:pt x="1297" y="500"/>
                </a:lnTo>
                <a:lnTo>
                  <a:pt x="1293" y="487"/>
                </a:lnTo>
                <a:lnTo>
                  <a:pt x="1290" y="472"/>
                </a:lnTo>
                <a:lnTo>
                  <a:pt x="1288" y="456"/>
                </a:lnTo>
                <a:lnTo>
                  <a:pt x="1290" y="438"/>
                </a:lnTo>
                <a:lnTo>
                  <a:pt x="1293" y="421"/>
                </a:lnTo>
                <a:lnTo>
                  <a:pt x="1296" y="412"/>
                </a:lnTo>
                <a:lnTo>
                  <a:pt x="1300" y="403"/>
                </a:lnTo>
                <a:lnTo>
                  <a:pt x="1310" y="386"/>
                </a:lnTo>
                <a:lnTo>
                  <a:pt x="1323" y="371"/>
                </a:lnTo>
                <a:lnTo>
                  <a:pt x="1335" y="361"/>
                </a:lnTo>
                <a:lnTo>
                  <a:pt x="1335" y="367"/>
                </a:lnTo>
                <a:lnTo>
                  <a:pt x="1342" y="393"/>
                </a:lnTo>
                <a:lnTo>
                  <a:pt x="1348" y="416"/>
                </a:lnTo>
                <a:lnTo>
                  <a:pt x="1353" y="438"/>
                </a:lnTo>
                <a:lnTo>
                  <a:pt x="1356" y="457"/>
                </a:lnTo>
                <a:lnTo>
                  <a:pt x="1357" y="474"/>
                </a:lnTo>
                <a:lnTo>
                  <a:pt x="1359" y="488"/>
                </a:lnTo>
                <a:lnTo>
                  <a:pt x="1357" y="501"/>
                </a:lnTo>
                <a:lnTo>
                  <a:pt x="1356" y="512"/>
                </a:lnTo>
                <a:lnTo>
                  <a:pt x="1354" y="521"/>
                </a:lnTo>
                <a:lnTo>
                  <a:pt x="1351" y="526"/>
                </a:lnTo>
                <a:lnTo>
                  <a:pt x="1347" y="531"/>
                </a:lnTo>
                <a:lnTo>
                  <a:pt x="1342" y="534"/>
                </a:lnTo>
                <a:lnTo>
                  <a:pt x="1338" y="535"/>
                </a:lnTo>
                <a:lnTo>
                  <a:pt x="1332" y="535"/>
                </a:lnTo>
                <a:lnTo>
                  <a:pt x="1326" y="534"/>
                </a:lnTo>
                <a:lnTo>
                  <a:pt x="1322" y="531"/>
                </a:lnTo>
                <a:lnTo>
                  <a:pt x="1320" y="531"/>
                </a:lnTo>
                <a:lnTo>
                  <a:pt x="1319" y="515"/>
                </a:lnTo>
                <a:lnTo>
                  <a:pt x="1318" y="499"/>
                </a:lnTo>
                <a:lnTo>
                  <a:pt x="1316" y="482"/>
                </a:lnTo>
                <a:lnTo>
                  <a:pt x="1316" y="466"/>
                </a:lnTo>
                <a:lnTo>
                  <a:pt x="1318" y="450"/>
                </a:lnTo>
                <a:lnTo>
                  <a:pt x="1320" y="434"/>
                </a:lnTo>
                <a:lnTo>
                  <a:pt x="1325" y="419"/>
                </a:lnTo>
                <a:lnTo>
                  <a:pt x="1329" y="406"/>
                </a:lnTo>
                <a:lnTo>
                  <a:pt x="1325" y="419"/>
                </a:lnTo>
                <a:lnTo>
                  <a:pt x="1320" y="434"/>
                </a:lnTo>
                <a:lnTo>
                  <a:pt x="1318" y="449"/>
                </a:lnTo>
                <a:lnTo>
                  <a:pt x="1316" y="463"/>
                </a:lnTo>
                <a:lnTo>
                  <a:pt x="1315" y="479"/>
                </a:lnTo>
                <a:lnTo>
                  <a:pt x="1315" y="497"/>
                </a:lnTo>
                <a:lnTo>
                  <a:pt x="1316" y="513"/>
                </a:lnTo>
                <a:lnTo>
                  <a:pt x="1318" y="529"/>
                </a:lnTo>
                <a:close/>
                <a:moveTo>
                  <a:pt x="522" y="260"/>
                </a:moveTo>
                <a:lnTo>
                  <a:pt x="522" y="260"/>
                </a:lnTo>
                <a:lnTo>
                  <a:pt x="529" y="261"/>
                </a:lnTo>
                <a:lnTo>
                  <a:pt x="532" y="263"/>
                </a:lnTo>
                <a:lnTo>
                  <a:pt x="533" y="264"/>
                </a:lnTo>
                <a:lnTo>
                  <a:pt x="535" y="268"/>
                </a:lnTo>
                <a:lnTo>
                  <a:pt x="535" y="271"/>
                </a:lnTo>
                <a:lnTo>
                  <a:pt x="532" y="280"/>
                </a:lnTo>
                <a:lnTo>
                  <a:pt x="525" y="292"/>
                </a:lnTo>
                <a:lnTo>
                  <a:pt x="511" y="307"/>
                </a:lnTo>
                <a:lnTo>
                  <a:pt x="494" y="323"/>
                </a:lnTo>
                <a:lnTo>
                  <a:pt x="469" y="343"/>
                </a:lnTo>
                <a:lnTo>
                  <a:pt x="466" y="346"/>
                </a:lnTo>
                <a:lnTo>
                  <a:pt x="463" y="336"/>
                </a:lnTo>
                <a:lnTo>
                  <a:pt x="463" y="324"/>
                </a:lnTo>
                <a:lnTo>
                  <a:pt x="463" y="312"/>
                </a:lnTo>
                <a:lnTo>
                  <a:pt x="466" y="301"/>
                </a:lnTo>
                <a:lnTo>
                  <a:pt x="472" y="292"/>
                </a:lnTo>
                <a:lnTo>
                  <a:pt x="478" y="283"/>
                </a:lnTo>
                <a:lnTo>
                  <a:pt x="484" y="276"/>
                </a:lnTo>
                <a:lnTo>
                  <a:pt x="491" y="270"/>
                </a:lnTo>
                <a:lnTo>
                  <a:pt x="498" y="265"/>
                </a:lnTo>
                <a:lnTo>
                  <a:pt x="506" y="263"/>
                </a:lnTo>
                <a:lnTo>
                  <a:pt x="513" y="260"/>
                </a:lnTo>
                <a:lnTo>
                  <a:pt x="519" y="260"/>
                </a:lnTo>
                <a:lnTo>
                  <a:pt x="506" y="273"/>
                </a:lnTo>
                <a:lnTo>
                  <a:pt x="494" y="289"/>
                </a:lnTo>
                <a:lnTo>
                  <a:pt x="485" y="305"/>
                </a:lnTo>
                <a:lnTo>
                  <a:pt x="479" y="321"/>
                </a:lnTo>
                <a:lnTo>
                  <a:pt x="482" y="314"/>
                </a:lnTo>
                <a:lnTo>
                  <a:pt x="486" y="305"/>
                </a:lnTo>
                <a:lnTo>
                  <a:pt x="495" y="289"/>
                </a:lnTo>
                <a:lnTo>
                  <a:pt x="507" y="273"/>
                </a:lnTo>
                <a:lnTo>
                  <a:pt x="522" y="260"/>
                </a:lnTo>
                <a:close/>
                <a:moveTo>
                  <a:pt x="183" y="207"/>
                </a:moveTo>
                <a:lnTo>
                  <a:pt x="183" y="207"/>
                </a:lnTo>
                <a:lnTo>
                  <a:pt x="186" y="195"/>
                </a:lnTo>
                <a:lnTo>
                  <a:pt x="190" y="183"/>
                </a:lnTo>
                <a:lnTo>
                  <a:pt x="196" y="173"/>
                </a:lnTo>
                <a:lnTo>
                  <a:pt x="202" y="163"/>
                </a:lnTo>
                <a:lnTo>
                  <a:pt x="202" y="166"/>
                </a:lnTo>
                <a:lnTo>
                  <a:pt x="209" y="183"/>
                </a:lnTo>
                <a:lnTo>
                  <a:pt x="212" y="200"/>
                </a:lnTo>
                <a:lnTo>
                  <a:pt x="214" y="213"/>
                </a:lnTo>
                <a:lnTo>
                  <a:pt x="212" y="223"/>
                </a:lnTo>
                <a:lnTo>
                  <a:pt x="209" y="232"/>
                </a:lnTo>
                <a:lnTo>
                  <a:pt x="207" y="239"/>
                </a:lnTo>
                <a:lnTo>
                  <a:pt x="201" y="242"/>
                </a:lnTo>
                <a:lnTo>
                  <a:pt x="196" y="245"/>
                </a:lnTo>
                <a:lnTo>
                  <a:pt x="195" y="232"/>
                </a:lnTo>
                <a:lnTo>
                  <a:pt x="195" y="217"/>
                </a:lnTo>
                <a:lnTo>
                  <a:pt x="196" y="201"/>
                </a:lnTo>
                <a:lnTo>
                  <a:pt x="201" y="185"/>
                </a:lnTo>
                <a:lnTo>
                  <a:pt x="196" y="201"/>
                </a:lnTo>
                <a:lnTo>
                  <a:pt x="195" y="217"/>
                </a:lnTo>
                <a:lnTo>
                  <a:pt x="195" y="232"/>
                </a:lnTo>
                <a:lnTo>
                  <a:pt x="195" y="245"/>
                </a:lnTo>
                <a:lnTo>
                  <a:pt x="192" y="243"/>
                </a:lnTo>
                <a:lnTo>
                  <a:pt x="189" y="242"/>
                </a:lnTo>
                <a:lnTo>
                  <a:pt x="186" y="239"/>
                </a:lnTo>
                <a:lnTo>
                  <a:pt x="185" y="236"/>
                </a:lnTo>
                <a:lnTo>
                  <a:pt x="183" y="230"/>
                </a:lnTo>
                <a:lnTo>
                  <a:pt x="182" y="223"/>
                </a:lnTo>
                <a:lnTo>
                  <a:pt x="182" y="216"/>
                </a:lnTo>
                <a:lnTo>
                  <a:pt x="183" y="207"/>
                </a:lnTo>
                <a:close/>
                <a:moveTo>
                  <a:pt x="195" y="245"/>
                </a:moveTo>
                <a:lnTo>
                  <a:pt x="196" y="245"/>
                </a:lnTo>
                <a:lnTo>
                  <a:pt x="199" y="255"/>
                </a:lnTo>
                <a:lnTo>
                  <a:pt x="204" y="265"/>
                </a:lnTo>
                <a:lnTo>
                  <a:pt x="208" y="273"/>
                </a:lnTo>
                <a:lnTo>
                  <a:pt x="214" y="279"/>
                </a:lnTo>
                <a:lnTo>
                  <a:pt x="230" y="282"/>
                </a:lnTo>
                <a:lnTo>
                  <a:pt x="249" y="285"/>
                </a:lnTo>
                <a:lnTo>
                  <a:pt x="270" y="285"/>
                </a:lnTo>
                <a:lnTo>
                  <a:pt x="293" y="285"/>
                </a:lnTo>
                <a:lnTo>
                  <a:pt x="316" y="282"/>
                </a:lnTo>
                <a:lnTo>
                  <a:pt x="343" y="277"/>
                </a:lnTo>
                <a:lnTo>
                  <a:pt x="371" y="273"/>
                </a:lnTo>
                <a:lnTo>
                  <a:pt x="400" y="265"/>
                </a:lnTo>
                <a:lnTo>
                  <a:pt x="481" y="245"/>
                </a:lnTo>
                <a:lnTo>
                  <a:pt x="564" y="220"/>
                </a:lnTo>
                <a:lnTo>
                  <a:pt x="648" y="197"/>
                </a:lnTo>
                <a:lnTo>
                  <a:pt x="689" y="186"/>
                </a:lnTo>
                <a:lnTo>
                  <a:pt x="728" y="178"/>
                </a:lnTo>
                <a:lnTo>
                  <a:pt x="758" y="172"/>
                </a:lnTo>
                <a:lnTo>
                  <a:pt x="784" y="167"/>
                </a:lnTo>
                <a:lnTo>
                  <a:pt x="812" y="166"/>
                </a:lnTo>
                <a:lnTo>
                  <a:pt x="837" y="164"/>
                </a:lnTo>
                <a:lnTo>
                  <a:pt x="860" y="166"/>
                </a:lnTo>
                <a:lnTo>
                  <a:pt x="884" y="169"/>
                </a:lnTo>
                <a:lnTo>
                  <a:pt x="904" y="173"/>
                </a:lnTo>
                <a:lnTo>
                  <a:pt x="925" y="180"/>
                </a:lnTo>
                <a:lnTo>
                  <a:pt x="917" y="169"/>
                </a:lnTo>
                <a:lnTo>
                  <a:pt x="910" y="157"/>
                </a:lnTo>
                <a:lnTo>
                  <a:pt x="904" y="142"/>
                </a:lnTo>
                <a:lnTo>
                  <a:pt x="901" y="126"/>
                </a:lnTo>
                <a:lnTo>
                  <a:pt x="901" y="125"/>
                </a:lnTo>
                <a:lnTo>
                  <a:pt x="904" y="125"/>
                </a:lnTo>
                <a:lnTo>
                  <a:pt x="909" y="144"/>
                </a:lnTo>
                <a:lnTo>
                  <a:pt x="916" y="160"/>
                </a:lnTo>
                <a:lnTo>
                  <a:pt x="922" y="167"/>
                </a:lnTo>
                <a:lnTo>
                  <a:pt x="926" y="173"/>
                </a:lnTo>
                <a:lnTo>
                  <a:pt x="932" y="179"/>
                </a:lnTo>
                <a:lnTo>
                  <a:pt x="938" y="183"/>
                </a:lnTo>
                <a:lnTo>
                  <a:pt x="938" y="185"/>
                </a:lnTo>
                <a:lnTo>
                  <a:pt x="958" y="197"/>
                </a:lnTo>
                <a:lnTo>
                  <a:pt x="977" y="210"/>
                </a:lnTo>
                <a:lnTo>
                  <a:pt x="999" y="230"/>
                </a:lnTo>
                <a:lnTo>
                  <a:pt x="1021" y="252"/>
                </a:lnTo>
                <a:lnTo>
                  <a:pt x="1042" y="276"/>
                </a:lnTo>
                <a:lnTo>
                  <a:pt x="1061" y="301"/>
                </a:lnTo>
                <a:lnTo>
                  <a:pt x="1102" y="356"/>
                </a:lnTo>
                <a:lnTo>
                  <a:pt x="1145" y="415"/>
                </a:lnTo>
                <a:lnTo>
                  <a:pt x="1168" y="446"/>
                </a:lnTo>
                <a:lnTo>
                  <a:pt x="1191" y="475"/>
                </a:lnTo>
                <a:lnTo>
                  <a:pt x="1216" y="506"/>
                </a:lnTo>
                <a:lnTo>
                  <a:pt x="1243" y="535"/>
                </a:lnTo>
                <a:lnTo>
                  <a:pt x="1271" y="563"/>
                </a:lnTo>
                <a:lnTo>
                  <a:pt x="1298" y="591"/>
                </a:lnTo>
                <a:lnTo>
                  <a:pt x="1329" y="616"/>
                </a:lnTo>
                <a:lnTo>
                  <a:pt x="1360" y="639"/>
                </a:lnTo>
                <a:lnTo>
                  <a:pt x="1345" y="614"/>
                </a:lnTo>
                <a:lnTo>
                  <a:pt x="1334" y="588"/>
                </a:lnTo>
                <a:lnTo>
                  <a:pt x="1325" y="560"/>
                </a:lnTo>
                <a:lnTo>
                  <a:pt x="1319" y="531"/>
                </a:lnTo>
                <a:lnTo>
                  <a:pt x="1318" y="529"/>
                </a:lnTo>
                <a:lnTo>
                  <a:pt x="1322" y="531"/>
                </a:lnTo>
                <a:lnTo>
                  <a:pt x="1325" y="547"/>
                </a:lnTo>
                <a:lnTo>
                  <a:pt x="1329" y="563"/>
                </a:lnTo>
                <a:lnTo>
                  <a:pt x="1334" y="578"/>
                </a:lnTo>
                <a:lnTo>
                  <a:pt x="1341" y="592"/>
                </a:lnTo>
                <a:lnTo>
                  <a:pt x="1347" y="607"/>
                </a:lnTo>
                <a:lnTo>
                  <a:pt x="1354" y="620"/>
                </a:lnTo>
                <a:lnTo>
                  <a:pt x="1363" y="633"/>
                </a:lnTo>
                <a:lnTo>
                  <a:pt x="1372" y="645"/>
                </a:lnTo>
                <a:lnTo>
                  <a:pt x="1370" y="648"/>
                </a:lnTo>
                <a:lnTo>
                  <a:pt x="1388" y="660"/>
                </a:lnTo>
                <a:lnTo>
                  <a:pt x="1423" y="680"/>
                </a:lnTo>
                <a:lnTo>
                  <a:pt x="1460" y="698"/>
                </a:lnTo>
                <a:lnTo>
                  <a:pt x="1495" y="711"/>
                </a:lnTo>
                <a:lnTo>
                  <a:pt x="1531" y="721"/>
                </a:lnTo>
                <a:lnTo>
                  <a:pt x="1568" y="730"/>
                </a:lnTo>
                <a:lnTo>
                  <a:pt x="1603" y="734"/>
                </a:lnTo>
                <a:lnTo>
                  <a:pt x="1638" y="736"/>
                </a:lnTo>
                <a:lnTo>
                  <a:pt x="1675" y="734"/>
                </a:lnTo>
                <a:lnTo>
                  <a:pt x="1710" y="732"/>
                </a:lnTo>
                <a:lnTo>
                  <a:pt x="1744" y="726"/>
                </a:lnTo>
                <a:lnTo>
                  <a:pt x="1778" y="717"/>
                </a:lnTo>
                <a:lnTo>
                  <a:pt x="1811" y="707"/>
                </a:lnTo>
                <a:lnTo>
                  <a:pt x="1844" y="695"/>
                </a:lnTo>
                <a:lnTo>
                  <a:pt x="1874" y="682"/>
                </a:lnTo>
                <a:lnTo>
                  <a:pt x="1905" y="667"/>
                </a:lnTo>
                <a:lnTo>
                  <a:pt x="1935" y="651"/>
                </a:lnTo>
                <a:lnTo>
                  <a:pt x="1961" y="633"/>
                </a:lnTo>
                <a:lnTo>
                  <a:pt x="1948" y="632"/>
                </a:lnTo>
                <a:lnTo>
                  <a:pt x="1936" y="629"/>
                </a:lnTo>
                <a:lnTo>
                  <a:pt x="1923" y="625"/>
                </a:lnTo>
                <a:lnTo>
                  <a:pt x="1910" y="619"/>
                </a:lnTo>
                <a:lnTo>
                  <a:pt x="1898" y="613"/>
                </a:lnTo>
                <a:lnTo>
                  <a:pt x="1885" y="606"/>
                </a:lnTo>
                <a:lnTo>
                  <a:pt x="1873" y="597"/>
                </a:lnTo>
                <a:lnTo>
                  <a:pt x="1860" y="588"/>
                </a:lnTo>
                <a:lnTo>
                  <a:pt x="1858" y="586"/>
                </a:lnTo>
                <a:lnTo>
                  <a:pt x="1863" y="584"/>
                </a:lnTo>
                <a:lnTo>
                  <a:pt x="1876" y="592"/>
                </a:lnTo>
                <a:lnTo>
                  <a:pt x="1891" y="601"/>
                </a:lnTo>
                <a:lnTo>
                  <a:pt x="1904" y="608"/>
                </a:lnTo>
                <a:lnTo>
                  <a:pt x="1918" y="614"/>
                </a:lnTo>
                <a:lnTo>
                  <a:pt x="1932" y="619"/>
                </a:lnTo>
                <a:lnTo>
                  <a:pt x="1946" y="622"/>
                </a:lnTo>
                <a:lnTo>
                  <a:pt x="1961" y="625"/>
                </a:lnTo>
                <a:lnTo>
                  <a:pt x="1974" y="625"/>
                </a:lnTo>
                <a:lnTo>
                  <a:pt x="2001" y="607"/>
                </a:lnTo>
                <a:lnTo>
                  <a:pt x="2027" y="586"/>
                </a:lnTo>
                <a:lnTo>
                  <a:pt x="2081" y="545"/>
                </a:lnTo>
                <a:lnTo>
                  <a:pt x="2138" y="503"/>
                </a:lnTo>
                <a:lnTo>
                  <a:pt x="2168" y="481"/>
                </a:lnTo>
                <a:lnTo>
                  <a:pt x="2198" y="462"/>
                </a:lnTo>
                <a:lnTo>
                  <a:pt x="2229" y="443"/>
                </a:lnTo>
                <a:lnTo>
                  <a:pt x="2263" y="425"/>
                </a:lnTo>
                <a:lnTo>
                  <a:pt x="2298" y="409"/>
                </a:lnTo>
                <a:lnTo>
                  <a:pt x="2335" y="396"/>
                </a:lnTo>
                <a:lnTo>
                  <a:pt x="2371" y="386"/>
                </a:lnTo>
                <a:lnTo>
                  <a:pt x="2390" y="381"/>
                </a:lnTo>
                <a:lnTo>
                  <a:pt x="2411" y="378"/>
                </a:lnTo>
                <a:lnTo>
                  <a:pt x="2430" y="375"/>
                </a:lnTo>
                <a:lnTo>
                  <a:pt x="2450" y="374"/>
                </a:lnTo>
                <a:lnTo>
                  <a:pt x="2471" y="374"/>
                </a:lnTo>
                <a:lnTo>
                  <a:pt x="2491" y="374"/>
                </a:lnTo>
                <a:lnTo>
                  <a:pt x="2513" y="377"/>
                </a:lnTo>
                <a:lnTo>
                  <a:pt x="2537" y="380"/>
                </a:lnTo>
                <a:lnTo>
                  <a:pt x="2559" y="384"/>
                </a:lnTo>
                <a:lnTo>
                  <a:pt x="2582" y="390"/>
                </a:lnTo>
                <a:lnTo>
                  <a:pt x="2604" y="397"/>
                </a:lnTo>
                <a:lnTo>
                  <a:pt x="2625" y="406"/>
                </a:lnTo>
                <a:lnTo>
                  <a:pt x="2645" y="416"/>
                </a:lnTo>
                <a:lnTo>
                  <a:pt x="2666" y="428"/>
                </a:lnTo>
                <a:lnTo>
                  <a:pt x="2650" y="405"/>
                </a:lnTo>
                <a:lnTo>
                  <a:pt x="2635" y="380"/>
                </a:lnTo>
                <a:lnTo>
                  <a:pt x="2620" y="355"/>
                </a:lnTo>
                <a:lnTo>
                  <a:pt x="2607" y="329"/>
                </a:lnTo>
                <a:lnTo>
                  <a:pt x="2606" y="324"/>
                </a:lnTo>
                <a:lnTo>
                  <a:pt x="2615" y="327"/>
                </a:lnTo>
                <a:lnTo>
                  <a:pt x="2634" y="359"/>
                </a:lnTo>
                <a:lnTo>
                  <a:pt x="2654" y="392"/>
                </a:lnTo>
                <a:lnTo>
                  <a:pt x="2676" y="422"/>
                </a:lnTo>
                <a:lnTo>
                  <a:pt x="2698" y="450"/>
                </a:lnTo>
                <a:lnTo>
                  <a:pt x="2725" y="474"/>
                </a:lnTo>
                <a:lnTo>
                  <a:pt x="2748" y="497"/>
                </a:lnTo>
                <a:lnTo>
                  <a:pt x="2770" y="523"/>
                </a:lnTo>
                <a:lnTo>
                  <a:pt x="2788" y="551"/>
                </a:lnTo>
                <a:lnTo>
                  <a:pt x="2798" y="570"/>
                </a:lnTo>
                <a:lnTo>
                  <a:pt x="2808" y="589"/>
                </a:lnTo>
                <a:lnTo>
                  <a:pt x="2815" y="608"/>
                </a:lnTo>
                <a:lnTo>
                  <a:pt x="2823" y="628"/>
                </a:lnTo>
                <a:lnTo>
                  <a:pt x="2830" y="648"/>
                </a:lnTo>
                <a:lnTo>
                  <a:pt x="2834" y="669"/>
                </a:lnTo>
                <a:lnTo>
                  <a:pt x="2843" y="708"/>
                </a:lnTo>
                <a:lnTo>
                  <a:pt x="2849" y="749"/>
                </a:lnTo>
                <a:lnTo>
                  <a:pt x="2852" y="789"/>
                </a:lnTo>
                <a:lnTo>
                  <a:pt x="2854" y="830"/>
                </a:lnTo>
                <a:lnTo>
                  <a:pt x="2852" y="869"/>
                </a:lnTo>
                <a:lnTo>
                  <a:pt x="2846" y="948"/>
                </a:lnTo>
                <a:lnTo>
                  <a:pt x="2840" y="1025"/>
                </a:lnTo>
                <a:lnTo>
                  <a:pt x="2834" y="1099"/>
                </a:lnTo>
                <a:lnTo>
                  <a:pt x="2833" y="1136"/>
                </a:lnTo>
                <a:lnTo>
                  <a:pt x="2833" y="1171"/>
                </a:lnTo>
                <a:lnTo>
                  <a:pt x="2833" y="1206"/>
                </a:lnTo>
                <a:lnTo>
                  <a:pt x="2833" y="1242"/>
                </a:lnTo>
                <a:lnTo>
                  <a:pt x="2836" y="1274"/>
                </a:lnTo>
                <a:lnTo>
                  <a:pt x="2840" y="1306"/>
                </a:lnTo>
                <a:lnTo>
                  <a:pt x="2848" y="1337"/>
                </a:lnTo>
                <a:lnTo>
                  <a:pt x="2856" y="1368"/>
                </a:lnTo>
                <a:lnTo>
                  <a:pt x="2867" y="1396"/>
                </a:lnTo>
                <a:lnTo>
                  <a:pt x="2880" y="1423"/>
                </a:lnTo>
                <a:lnTo>
                  <a:pt x="2890" y="1442"/>
                </a:lnTo>
                <a:lnTo>
                  <a:pt x="2900" y="1461"/>
                </a:lnTo>
                <a:lnTo>
                  <a:pt x="2902" y="1438"/>
                </a:lnTo>
                <a:lnTo>
                  <a:pt x="2903" y="1416"/>
                </a:lnTo>
                <a:lnTo>
                  <a:pt x="2906" y="1393"/>
                </a:lnTo>
                <a:lnTo>
                  <a:pt x="2911" y="1369"/>
                </a:lnTo>
                <a:lnTo>
                  <a:pt x="2917" y="1346"/>
                </a:lnTo>
                <a:lnTo>
                  <a:pt x="2924" y="1321"/>
                </a:lnTo>
                <a:lnTo>
                  <a:pt x="2931" y="1297"/>
                </a:lnTo>
                <a:lnTo>
                  <a:pt x="2941" y="1272"/>
                </a:lnTo>
                <a:lnTo>
                  <a:pt x="2944" y="1268"/>
                </a:lnTo>
                <a:lnTo>
                  <a:pt x="2950" y="1274"/>
                </a:lnTo>
                <a:lnTo>
                  <a:pt x="2940" y="1303"/>
                </a:lnTo>
                <a:lnTo>
                  <a:pt x="2933" y="1332"/>
                </a:lnTo>
                <a:lnTo>
                  <a:pt x="2925" y="1360"/>
                </a:lnTo>
                <a:lnTo>
                  <a:pt x="2921" y="1388"/>
                </a:lnTo>
                <a:lnTo>
                  <a:pt x="2919" y="1416"/>
                </a:lnTo>
                <a:lnTo>
                  <a:pt x="2918" y="1442"/>
                </a:lnTo>
                <a:lnTo>
                  <a:pt x="2919" y="1467"/>
                </a:lnTo>
                <a:lnTo>
                  <a:pt x="2922" y="1494"/>
                </a:lnTo>
                <a:lnTo>
                  <a:pt x="2939" y="1514"/>
                </a:lnTo>
                <a:lnTo>
                  <a:pt x="2956" y="1535"/>
                </a:lnTo>
                <a:lnTo>
                  <a:pt x="2974" y="1555"/>
                </a:lnTo>
                <a:lnTo>
                  <a:pt x="2994" y="1576"/>
                </a:lnTo>
                <a:lnTo>
                  <a:pt x="3037" y="1617"/>
                </a:lnTo>
                <a:lnTo>
                  <a:pt x="3084" y="1656"/>
                </a:lnTo>
                <a:lnTo>
                  <a:pt x="3133" y="1699"/>
                </a:lnTo>
                <a:lnTo>
                  <a:pt x="3188" y="1741"/>
                </a:lnTo>
                <a:lnTo>
                  <a:pt x="3303" y="1831"/>
                </a:lnTo>
                <a:lnTo>
                  <a:pt x="3270" y="1853"/>
                </a:lnTo>
                <a:lnTo>
                  <a:pt x="3131" y="1743"/>
                </a:lnTo>
                <a:lnTo>
                  <a:pt x="3067" y="1692"/>
                </a:lnTo>
                <a:lnTo>
                  <a:pt x="3009" y="1643"/>
                </a:lnTo>
                <a:lnTo>
                  <a:pt x="2982" y="1618"/>
                </a:lnTo>
                <a:lnTo>
                  <a:pt x="2958" y="1593"/>
                </a:lnTo>
                <a:lnTo>
                  <a:pt x="2934" y="1568"/>
                </a:lnTo>
                <a:lnTo>
                  <a:pt x="2912" y="1544"/>
                </a:lnTo>
                <a:lnTo>
                  <a:pt x="2892" y="1519"/>
                </a:lnTo>
                <a:lnTo>
                  <a:pt x="2874" y="1492"/>
                </a:lnTo>
                <a:lnTo>
                  <a:pt x="2856" y="1466"/>
                </a:lnTo>
                <a:lnTo>
                  <a:pt x="2843" y="1438"/>
                </a:lnTo>
                <a:lnTo>
                  <a:pt x="2832" y="1416"/>
                </a:lnTo>
                <a:lnTo>
                  <a:pt x="2823" y="1394"/>
                </a:lnTo>
                <a:lnTo>
                  <a:pt x="2815" y="1369"/>
                </a:lnTo>
                <a:lnTo>
                  <a:pt x="2810" y="1346"/>
                </a:lnTo>
                <a:lnTo>
                  <a:pt x="2805" y="1321"/>
                </a:lnTo>
                <a:lnTo>
                  <a:pt x="2801" y="1294"/>
                </a:lnTo>
                <a:lnTo>
                  <a:pt x="2799" y="1268"/>
                </a:lnTo>
                <a:lnTo>
                  <a:pt x="2798" y="1242"/>
                </a:lnTo>
                <a:lnTo>
                  <a:pt x="2798" y="1186"/>
                </a:lnTo>
                <a:lnTo>
                  <a:pt x="2801" y="1127"/>
                </a:lnTo>
                <a:lnTo>
                  <a:pt x="2805" y="1069"/>
                </a:lnTo>
                <a:lnTo>
                  <a:pt x="2810" y="1007"/>
                </a:lnTo>
                <a:lnTo>
                  <a:pt x="2808" y="988"/>
                </a:lnTo>
                <a:lnTo>
                  <a:pt x="2804" y="969"/>
                </a:lnTo>
                <a:lnTo>
                  <a:pt x="2798" y="951"/>
                </a:lnTo>
                <a:lnTo>
                  <a:pt x="2790" y="934"/>
                </a:lnTo>
                <a:lnTo>
                  <a:pt x="2782" y="918"/>
                </a:lnTo>
                <a:lnTo>
                  <a:pt x="2773" y="903"/>
                </a:lnTo>
                <a:lnTo>
                  <a:pt x="2761" y="888"/>
                </a:lnTo>
                <a:lnTo>
                  <a:pt x="2748" y="877"/>
                </a:lnTo>
                <a:lnTo>
                  <a:pt x="2751" y="868"/>
                </a:lnTo>
                <a:lnTo>
                  <a:pt x="2754" y="869"/>
                </a:lnTo>
                <a:lnTo>
                  <a:pt x="2764" y="878"/>
                </a:lnTo>
                <a:lnTo>
                  <a:pt x="2773" y="888"/>
                </a:lnTo>
                <a:lnTo>
                  <a:pt x="2782" y="899"/>
                </a:lnTo>
                <a:lnTo>
                  <a:pt x="2790" y="909"/>
                </a:lnTo>
                <a:lnTo>
                  <a:pt x="2798" y="921"/>
                </a:lnTo>
                <a:lnTo>
                  <a:pt x="2804" y="932"/>
                </a:lnTo>
                <a:lnTo>
                  <a:pt x="2814" y="956"/>
                </a:lnTo>
                <a:lnTo>
                  <a:pt x="2820" y="878"/>
                </a:lnTo>
                <a:lnTo>
                  <a:pt x="2821" y="839"/>
                </a:lnTo>
                <a:lnTo>
                  <a:pt x="2821" y="800"/>
                </a:lnTo>
                <a:lnTo>
                  <a:pt x="2818" y="761"/>
                </a:lnTo>
                <a:lnTo>
                  <a:pt x="2814" y="721"/>
                </a:lnTo>
                <a:lnTo>
                  <a:pt x="2807" y="682"/>
                </a:lnTo>
                <a:lnTo>
                  <a:pt x="2801" y="663"/>
                </a:lnTo>
                <a:lnTo>
                  <a:pt x="2795" y="644"/>
                </a:lnTo>
                <a:lnTo>
                  <a:pt x="2789" y="625"/>
                </a:lnTo>
                <a:lnTo>
                  <a:pt x="2780" y="607"/>
                </a:lnTo>
                <a:lnTo>
                  <a:pt x="2771" y="588"/>
                </a:lnTo>
                <a:lnTo>
                  <a:pt x="2763" y="570"/>
                </a:lnTo>
                <a:lnTo>
                  <a:pt x="2752" y="553"/>
                </a:lnTo>
                <a:lnTo>
                  <a:pt x="2739" y="535"/>
                </a:lnTo>
                <a:lnTo>
                  <a:pt x="2727" y="519"/>
                </a:lnTo>
                <a:lnTo>
                  <a:pt x="2713" y="504"/>
                </a:lnTo>
                <a:lnTo>
                  <a:pt x="2698" y="490"/>
                </a:lnTo>
                <a:lnTo>
                  <a:pt x="2682" y="477"/>
                </a:lnTo>
                <a:lnTo>
                  <a:pt x="2664" y="463"/>
                </a:lnTo>
                <a:lnTo>
                  <a:pt x="2647" y="452"/>
                </a:lnTo>
                <a:lnTo>
                  <a:pt x="2629" y="441"/>
                </a:lnTo>
                <a:lnTo>
                  <a:pt x="2610" y="433"/>
                </a:lnTo>
                <a:lnTo>
                  <a:pt x="2590" y="424"/>
                </a:lnTo>
                <a:lnTo>
                  <a:pt x="2569" y="416"/>
                </a:lnTo>
                <a:lnTo>
                  <a:pt x="2549" y="412"/>
                </a:lnTo>
                <a:lnTo>
                  <a:pt x="2528" y="408"/>
                </a:lnTo>
                <a:lnTo>
                  <a:pt x="2508" y="405"/>
                </a:lnTo>
                <a:lnTo>
                  <a:pt x="2486" y="403"/>
                </a:lnTo>
                <a:lnTo>
                  <a:pt x="2458" y="402"/>
                </a:lnTo>
                <a:lnTo>
                  <a:pt x="2428" y="403"/>
                </a:lnTo>
                <a:lnTo>
                  <a:pt x="2401" y="406"/>
                </a:lnTo>
                <a:lnTo>
                  <a:pt x="2373" y="412"/>
                </a:lnTo>
                <a:lnTo>
                  <a:pt x="2346" y="419"/>
                </a:lnTo>
                <a:lnTo>
                  <a:pt x="2320" y="428"/>
                </a:lnTo>
                <a:lnTo>
                  <a:pt x="2294" y="437"/>
                </a:lnTo>
                <a:lnTo>
                  <a:pt x="2269" y="449"/>
                </a:lnTo>
                <a:lnTo>
                  <a:pt x="2254" y="460"/>
                </a:lnTo>
                <a:lnTo>
                  <a:pt x="2239" y="475"/>
                </a:lnTo>
                <a:lnTo>
                  <a:pt x="2226" y="490"/>
                </a:lnTo>
                <a:lnTo>
                  <a:pt x="2213" y="506"/>
                </a:lnTo>
                <a:lnTo>
                  <a:pt x="2201" y="523"/>
                </a:lnTo>
                <a:lnTo>
                  <a:pt x="2190" y="542"/>
                </a:lnTo>
                <a:lnTo>
                  <a:pt x="2179" y="562"/>
                </a:lnTo>
                <a:lnTo>
                  <a:pt x="2171" y="582"/>
                </a:lnTo>
                <a:lnTo>
                  <a:pt x="2166" y="584"/>
                </a:lnTo>
                <a:lnTo>
                  <a:pt x="2168" y="579"/>
                </a:lnTo>
                <a:lnTo>
                  <a:pt x="2181" y="548"/>
                </a:lnTo>
                <a:lnTo>
                  <a:pt x="2197" y="518"/>
                </a:lnTo>
                <a:lnTo>
                  <a:pt x="2214" y="491"/>
                </a:lnTo>
                <a:lnTo>
                  <a:pt x="2235" y="466"/>
                </a:lnTo>
                <a:lnTo>
                  <a:pt x="2194" y="491"/>
                </a:lnTo>
                <a:lnTo>
                  <a:pt x="2154" y="518"/>
                </a:lnTo>
                <a:lnTo>
                  <a:pt x="2118" y="544"/>
                </a:lnTo>
                <a:lnTo>
                  <a:pt x="2081" y="572"/>
                </a:lnTo>
                <a:lnTo>
                  <a:pt x="2011" y="626"/>
                </a:lnTo>
                <a:lnTo>
                  <a:pt x="1976" y="649"/>
                </a:lnTo>
                <a:lnTo>
                  <a:pt x="1940" y="671"/>
                </a:lnTo>
                <a:lnTo>
                  <a:pt x="1902" y="692"/>
                </a:lnTo>
                <a:lnTo>
                  <a:pt x="1864" y="710"/>
                </a:lnTo>
                <a:lnTo>
                  <a:pt x="1823" y="726"/>
                </a:lnTo>
                <a:lnTo>
                  <a:pt x="1782" y="737"/>
                </a:lnTo>
                <a:lnTo>
                  <a:pt x="1740" y="748"/>
                </a:lnTo>
                <a:lnTo>
                  <a:pt x="1718" y="751"/>
                </a:lnTo>
                <a:lnTo>
                  <a:pt x="1696" y="754"/>
                </a:lnTo>
                <a:lnTo>
                  <a:pt x="1674" y="755"/>
                </a:lnTo>
                <a:lnTo>
                  <a:pt x="1652" y="755"/>
                </a:lnTo>
                <a:lnTo>
                  <a:pt x="1628" y="755"/>
                </a:lnTo>
                <a:lnTo>
                  <a:pt x="1606" y="754"/>
                </a:lnTo>
                <a:lnTo>
                  <a:pt x="1606" y="755"/>
                </a:lnTo>
                <a:lnTo>
                  <a:pt x="1593" y="758"/>
                </a:lnTo>
                <a:lnTo>
                  <a:pt x="1578" y="762"/>
                </a:lnTo>
                <a:lnTo>
                  <a:pt x="1565" y="768"/>
                </a:lnTo>
                <a:lnTo>
                  <a:pt x="1552" y="777"/>
                </a:lnTo>
                <a:lnTo>
                  <a:pt x="1539" y="784"/>
                </a:lnTo>
                <a:lnTo>
                  <a:pt x="1527" y="795"/>
                </a:lnTo>
                <a:lnTo>
                  <a:pt x="1515" y="806"/>
                </a:lnTo>
                <a:lnTo>
                  <a:pt x="1504" y="818"/>
                </a:lnTo>
                <a:lnTo>
                  <a:pt x="1498" y="817"/>
                </a:lnTo>
                <a:lnTo>
                  <a:pt x="1501" y="815"/>
                </a:lnTo>
                <a:lnTo>
                  <a:pt x="1520" y="795"/>
                </a:lnTo>
                <a:lnTo>
                  <a:pt x="1540" y="776"/>
                </a:lnTo>
                <a:lnTo>
                  <a:pt x="1561" y="762"/>
                </a:lnTo>
                <a:lnTo>
                  <a:pt x="1584" y="751"/>
                </a:lnTo>
                <a:lnTo>
                  <a:pt x="1558" y="746"/>
                </a:lnTo>
                <a:lnTo>
                  <a:pt x="1533" y="742"/>
                </a:lnTo>
                <a:lnTo>
                  <a:pt x="1508" y="734"/>
                </a:lnTo>
                <a:lnTo>
                  <a:pt x="1482" y="726"/>
                </a:lnTo>
                <a:lnTo>
                  <a:pt x="1457" y="715"/>
                </a:lnTo>
                <a:lnTo>
                  <a:pt x="1432" y="704"/>
                </a:lnTo>
                <a:lnTo>
                  <a:pt x="1407" y="691"/>
                </a:lnTo>
                <a:lnTo>
                  <a:pt x="1383" y="676"/>
                </a:lnTo>
                <a:lnTo>
                  <a:pt x="1356" y="657"/>
                </a:lnTo>
                <a:lnTo>
                  <a:pt x="1329" y="636"/>
                </a:lnTo>
                <a:lnTo>
                  <a:pt x="1304" y="614"/>
                </a:lnTo>
                <a:lnTo>
                  <a:pt x="1279" y="591"/>
                </a:lnTo>
                <a:lnTo>
                  <a:pt x="1256" y="567"/>
                </a:lnTo>
                <a:lnTo>
                  <a:pt x="1233" y="544"/>
                </a:lnTo>
                <a:lnTo>
                  <a:pt x="1211" y="518"/>
                </a:lnTo>
                <a:lnTo>
                  <a:pt x="1190" y="493"/>
                </a:lnTo>
                <a:lnTo>
                  <a:pt x="1174" y="481"/>
                </a:lnTo>
                <a:lnTo>
                  <a:pt x="1159" y="472"/>
                </a:lnTo>
                <a:lnTo>
                  <a:pt x="1142" y="465"/>
                </a:lnTo>
                <a:lnTo>
                  <a:pt x="1126" y="462"/>
                </a:lnTo>
                <a:lnTo>
                  <a:pt x="1124" y="457"/>
                </a:lnTo>
                <a:lnTo>
                  <a:pt x="1126" y="457"/>
                </a:lnTo>
                <a:lnTo>
                  <a:pt x="1137" y="459"/>
                </a:lnTo>
                <a:lnTo>
                  <a:pt x="1150" y="462"/>
                </a:lnTo>
                <a:lnTo>
                  <a:pt x="1162" y="466"/>
                </a:lnTo>
                <a:lnTo>
                  <a:pt x="1174" y="472"/>
                </a:lnTo>
                <a:lnTo>
                  <a:pt x="1146" y="435"/>
                </a:lnTo>
                <a:lnTo>
                  <a:pt x="1120" y="400"/>
                </a:lnTo>
                <a:lnTo>
                  <a:pt x="1071" y="331"/>
                </a:lnTo>
                <a:lnTo>
                  <a:pt x="1046" y="301"/>
                </a:lnTo>
                <a:lnTo>
                  <a:pt x="1023" y="271"/>
                </a:lnTo>
                <a:lnTo>
                  <a:pt x="998" y="243"/>
                </a:lnTo>
                <a:lnTo>
                  <a:pt x="973" y="220"/>
                </a:lnTo>
                <a:lnTo>
                  <a:pt x="961" y="211"/>
                </a:lnTo>
                <a:lnTo>
                  <a:pt x="950" y="204"/>
                </a:lnTo>
                <a:lnTo>
                  <a:pt x="936" y="197"/>
                </a:lnTo>
                <a:lnTo>
                  <a:pt x="923" y="191"/>
                </a:lnTo>
                <a:lnTo>
                  <a:pt x="910" y="186"/>
                </a:lnTo>
                <a:lnTo>
                  <a:pt x="895" y="182"/>
                </a:lnTo>
                <a:lnTo>
                  <a:pt x="881" y="179"/>
                </a:lnTo>
                <a:lnTo>
                  <a:pt x="866" y="176"/>
                </a:lnTo>
                <a:lnTo>
                  <a:pt x="835" y="173"/>
                </a:lnTo>
                <a:lnTo>
                  <a:pt x="802" y="175"/>
                </a:lnTo>
                <a:lnTo>
                  <a:pt x="765" y="178"/>
                </a:lnTo>
                <a:lnTo>
                  <a:pt x="727" y="185"/>
                </a:lnTo>
                <a:lnTo>
                  <a:pt x="692" y="192"/>
                </a:lnTo>
                <a:lnTo>
                  <a:pt x="655" y="201"/>
                </a:lnTo>
                <a:lnTo>
                  <a:pt x="582" y="222"/>
                </a:lnTo>
                <a:lnTo>
                  <a:pt x="567" y="229"/>
                </a:lnTo>
                <a:lnTo>
                  <a:pt x="551" y="238"/>
                </a:lnTo>
                <a:lnTo>
                  <a:pt x="536" y="248"/>
                </a:lnTo>
                <a:lnTo>
                  <a:pt x="522" y="260"/>
                </a:lnTo>
                <a:lnTo>
                  <a:pt x="519" y="260"/>
                </a:lnTo>
                <a:lnTo>
                  <a:pt x="520" y="258"/>
                </a:lnTo>
                <a:lnTo>
                  <a:pt x="541" y="241"/>
                </a:lnTo>
                <a:lnTo>
                  <a:pt x="564" y="227"/>
                </a:lnTo>
                <a:lnTo>
                  <a:pt x="479" y="249"/>
                </a:lnTo>
                <a:lnTo>
                  <a:pt x="399" y="271"/>
                </a:lnTo>
                <a:lnTo>
                  <a:pt x="369" y="277"/>
                </a:lnTo>
                <a:lnTo>
                  <a:pt x="341" y="283"/>
                </a:lnTo>
                <a:lnTo>
                  <a:pt x="315" y="286"/>
                </a:lnTo>
                <a:lnTo>
                  <a:pt x="292" y="287"/>
                </a:lnTo>
                <a:lnTo>
                  <a:pt x="268" y="289"/>
                </a:lnTo>
                <a:lnTo>
                  <a:pt x="248" y="287"/>
                </a:lnTo>
                <a:lnTo>
                  <a:pt x="229" y="286"/>
                </a:lnTo>
                <a:lnTo>
                  <a:pt x="212" y="283"/>
                </a:lnTo>
                <a:lnTo>
                  <a:pt x="211" y="282"/>
                </a:lnTo>
                <a:lnTo>
                  <a:pt x="201" y="279"/>
                </a:lnTo>
                <a:lnTo>
                  <a:pt x="190" y="276"/>
                </a:lnTo>
                <a:lnTo>
                  <a:pt x="173" y="265"/>
                </a:lnTo>
                <a:lnTo>
                  <a:pt x="155" y="252"/>
                </a:lnTo>
                <a:lnTo>
                  <a:pt x="136" y="236"/>
                </a:lnTo>
                <a:lnTo>
                  <a:pt x="116" y="219"/>
                </a:lnTo>
                <a:lnTo>
                  <a:pt x="95" y="198"/>
                </a:lnTo>
                <a:lnTo>
                  <a:pt x="51" y="151"/>
                </a:lnTo>
                <a:lnTo>
                  <a:pt x="0" y="100"/>
                </a:lnTo>
                <a:lnTo>
                  <a:pt x="51" y="151"/>
                </a:lnTo>
                <a:lnTo>
                  <a:pt x="97" y="197"/>
                </a:lnTo>
                <a:lnTo>
                  <a:pt x="117" y="217"/>
                </a:lnTo>
                <a:lnTo>
                  <a:pt x="136" y="235"/>
                </a:lnTo>
                <a:lnTo>
                  <a:pt x="155" y="249"/>
                </a:lnTo>
                <a:lnTo>
                  <a:pt x="174" y="263"/>
                </a:lnTo>
                <a:lnTo>
                  <a:pt x="190" y="271"/>
                </a:lnTo>
                <a:lnTo>
                  <a:pt x="207" y="277"/>
                </a:lnTo>
                <a:lnTo>
                  <a:pt x="204" y="271"/>
                </a:lnTo>
                <a:lnTo>
                  <a:pt x="199" y="264"/>
                </a:lnTo>
                <a:lnTo>
                  <a:pt x="195" y="246"/>
                </a:lnTo>
                <a:lnTo>
                  <a:pt x="195" y="2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7" name="Freeform 53"/>
          <p:cNvSpPr>
            <a:spLocks noEditPoints="1"/>
          </p:cNvSpPr>
          <p:nvPr/>
        </p:nvSpPr>
        <p:spPr bwMode="auto">
          <a:xfrm>
            <a:off x="6473826" y="4948760"/>
            <a:ext cx="2540000" cy="1236662"/>
          </a:xfrm>
          <a:custGeom>
            <a:avLst/>
            <a:gdLst>
              <a:gd name="T0" fmla="*/ 1426 w 4801"/>
              <a:gd name="T1" fmla="*/ 1416 h 2338"/>
              <a:gd name="T2" fmla="*/ 1593 w 4801"/>
              <a:gd name="T3" fmla="*/ 1219 h 2338"/>
              <a:gd name="T4" fmla="*/ 1563 w 4801"/>
              <a:gd name="T5" fmla="*/ 1274 h 2338"/>
              <a:gd name="T6" fmla="*/ 2475 w 4801"/>
              <a:gd name="T7" fmla="*/ 1728 h 2338"/>
              <a:gd name="T8" fmla="*/ 2412 w 4801"/>
              <a:gd name="T9" fmla="*/ 1548 h 2338"/>
              <a:gd name="T10" fmla="*/ 2395 w 4801"/>
              <a:gd name="T11" fmla="*/ 1725 h 2338"/>
              <a:gd name="T12" fmla="*/ 3533 w 4801"/>
              <a:gd name="T13" fmla="*/ 1785 h 2338"/>
              <a:gd name="T14" fmla="*/ 3305 w 4801"/>
              <a:gd name="T15" fmla="*/ 1902 h 2338"/>
              <a:gd name="T16" fmla="*/ 3403 w 4801"/>
              <a:gd name="T17" fmla="*/ 1602 h 2338"/>
              <a:gd name="T18" fmla="*/ 3347 w 4801"/>
              <a:gd name="T19" fmla="*/ 1769 h 2338"/>
              <a:gd name="T20" fmla="*/ 3520 w 4801"/>
              <a:gd name="T21" fmla="*/ 1674 h 2338"/>
              <a:gd name="T22" fmla="*/ 1289 w 4801"/>
              <a:gd name="T23" fmla="*/ 690 h 2338"/>
              <a:gd name="T24" fmla="*/ 1429 w 4801"/>
              <a:gd name="T25" fmla="*/ 607 h 2338"/>
              <a:gd name="T26" fmla="*/ 1437 w 4801"/>
              <a:gd name="T27" fmla="*/ 639 h 2338"/>
              <a:gd name="T28" fmla="*/ 2103 w 4801"/>
              <a:gd name="T29" fmla="*/ 1121 h 2338"/>
              <a:gd name="T30" fmla="*/ 2230 w 4801"/>
              <a:gd name="T31" fmla="*/ 1219 h 2338"/>
              <a:gd name="T32" fmla="*/ 2159 w 4801"/>
              <a:gd name="T33" fmla="*/ 1140 h 2338"/>
              <a:gd name="T34" fmla="*/ 2997 w 4801"/>
              <a:gd name="T35" fmla="*/ 1112 h 2338"/>
              <a:gd name="T36" fmla="*/ 3149 w 4801"/>
              <a:gd name="T37" fmla="*/ 989 h 2338"/>
              <a:gd name="T38" fmla="*/ 3064 w 4801"/>
              <a:gd name="T39" fmla="*/ 988 h 2338"/>
              <a:gd name="T40" fmla="*/ 3952 w 4801"/>
              <a:gd name="T41" fmla="*/ 1812 h 2338"/>
              <a:gd name="T42" fmla="*/ 4008 w 4801"/>
              <a:gd name="T43" fmla="*/ 1376 h 2338"/>
              <a:gd name="T44" fmla="*/ 4187 w 4801"/>
              <a:gd name="T45" fmla="*/ 1735 h 2338"/>
              <a:gd name="T46" fmla="*/ 4027 w 4801"/>
              <a:gd name="T47" fmla="*/ 1771 h 2338"/>
              <a:gd name="T48" fmla="*/ 4018 w 4801"/>
              <a:gd name="T49" fmla="*/ 1769 h 2338"/>
              <a:gd name="T50" fmla="*/ 1043 w 4801"/>
              <a:gd name="T51" fmla="*/ 0 h 2338"/>
              <a:gd name="T52" fmla="*/ 1075 w 4801"/>
              <a:gd name="T53" fmla="*/ 176 h 2338"/>
              <a:gd name="T54" fmla="*/ 1640 w 4801"/>
              <a:gd name="T55" fmla="*/ 802 h 2338"/>
              <a:gd name="T56" fmla="*/ 1748 w 4801"/>
              <a:gd name="T57" fmla="*/ 655 h 2338"/>
              <a:gd name="T58" fmla="*/ 1665 w 4801"/>
              <a:gd name="T59" fmla="*/ 745 h 2338"/>
              <a:gd name="T60" fmla="*/ 656 w 4801"/>
              <a:gd name="T61" fmla="*/ 525 h 2338"/>
              <a:gd name="T62" fmla="*/ 617 w 4801"/>
              <a:gd name="T63" fmla="*/ 560 h 2338"/>
              <a:gd name="T64" fmla="*/ 234 w 4801"/>
              <a:gd name="T65" fmla="*/ 674 h 2338"/>
              <a:gd name="T66" fmla="*/ 271 w 4801"/>
              <a:gd name="T67" fmla="*/ 726 h 2338"/>
              <a:gd name="T68" fmla="*/ 392 w 4801"/>
              <a:gd name="T69" fmla="*/ 731 h 2338"/>
              <a:gd name="T70" fmla="*/ 914 w 4801"/>
              <a:gd name="T71" fmla="*/ 270 h 2338"/>
              <a:gd name="T72" fmla="*/ 1077 w 4801"/>
              <a:gd name="T73" fmla="*/ 176 h 2338"/>
              <a:gd name="T74" fmla="*/ 1325 w 4801"/>
              <a:gd name="T75" fmla="*/ 361 h 2338"/>
              <a:gd name="T76" fmla="*/ 1552 w 4801"/>
              <a:gd name="T77" fmla="*/ 772 h 2338"/>
              <a:gd name="T78" fmla="*/ 1670 w 4801"/>
              <a:gd name="T79" fmla="*/ 1079 h 2338"/>
              <a:gd name="T80" fmla="*/ 2191 w 4801"/>
              <a:gd name="T81" fmla="*/ 1356 h 2338"/>
              <a:gd name="T82" fmla="*/ 2342 w 4801"/>
              <a:gd name="T83" fmla="*/ 1403 h 2338"/>
              <a:gd name="T84" fmla="*/ 3129 w 4801"/>
              <a:gd name="T85" fmla="*/ 1255 h 2338"/>
              <a:gd name="T86" fmla="*/ 3335 w 4801"/>
              <a:gd name="T87" fmla="*/ 1348 h 2338"/>
              <a:gd name="T88" fmla="*/ 3919 w 4801"/>
              <a:gd name="T89" fmla="*/ 1949 h 2338"/>
              <a:gd name="T90" fmla="*/ 4040 w 4801"/>
              <a:gd name="T91" fmla="*/ 1860 h 2338"/>
              <a:gd name="T92" fmla="*/ 4656 w 4801"/>
              <a:gd name="T93" fmla="*/ 2240 h 2338"/>
              <a:gd name="T94" fmla="*/ 4174 w 4801"/>
              <a:gd name="T95" fmla="*/ 2181 h 2338"/>
              <a:gd name="T96" fmla="*/ 3690 w 4801"/>
              <a:gd name="T97" fmla="*/ 1706 h 2338"/>
              <a:gd name="T98" fmla="*/ 3643 w 4801"/>
              <a:gd name="T99" fmla="*/ 1662 h 2338"/>
              <a:gd name="T100" fmla="*/ 3136 w 4801"/>
              <a:gd name="T101" fmla="*/ 1313 h 2338"/>
              <a:gd name="T102" fmla="*/ 2529 w 4801"/>
              <a:gd name="T103" fmla="*/ 1499 h 2338"/>
              <a:gd name="T104" fmla="*/ 2056 w 4801"/>
              <a:gd name="T105" fmla="*/ 1395 h 2338"/>
              <a:gd name="T106" fmla="*/ 1681 w 4801"/>
              <a:gd name="T107" fmla="*/ 1227 h 2338"/>
              <a:gd name="T108" fmla="*/ 1656 w 4801"/>
              <a:gd name="T109" fmla="*/ 1098 h 2338"/>
              <a:gd name="T110" fmla="*/ 1439 w 4801"/>
              <a:gd name="T111" fmla="*/ 633 h 2338"/>
              <a:gd name="T112" fmla="*/ 1248 w 4801"/>
              <a:gd name="T113" fmla="*/ 315 h 2338"/>
              <a:gd name="T114" fmla="*/ 823 w 4801"/>
              <a:gd name="T115" fmla="*/ 331 h 2338"/>
              <a:gd name="T116" fmla="*/ 494 w 4801"/>
              <a:gd name="T117" fmla="*/ 652 h 2338"/>
              <a:gd name="T118" fmla="*/ 120 w 4801"/>
              <a:gd name="T119" fmla="*/ 740 h 2338"/>
              <a:gd name="T120" fmla="*/ 281 w 4801"/>
              <a:gd name="T121" fmla="*/ 74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801" h="2338">
                <a:moveTo>
                  <a:pt x="1622" y="1241"/>
                </a:moveTo>
                <a:lnTo>
                  <a:pt x="1624" y="1241"/>
                </a:lnTo>
                <a:lnTo>
                  <a:pt x="1627" y="1250"/>
                </a:lnTo>
                <a:lnTo>
                  <a:pt x="1628" y="1259"/>
                </a:lnTo>
                <a:lnTo>
                  <a:pt x="1628" y="1269"/>
                </a:lnTo>
                <a:lnTo>
                  <a:pt x="1627" y="1281"/>
                </a:lnTo>
                <a:lnTo>
                  <a:pt x="1622" y="1293"/>
                </a:lnTo>
                <a:lnTo>
                  <a:pt x="1616" y="1304"/>
                </a:lnTo>
                <a:lnTo>
                  <a:pt x="1609" y="1316"/>
                </a:lnTo>
                <a:lnTo>
                  <a:pt x="1597" y="1329"/>
                </a:lnTo>
                <a:lnTo>
                  <a:pt x="1585" y="1341"/>
                </a:lnTo>
                <a:lnTo>
                  <a:pt x="1571" y="1353"/>
                </a:lnTo>
                <a:lnTo>
                  <a:pt x="1553" y="1365"/>
                </a:lnTo>
                <a:lnTo>
                  <a:pt x="1533" y="1376"/>
                </a:lnTo>
                <a:lnTo>
                  <a:pt x="1509" y="1388"/>
                </a:lnTo>
                <a:lnTo>
                  <a:pt x="1484" y="1398"/>
                </a:lnTo>
                <a:lnTo>
                  <a:pt x="1456" y="1407"/>
                </a:lnTo>
                <a:lnTo>
                  <a:pt x="1426" y="1416"/>
                </a:lnTo>
                <a:lnTo>
                  <a:pt x="1418" y="1422"/>
                </a:lnTo>
                <a:lnTo>
                  <a:pt x="1432" y="1385"/>
                </a:lnTo>
                <a:lnTo>
                  <a:pt x="1449" y="1345"/>
                </a:lnTo>
                <a:lnTo>
                  <a:pt x="1459" y="1325"/>
                </a:lnTo>
                <a:lnTo>
                  <a:pt x="1470" y="1307"/>
                </a:lnTo>
                <a:lnTo>
                  <a:pt x="1480" y="1290"/>
                </a:lnTo>
                <a:lnTo>
                  <a:pt x="1492" y="1275"/>
                </a:lnTo>
                <a:lnTo>
                  <a:pt x="1502" y="1263"/>
                </a:lnTo>
                <a:lnTo>
                  <a:pt x="1512" y="1253"/>
                </a:lnTo>
                <a:lnTo>
                  <a:pt x="1522" y="1244"/>
                </a:lnTo>
                <a:lnTo>
                  <a:pt x="1533" y="1237"/>
                </a:lnTo>
                <a:lnTo>
                  <a:pt x="1541" y="1231"/>
                </a:lnTo>
                <a:lnTo>
                  <a:pt x="1552" y="1225"/>
                </a:lnTo>
                <a:lnTo>
                  <a:pt x="1561" y="1222"/>
                </a:lnTo>
                <a:lnTo>
                  <a:pt x="1569" y="1219"/>
                </a:lnTo>
                <a:lnTo>
                  <a:pt x="1578" y="1218"/>
                </a:lnTo>
                <a:lnTo>
                  <a:pt x="1585" y="1218"/>
                </a:lnTo>
                <a:lnTo>
                  <a:pt x="1593" y="1219"/>
                </a:lnTo>
                <a:lnTo>
                  <a:pt x="1600" y="1221"/>
                </a:lnTo>
                <a:lnTo>
                  <a:pt x="1606" y="1224"/>
                </a:lnTo>
                <a:lnTo>
                  <a:pt x="1612" y="1227"/>
                </a:lnTo>
                <a:lnTo>
                  <a:pt x="1616" y="1231"/>
                </a:lnTo>
                <a:lnTo>
                  <a:pt x="1621" y="1237"/>
                </a:lnTo>
                <a:lnTo>
                  <a:pt x="1600" y="1246"/>
                </a:lnTo>
                <a:lnTo>
                  <a:pt x="1581" y="1258"/>
                </a:lnTo>
                <a:lnTo>
                  <a:pt x="1561" y="1271"/>
                </a:lnTo>
                <a:lnTo>
                  <a:pt x="1541" y="1287"/>
                </a:lnTo>
                <a:lnTo>
                  <a:pt x="1522" y="1304"/>
                </a:lnTo>
                <a:lnTo>
                  <a:pt x="1505" y="1324"/>
                </a:lnTo>
                <a:lnTo>
                  <a:pt x="1487" y="1345"/>
                </a:lnTo>
                <a:lnTo>
                  <a:pt x="1473" y="1367"/>
                </a:lnTo>
                <a:lnTo>
                  <a:pt x="1489" y="1345"/>
                </a:lnTo>
                <a:lnTo>
                  <a:pt x="1506" y="1325"/>
                </a:lnTo>
                <a:lnTo>
                  <a:pt x="1524" y="1306"/>
                </a:lnTo>
                <a:lnTo>
                  <a:pt x="1543" y="1288"/>
                </a:lnTo>
                <a:lnTo>
                  <a:pt x="1563" y="1274"/>
                </a:lnTo>
                <a:lnTo>
                  <a:pt x="1583" y="1260"/>
                </a:lnTo>
                <a:lnTo>
                  <a:pt x="1603" y="1250"/>
                </a:lnTo>
                <a:lnTo>
                  <a:pt x="1622" y="1241"/>
                </a:lnTo>
                <a:close/>
                <a:moveTo>
                  <a:pt x="2537" y="1502"/>
                </a:moveTo>
                <a:lnTo>
                  <a:pt x="2537" y="1501"/>
                </a:lnTo>
                <a:lnTo>
                  <a:pt x="2548" y="1505"/>
                </a:lnTo>
                <a:lnTo>
                  <a:pt x="2559" y="1513"/>
                </a:lnTo>
                <a:lnTo>
                  <a:pt x="2567" y="1521"/>
                </a:lnTo>
                <a:lnTo>
                  <a:pt x="2573" y="1533"/>
                </a:lnTo>
                <a:lnTo>
                  <a:pt x="2576" y="1546"/>
                </a:lnTo>
                <a:lnTo>
                  <a:pt x="2576" y="1561"/>
                </a:lnTo>
                <a:lnTo>
                  <a:pt x="2573" y="1579"/>
                </a:lnTo>
                <a:lnTo>
                  <a:pt x="2567" y="1599"/>
                </a:lnTo>
                <a:lnTo>
                  <a:pt x="2557" y="1621"/>
                </a:lnTo>
                <a:lnTo>
                  <a:pt x="2544" y="1646"/>
                </a:lnTo>
                <a:lnTo>
                  <a:pt x="2526" y="1671"/>
                </a:lnTo>
                <a:lnTo>
                  <a:pt x="2503" y="1699"/>
                </a:lnTo>
                <a:lnTo>
                  <a:pt x="2475" y="1728"/>
                </a:lnTo>
                <a:lnTo>
                  <a:pt x="2440" y="1759"/>
                </a:lnTo>
                <a:lnTo>
                  <a:pt x="2399" y="1791"/>
                </a:lnTo>
                <a:lnTo>
                  <a:pt x="2352" y="1825"/>
                </a:lnTo>
                <a:lnTo>
                  <a:pt x="2345" y="1835"/>
                </a:lnTo>
                <a:lnTo>
                  <a:pt x="2339" y="1813"/>
                </a:lnTo>
                <a:lnTo>
                  <a:pt x="2334" y="1790"/>
                </a:lnTo>
                <a:lnTo>
                  <a:pt x="2331" y="1765"/>
                </a:lnTo>
                <a:lnTo>
                  <a:pt x="2331" y="1738"/>
                </a:lnTo>
                <a:lnTo>
                  <a:pt x="2331" y="1712"/>
                </a:lnTo>
                <a:lnTo>
                  <a:pt x="2334" y="1687"/>
                </a:lnTo>
                <a:lnTo>
                  <a:pt x="2340" y="1662"/>
                </a:lnTo>
                <a:lnTo>
                  <a:pt x="2348" y="1640"/>
                </a:lnTo>
                <a:lnTo>
                  <a:pt x="2356" y="1621"/>
                </a:lnTo>
                <a:lnTo>
                  <a:pt x="2367" y="1603"/>
                </a:lnTo>
                <a:lnTo>
                  <a:pt x="2377" y="1587"/>
                </a:lnTo>
                <a:lnTo>
                  <a:pt x="2389" y="1573"/>
                </a:lnTo>
                <a:lnTo>
                  <a:pt x="2400" y="1559"/>
                </a:lnTo>
                <a:lnTo>
                  <a:pt x="2412" y="1548"/>
                </a:lnTo>
                <a:lnTo>
                  <a:pt x="2424" y="1537"/>
                </a:lnTo>
                <a:lnTo>
                  <a:pt x="2437" y="1527"/>
                </a:lnTo>
                <a:lnTo>
                  <a:pt x="2450" y="1520"/>
                </a:lnTo>
                <a:lnTo>
                  <a:pt x="2462" y="1514"/>
                </a:lnTo>
                <a:lnTo>
                  <a:pt x="2474" y="1508"/>
                </a:lnTo>
                <a:lnTo>
                  <a:pt x="2487" y="1504"/>
                </a:lnTo>
                <a:lnTo>
                  <a:pt x="2499" y="1501"/>
                </a:lnTo>
                <a:lnTo>
                  <a:pt x="2509" y="1499"/>
                </a:lnTo>
                <a:lnTo>
                  <a:pt x="2519" y="1499"/>
                </a:lnTo>
                <a:lnTo>
                  <a:pt x="2529" y="1499"/>
                </a:lnTo>
                <a:lnTo>
                  <a:pt x="2506" y="1526"/>
                </a:lnTo>
                <a:lnTo>
                  <a:pt x="2482" y="1552"/>
                </a:lnTo>
                <a:lnTo>
                  <a:pt x="2462" y="1581"/>
                </a:lnTo>
                <a:lnTo>
                  <a:pt x="2443" y="1612"/>
                </a:lnTo>
                <a:lnTo>
                  <a:pt x="2425" y="1643"/>
                </a:lnTo>
                <a:lnTo>
                  <a:pt x="2411" y="1675"/>
                </a:lnTo>
                <a:lnTo>
                  <a:pt x="2399" y="1709"/>
                </a:lnTo>
                <a:lnTo>
                  <a:pt x="2395" y="1725"/>
                </a:lnTo>
                <a:lnTo>
                  <a:pt x="2392" y="1743"/>
                </a:lnTo>
                <a:lnTo>
                  <a:pt x="2396" y="1725"/>
                </a:lnTo>
                <a:lnTo>
                  <a:pt x="2400" y="1708"/>
                </a:lnTo>
                <a:lnTo>
                  <a:pt x="2414" y="1675"/>
                </a:lnTo>
                <a:lnTo>
                  <a:pt x="2428" y="1643"/>
                </a:lnTo>
                <a:lnTo>
                  <a:pt x="2447" y="1611"/>
                </a:lnTo>
                <a:lnTo>
                  <a:pt x="2466" y="1581"/>
                </a:lnTo>
                <a:lnTo>
                  <a:pt x="2488" y="1554"/>
                </a:lnTo>
                <a:lnTo>
                  <a:pt x="2512" y="1527"/>
                </a:lnTo>
                <a:lnTo>
                  <a:pt x="2537" y="1502"/>
                </a:lnTo>
                <a:close/>
                <a:moveTo>
                  <a:pt x="3520" y="1674"/>
                </a:moveTo>
                <a:lnTo>
                  <a:pt x="3520" y="1674"/>
                </a:lnTo>
                <a:lnTo>
                  <a:pt x="3529" y="1691"/>
                </a:lnTo>
                <a:lnTo>
                  <a:pt x="3535" y="1712"/>
                </a:lnTo>
                <a:lnTo>
                  <a:pt x="3538" y="1732"/>
                </a:lnTo>
                <a:lnTo>
                  <a:pt x="3538" y="1753"/>
                </a:lnTo>
                <a:lnTo>
                  <a:pt x="3535" y="1775"/>
                </a:lnTo>
                <a:lnTo>
                  <a:pt x="3533" y="1785"/>
                </a:lnTo>
                <a:lnTo>
                  <a:pt x="3529" y="1797"/>
                </a:lnTo>
                <a:lnTo>
                  <a:pt x="3525" y="1807"/>
                </a:lnTo>
                <a:lnTo>
                  <a:pt x="3520" y="1816"/>
                </a:lnTo>
                <a:lnTo>
                  <a:pt x="3514" y="1826"/>
                </a:lnTo>
                <a:lnTo>
                  <a:pt x="3507" y="1836"/>
                </a:lnTo>
                <a:lnTo>
                  <a:pt x="3498" y="1845"/>
                </a:lnTo>
                <a:lnTo>
                  <a:pt x="3489" y="1854"/>
                </a:lnTo>
                <a:lnTo>
                  <a:pt x="3479" y="1861"/>
                </a:lnTo>
                <a:lnTo>
                  <a:pt x="3467" y="1869"/>
                </a:lnTo>
                <a:lnTo>
                  <a:pt x="3454" y="1876"/>
                </a:lnTo>
                <a:lnTo>
                  <a:pt x="3440" y="1882"/>
                </a:lnTo>
                <a:lnTo>
                  <a:pt x="3425" y="1888"/>
                </a:lnTo>
                <a:lnTo>
                  <a:pt x="3409" y="1892"/>
                </a:lnTo>
                <a:lnTo>
                  <a:pt x="3391" y="1897"/>
                </a:lnTo>
                <a:lnTo>
                  <a:pt x="3372" y="1900"/>
                </a:lnTo>
                <a:lnTo>
                  <a:pt x="3350" y="1901"/>
                </a:lnTo>
                <a:lnTo>
                  <a:pt x="3328" y="1902"/>
                </a:lnTo>
                <a:lnTo>
                  <a:pt x="3305" y="1902"/>
                </a:lnTo>
                <a:lnTo>
                  <a:pt x="3280" y="1901"/>
                </a:lnTo>
                <a:lnTo>
                  <a:pt x="3253" y="1898"/>
                </a:lnTo>
                <a:lnTo>
                  <a:pt x="3226" y="1895"/>
                </a:lnTo>
                <a:lnTo>
                  <a:pt x="3214" y="1900"/>
                </a:lnTo>
                <a:lnTo>
                  <a:pt x="3223" y="1869"/>
                </a:lnTo>
                <a:lnTo>
                  <a:pt x="3231" y="1836"/>
                </a:lnTo>
                <a:lnTo>
                  <a:pt x="3243" y="1803"/>
                </a:lnTo>
                <a:lnTo>
                  <a:pt x="3255" y="1769"/>
                </a:lnTo>
                <a:lnTo>
                  <a:pt x="3269" y="1737"/>
                </a:lnTo>
                <a:lnTo>
                  <a:pt x="3284" y="1708"/>
                </a:lnTo>
                <a:lnTo>
                  <a:pt x="3299" y="1681"/>
                </a:lnTo>
                <a:lnTo>
                  <a:pt x="3315" y="1661"/>
                </a:lnTo>
                <a:lnTo>
                  <a:pt x="3330" y="1644"/>
                </a:lnTo>
                <a:lnTo>
                  <a:pt x="3344" y="1631"/>
                </a:lnTo>
                <a:lnTo>
                  <a:pt x="3360" y="1620"/>
                </a:lnTo>
                <a:lnTo>
                  <a:pt x="3375" y="1612"/>
                </a:lnTo>
                <a:lnTo>
                  <a:pt x="3388" y="1606"/>
                </a:lnTo>
                <a:lnTo>
                  <a:pt x="3403" y="1602"/>
                </a:lnTo>
                <a:lnTo>
                  <a:pt x="3416" y="1601"/>
                </a:lnTo>
                <a:lnTo>
                  <a:pt x="3431" y="1602"/>
                </a:lnTo>
                <a:lnTo>
                  <a:pt x="3442" y="1603"/>
                </a:lnTo>
                <a:lnTo>
                  <a:pt x="3456" y="1608"/>
                </a:lnTo>
                <a:lnTo>
                  <a:pt x="3467" y="1614"/>
                </a:lnTo>
                <a:lnTo>
                  <a:pt x="3478" y="1621"/>
                </a:lnTo>
                <a:lnTo>
                  <a:pt x="3488" y="1630"/>
                </a:lnTo>
                <a:lnTo>
                  <a:pt x="3498" y="1640"/>
                </a:lnTo>
                <a:lnTo>
                  <a:pt x="3507" y="1650"/>
                </a:lnTo>
                <a:lnTo>
                  <a:pt x="3514" y="1662"/>
                </a:lnTo>
                <a:lnTo>
                  <a:pt x="3500" y="1666"/>
                </a:lnTo>
                <a:lnTo>
                  <a:pt x="3485" y="1671"/>
                </a:lnTo>
                <a:lnTo>
                  <a:pt x="3472" y="1677"/>
                </a:lnTo>
                <a:lnTo>
                  <a:pt x="3457" y="1683"/>
                </a:lnTo>
                <a:lnTo>
                  <a:pt x="3428" y="1699"/>
                </a:lnTo>
                <a:lnTo>
                  <a:pt x="3400" y="1719"/>
                </a:lnTo>
                <a:lnTo>
                  <a:pt x="3374" y="1741"/>
                </a:lnTo>
                <a:lnTo>
                  <a:pt x="3347" y="1769"/>
                </a:lnTo>
                <a:lnTo>
                  <a:pt x="3322" y="1798"/>
                </a:lnTo>
                <a:lnTo>
                  <a:pt x="3299" y="1834"/>
                </a:lnTo>
                <a:lnTo>
                  <a:pt x="3311" y="1816"/>
                </a:lnTo>
                <a:lnTo>
                  <a:pt x="3324" y="1800"/>
                </a:lnTo>
                <a:lnTo>
                  <a:pt x="3335" y="1784"/>
                </a:lnTo>
                <a:lnTo>
                  <a:pt x="3349" y="1769"/>
                </a:lnTo>
                <a:lnTo>
                  <a:pt x="3362" y="1756"/>
                </a:lnTo>
                <a:lnTo>
                  <a:pt x="3376" y="1744"/>
                </a:lnTo>
                <a:lnTo>
                  <a:pt x="3390" y="1732"/>
                </a:lnTo>
                <a:lnTo>
                  <a:pt x="3403" y="1722"/>
                </a:lnTo>
                <a:lnTo>
                  <a:pt x="3418" y="1712"/>
                </a:lnTo>
                <a:lnTo>
                  <a:pt x="3432" y="1705"/>
                </a:lnTo>
                <a:lnTo>
                  <a:pt x="3447" y="1697"/>
                </a:lnTo>
                <a:lnTo>
                  <a:pt x="3461" y="1690"/>
                </a:lnTo>
                <a:lnTo>
                  <a:pt x="3476" y="1684"/>
                </a:lnTo>
                <a:lnTo>
                  <a:pt x="3491" y="1680"/>
                </a:lnTo>
                <a:lnTo>
                  <a:pt x="3505" y="1675"/>
                </a:lnTo>
                <a:lnTo>
                  <a:pt x="3520" y="1674"/>
                </a:lnTo>
                <a:close/>
                <a:moveTo>
                  <a:pt x="1437" y="639"/>
                </a:moveTo>
                <a:lnTo>
                  <a:pt x="1437" y="639"/>
                </a:lnTo>
                <a:lnTo>
                  <a:pt x="1437" y="649"/>
                </a:lnTo>
                <a:lnTo>
                  <a:pt x="1436" y="660"/>
                </a:lnTo>
                <a:lnTo>
                  <a:pt x="1433" y="668"/>
                </a:lnTo>
                <a:lnTo>
                  <a:pt x="1430" y="679"/>
                </a:lnTo>
                <a:lnTo>
                  <a:pt x="1426" y="687"/>
                </a:lnTo>
                <a:lnTo>
                  <a:pt x="1420" y="695"/>
                </a:lnTo>
                <a:lnTo>
                  <a:pt x="1413" y="702"/>
                </a:lnTo>
                <a:lnTo>
                  <a:pt x="1404" y="708"/>
                </a:lnTo>
                <a:lnTo>
                  <a:pt x="1393" y="712"/>
                </a:lnTo>
                <a:lnTo>
                  <a:pt x="1383" y="715"/>
                </a:lnTo>
                <a:lnTo>
                  <a:pt x="1370" y="717"/>
                </a:lnTo>
                <a:lnTo>
                  <a:pt x="1357" y="715"/>
                </a:lnTo>
                <a:lnTo>
                  <a:pt x="1342" y="712"/>
                </a:lnTo>
                <a:lnTo>
                  <a:pt x="1326" y="708"/>
                </a:lnTo>
                <a:lnTo>
                  <a:pt x="1308" y="701"/>
                </a:lnTo>
                <a:lnTo>
                  <a:pt x="1289" y="690"/>
                </a:lnTo>
                <a:lnTo>
                  <a:pt x="1284" y="692"/>
                </a:lnTo>
                <a:lnTo>
                  <a:pt x="1297" y="664"/>
                </a:lnTo>
                <a:lnTo>
                  <a:pt x="1314" y="636"/>
                </a:lnTo>
                <a:lnTo>
                  <a:pt x="1323" y="623"/>
                </a:lnTo>
                <a:lnTo>
                  <a:pt x="1333" y="613"/>
                </a:lnTo>
                <a:lnTo>
                  <a:pt x="1342" y="602"/>
                </a:lnTo>
                <a:lnTo>
                  <a:pt x="1352" y="595"/>
                </a:lnTo>
                <a:lnTo>
                  <a:pt x="1360" y="589"/>
                </a:lnTo>
                <a:lnTo>
                  <a:pt x="1369" y="586"/>
                </a:lnTo>
                <a:lnTo>
                  <a:pt x="1377" y="583"/>
                </a:lnTo>
                <a:lnTo>
                  <a:pt x="1385" y="582"/>
                </a:lnTo>
                <a:lnTo>
                  <a:pt x="1392" y="582"/>
                </a:lnTo>
                <a:lnTo>
                  <a:pt x="1398" y="583"/>
                </a:lnTo>
                <a:lnTo>
                  <a:pt x="1405" y="586"/>
                </a:lnTo>
                <a:lnTo>
                  <a:pt x="1410" y="589"/>
                </a:lnTo>
                <a:lnTo>
                  <a:pt x="1415" y="592"/>
                </a:lnTo>
                <a:lnTo>
                  <a:pt x="1420" y="597"/>
                </a:lnTo>
                <a:lnTo>
                  <a:pt x="1429" y="607"/>
                </a:lnTo>
                <a:lnTo>
                  <a:pt x="1433" y="620"/>
                </a:lnTo>
                <a:lnTo>
                  <a:pt x="1436" y="633"/>
                </a:lnTo>
                <a:lnTo>
                  <a:pt x="1423" y="630"/>
                </a:lnTo>
                <a:lnTo>
                  <a:pt x="1410" y="630"/>
                </a:lnTo>
                <a:lnTo>
                  <a:pt x="1395" y="632"/>
                </a:lnTo>
                <a:lnTo>
                  <a:pt x="1380" y="636"/>
                </a:lnTo>
                <a:lnTo>
                  <a:pt x="1366" y="642"/>
                </a:lnTo>
                <a:lnTo>
                  <a:pt x="1351" y="649"/>
                </a:lnTo>
                <a:lnTo>
                  <a:pt x="1338" y="660"/>
                </a:lnTo>
                <a:lnTo>
                  <a:pt x="1325" y="671"/>
                </a:lnTo>
                <a:lnTo>
                  <a:pt x="1338" y="660"/>
                </a:lnTo>
                <a:lnTo>
                  <a:pt x="1352" y="649"/>
                </a:lnTo>
                <a:lnTo>
                  <a:pt x="1367" y="643"/>
                </a:lnTo>
                <a:lnTo>
                  <a:pt x="1382" y="638"/>
                </a:lnTo>
                <a:lnTo>
                  <a:pt x="1395" y="635"/>
                </a:lnTo>
                <a:lnTo>
                  <a:pt x="1410" y="635"/>
                </a:lnTo>
                <a:lnTo>
                  <a:pt x="1424" y="636"/>
                </a:lnTo>
                <a:lnTo>
                  <a:pt x="1437" y="639"/>
                </a:lnTo>
                <a:close/>
                <a:moveTo>
                  <a:pt x="2153" y="1262"/>
                </a:moveTo>
                <a:lnTo>
                  <a:pt x="2153" y="1262"/>
                </a:lnTo>
                <a:lnTo>
                  <a:pt x="2145" y="1259"/>
                </a:lnTo>
                <a:lnTo>
                  <a:pt x="2138" y="1256"/>
                </a:lnTo>
                <a:lnTo>
                  <a:pt x="2131" y="1253"/>
                </a:lnTo>
                <a:lnTo>
                  <a:pt x="2123" y="1247"/>
                </a:lnTo>
                <a:lnTo>
                  <a:pt x="2117" y="1241"/>
                </a:lnTo>
                <a:lnTo>
                  <a:pt x="2112" y="1236"/>
                </a:lnTo>
                <a:lnTo>
                  <a:pt x="2106" y="1228"/>
                </a:lnTo>
                <a:lnTo>
                  <a:pt x="2101" y="1219"/>
                </a:lnTo>
                <a:lnTo>
                  <a:pt x="2098" y="1209"/>
                </a:lnTo>
                <a:lnTo>
                  <a:pt x="2096" y="1199"/>
                </a:lnTo>
                <a:lnTo>
                  <a:pt x="2094" y="1189"/>
                </a:lnTo>
                <a:lnTo>
                  <a:pt x="2093" y="1177"/>
                </a:lnTo>
                <a:lnTo>
                  <a:pt x="2094" y="1164"/>
                </a:lnTo>
                <a:lnTo>
                  <a:pt x="2096" y="1151"/>
                </a:lnTo>
                <a:lnTo>
                  <a:pt x="2098" y="1136"/>
                </a:lnTo>
                <a:lnTo>
                  <a:pt x="2103" y="1121"/>
                </a:lnTo>
                <a:lnTo>
                  <a:pt x="2110" y="1105"/>
                </a:lnTo>
                <a:lnTo>
                  <a:pt x="2120" y="1088"/>
                </a:lnTo>
                <a:lnTo>
                  <a:pt x="2132" y="1070"/>
                </a:lnTo>
                <a:lnTo>
                  <a:pt x="2145" y="1052"/>
                </a:lnTo>
                <a:lnTo>
                  <a:pt x="2160" y="1036"/>
                </a:lnTo>
                <a:lnTo>
                  <a:pt x="2175" y="1020"/>
                </a:lnTo>
                <a:lnTo>
                  <a:pt x="2189" y="1005"/>
                </a:lnTo>
                <a:lnTo>
                  <a:pt x="2204" y="992"/>
                </a:lnTo>
                <a:lnTo>
                  <a:pt x="2204" y="1003"/>
                </a:lnTo>
                <a:lnTo>
                  <a:pt x="2217" y="1036"/>
                </a:lnTo>
                <a:lnTo>
                  <a:pt x="2229" y="1067"/>
                </a:lnTo>
                <a:lnTo>
                  <a:pt x="2236" y="1096"/>
                </a:lnTo>
                <a:lnTo>
                  <a:pt x="2241" y="1123"/>
                </a:lnTo>
                <a:lnTo>
                  <a:pt x="2244" y="1146"/>
                </a:lnTo>
                <a:lnTo>
                  <a:pt x="2242" y="1168"/>
                </a:lnTo>
                <a:lnTo>
                  <a:pt x="2241" y="1187"/>
                </a:lnTo>
                <a:lnTo>
                  <a:pt x="2236" y="1205"/>
                </a:lnTo>
                <a:lnTo>
                  <a:pt x="2230" y="1219"/>
                </a:lnTo>
                <a:lnTo>
                  <a:pt x="2223" y="1233"/>
                </a:lnTo>
                <a:lnTo>
                  <a:pt x="2214" y="1243"/>
                </a:lnTo>
                <a:lnTo>
                  <a:pt x="2204" y="1250"/>
                </a:lnTo>
                <a:lnTo>
                  <a:pt x="2194" y="1256"/>
                </a:lnTo>
                <a:lnTo>
                  <a:pt x="2182" y="1260"/>
                </a:lnTo>
                <a:lnTo>
                  <a:pt x="2172" y="1262"/>
                </a:lnTo>
                <a:lnTo>
                  <a:pt x="2160" y="1262"/>
                </a:lnTo>
                <a:lnTo>
                  <a:pt x="2156" y="1240"/>
                </a:lnTo>
                <a:lnTo>
                  <a:pt x="2153" y="1217"/>
                </a:lnTo>
                <a:lnTo>
                  <a:pt x="2153" y="1192"/>
                </a:lnTo>
                <a:lnTo>
                  <a:pt x="2156" y="1167"/>
                </a:lnTo>
                <a:lnTo>
                  <a:pt x="2160" y="1142"/>
                </a:lnTo>
                <a:lnTo>
                  <a:pt x="2166" y="1117"/>
                </a:lnTo>
                <a:lnTo>
                  <a:pt x="2176" y="1092"/>
                </a:lnTo>
                <a:lnTo>
                  <a:pt x="2188" y="1066"/>
                </a:lnTo>
                <a:lnTo>
                  <a:pt x="2175" y="1090"/>
                </a:lnTo>
                <a:lnTo>
                  <a:pt x="2166" y="1115"/>
                </a:lnTo>
                <a:lnTo>
                  <a:pt x="2159" y="1140"/>
                </a:lnTo>
                <a:lnTo>
                  <a:pt x="2153" y="1165"/>
                </a:lnTo>
                <a:lnTo>
                  <a:pt x="2150" y="1190"/>
                </a:lnTo>
                <a:lnTo>
                  <a:pt x="2148" y="1215"/>
                </a:lnTo>
                <a:lnTo>
                  <a:pt x="2150" y="1238"/>
                </a:lnTo>
                <a:lnTo>
                  <a:pt x="2153" y="1262"/>
                </a:lnTo>
                <a:close/>
                <a:moveTo>
                  <a:pt x="3082" y="1180"/>
                </a:moveTo>
                <a:lnTo>
                  <a:pt x="3082" y="1180"/>
                </a:lnTo>
                <a:lnTo>
                  <a:pt x="3073" y="1181"/>
                </a:lnTo>
                <a:lnTo>
                  <a:pt x="3063" y="1181"/>
                </a:lnTo>
                <a:lnTo>
                  <a:pt x="3054" y="1180"/>
                </a:lnTo>
                <a:lnTo>
                  <a:pt x="3044" y="1177"/>
                </a:lnTo>
                <a:lnTo>
                  <a:pt x="3035" y="1171"/>
                </a:lnTo>
                <a:lnTo>
                  <a:pt x="3028" y="1165"/>
                </a:lnTo>
                <a:lnTo>
                  <a:pt x="3019" y="1158"/>
                </a:lnTo>
                <a:lnTo>
                  <a:pt x="3013" y="1149"/>
                </a:lnTo>
                <a:lnTo>
                  <a:pt x="3006" y="1139"/>
                </a:lnTo>
                <a:lnTo>
                  <a:pt x="3001" y="1126"/>
                </a:lnTo>
                <a:lnTo>
                  <a:pt x="2997" y="1112"/>
                </a:lnTo>
                <a:lnTo>
                  <a:pt x="2994" y="1098"/>
                </a:lnTo>
                <a:lnTo>
                  <a:pt x="2992" y="1080"/>
                </a:lnTo>
                <a:lnTo>
                  <a:pt x="2992" y="1063"/>
                </a:lnTo>
                <a:lnTo>
                  <a:pt x="2994" y="1042"/>
                </a:lnTo>
                <a:lnTo>
                  <a:pt x="2998" y="1022"/>
                </a:lnTo>
                <a:lnTo>
                  <a:pt x="3004" y="997"/>
                </a:lnTo>
                <a:lnTo>
                  <a:pt x="3013" y="972"/>
                </a:lnTo>
                <a:lnTo>
                  <a:pt x="3023" y="944"/>
                </a:lnTo>
                <a:lnTo>
                  <a:pt x="3036" y="916"/>
                </a:lnTo>
                <a:lnTo>
                  <a:pt x="3050" y="888"/>
                </a:lnTo>
                <a:lnTo>
                  <a:pt x="3064" y="862"/>
                </a:lnTo>
                <a:lnTo>
                  <a:pt x="3091" y="815"/>
                </a:lnTo>
                <a:lnTo>
                  <a:pt x="3091" y="827"/>
                </a:lnTo>
                <a:lnTo>
                  <a:pt x="3107" y="862"/>
                </a:lnTo>
                <a:lnTo>
                  <a:pt x="3121" y="896"/>
                </a:lnTo>
                <a:lnTo>
                  <a:pt x="3133" y="929"/>
                </a:lnTo>
                <a:lnTo>
                  <a:pt x="3142" y="960"/>
                </a:lnTo>
                <a:lnTo>
                  <a:pt x="3149" y="989"/>
                </a:lnTo>
                <a:lnTo>
                  <a:pt x="3155" y="1016"/>
                </a:lnTo>
                <a:lnTo>
                  <a:pt x="3157" y="1042"/>
                </a:lnTo>
                <a:lnTo>
                  <a:pt x="3157" y="1066"/>
                </a:lnTo>
                <a:lnTo>
                  <a:pt x="3155" y="1088"/>
                </a:lnTo>
                <a:lnTo>
                  <a:pt x="3149" y="1108"/>
                </a:lnTo>
                <a:lnTo>
                  <a:pt x="3143" y="1126"/>
                </a:lnTo>
                <a:lnTo>
                  <a:pt x="3136" y="1140"/>
                </a:lnTo>
                <a:lnTo>
                  <a:pt x="3126" y="1153"/>
                </a:lnTo>
                <a:lnTo>
                  <a:pt x="3114" y="1164"/>
                </a:lnTo>
                <a:lnTo>
                  <a:pt x="3102" y="1173"/>
                </a:lnTo>
                <a:lnTo>
                  <a:pt x="3089" y="1178"/>
                </a:lnTo>
                <a:lnTo>
                  <a:pt x="3089" y="1177"/>
                </a:lnTo>
                <a:lnTo>
                  <a:pt x="3079" y="1151"/>
                </a:lnTo>
                <a:lnTo>
                  <a:pt x="3070" y="1121"/>
                </a:lnTo>
                <a:lnTo>
                  <a:pt x="3064" y="1090"/>
                </a:lnTo>
                <a:lnTo>
                  <a:pt x="3061" y="1058"/>
                </a:lnTo>
                <a:lnTo>
                  <a:pt x="3061" y="1025"/>
                </a:lnTo>
                <a:lnTo>
                  <a:pt x="3064" y="988"/>
                </a:lnTo>
                <a:lnTo>
                  <a:pt x="3072" y="951"/>
                </a:lnTo>
                <a:lnTo>
                  <a:pt x="3080" y="915"/>
                </a:lnTo>
                <a:lnTo>
                  <a:pt x="3070" y="951"/>
                </a:lnTo>
                <a:lnTo>
                  <a:pt x="3063" y="988"/>
                </a:lnTo>
                <a:lnTo>
                  <a:pt x="3060" y="1023"/>
                </a:lnTo>
                <a:lnTo>
                  <a:pt x="3058" y="1057"/>
                </a:lnTo>
                <a:lnTo>
                  <a:pt x="3060" y="1090"/>
                </a:lnTo>
                <a:lnTo>
                  <a:pt x="3064" y="1123"/>
                </a:lnTo>
                <a:lnTo>
                  <a:pt x="3072" y="1152"/>
                </a:lnTo>
                <a:lnTo>
                  <a:pt x="3082" y="1180"/>
                </a:lnTo>
                <a:close/>
                <a:moveTo>
                  <a:pt x="4029" y="1858"/>
                </a:moveTo>
                <a:lnTo>
                  <a:pt x="4029" y="1858"/>
                </a:lnTo>
                <a:lnTo>
                  <a:pt x="4014" y="1856"/>
                </a:lnTo>
                <a:lnTo>
                  <a:pt x="4001" y="1850"/>
                </a:lnTo>
                <a:lnTo>
                  <a:pt x="3988" y="1844"/>
                </a:lnTo>
                <a:lnTo>
                  <a:pt x="3974" y="1835"/>
                </a:lnTo>
                <a:lnTo>
                  <a:pt x="3963" y="1825"/>
                </a:lnTo>
                <a:lnTo>
                  <a:pt x="3952" y="1812"/>
                </a:lnTo>
                <a:lnTo>
                  <a:pt x="3942" y="1798"/>
                </a:lnTo>
                <a:lnTo>
                  <a:pt x="3933" y="1782"/>
                </a:lnTo>
                <a:lnTo>
                  <a:pt x="3925" y="1765"/>
                </a:lnTo>
                <a:lnTo>
                  <a:pt x="3919" y="1746"/>
                </a:lnTo>
                <a:lnTo>
                  <a:pt x="3913" y="1725"/>
                </a:lnTo>
                <a:lnTo>
                  <a:pt x="3909" y="1702"/>
                </a:lnTo>
                <a:lnTo>
                  <a:pt x="3907" y="1677"/>
                </a:lnTo>
                <a:lnTo>
                  <a:pt x="3906" y="1650"/>
                </a:lnTo>
                <a:lnTo>
                  <a:pt x="3906" y="1622"/>
                </a:lnTo>
                <a:lnTo>
                  <a:pt x="3909" y="1592"/>
                </a:lnTo>
                <a:lnTo>
                  <a:pt x="3911" y="1574"/>
                </a:lnTo>
                <a:lnTo>
                  <a:pt x="3916" y="1557"/>
                </a:lnTo>
                <a:lnTo>
                  <a:pt x="3922" y="1539"/>
                </a:lnTo>
                <a:lnTo>
                  <a:pt x="3928" y="1521"/>
                </a:lnTo>
                <a:lnTo>
                  <a:pt x="3944" y="1483"/>
                </a:lnTo>
                <a:lnTo>
                  <a:pt x="3963" y="1447"/>
                </a:lnTo>
                <a:lnTo>
                  <a:pt x="3985" y="1410"/>
                </a:lnTo>
                <a:lnTo>
                  <a:pt x="4008" y="1376"/>
                </a:lnTo>
                <a:lnTo>
                  <a:pt x="4033" y="1345"/>
                </a:lnTo>
                <a:lnTo>
                  <a:pt x="4058" y="1319"/>
                </a:lnTo>
                <a:lnTo>
                  <a:pt x="4062" y="1337"/>
                </a:lnTo>
                <a:lnTo>
                  <a:pt x="4089" y="1373"/>
                </a:lnTo>
                <a:lnTo>
                  <a:pt x="4111" y="1407"/>
                </a:lnTo>
                <a:lnTo>
                  <a:pt x="4131" y="1441"/>
                </a:lnTo>
                <a:lnTo>
                  <a:pt x="4147" y="1473"/>
                </a:lnTo>
                <a:lnTo>
                  <a:pt x="4161" y="1504"/>
                </a:lnTo>
                <a:lnTo>
                  <a:pt x="4172" y="1532"/>
                </a:lnTo>
                <a:lnTo>
                  <a:pt x="4181" y="1561"/>
                </a:lnTo>
                <a:lnTo>
                  <a:pt x="4187" y="1587"/>
                </a:lnTo>
                <a:lnTo>
                  <a:pt x="4191" y="1612"/>
                </a:lnTo>
                <a:lnTo>
                  <a:pt x="4194" y="1636"/>
                </a:lnTo>
                <a:lnTo>
                  <a:pt x="4196" y="1659"/>
                </a:lnTo>
                <a:lnTo>
                  <a:pt x="4196" y="1680"/>
                </a:lnTo>
                <a:lnTo>
                  <a:pt x="4194" y="1700"/>
                </a:lnTo>
                <a:lnTo>
                  <a:pt x="4191" y="1718"/>
                </a:lnTo>
                <a:lnTo>
                  <a:pt x="4187" y="1735"/>
                </a:lnTo>
                <a:lnTo>
                  <a:pt x="4183" y="1751"/>
                </a:lnTo>
                <a:lnTo>
                  <a:pt x="4177" y="1766"/>
                </a:lnTo>
                <a:lnTo>
                  <a:pt x="4171" y="1779"/>
                </a:lnTo>
                <a:lnTo>
                  <a:pt x="4164" y="1793"/>
                </a:lnTo>
                <a:lnTo>
                  <a:pt x="4156" y="1803"/>
                </a:lnTo>
                <a:lnTo>
                  <a:pt x="4149" y="1813"/>
                </a:lnTo>
                <a:lnTo>
                  <a:pt x="4140" y="1823"/>
                </a:lnTo>
                <a:lnTo>
                  <a:pt x="4130" y="1831"/>
                </a:lnTo>
                <a:lnTo>
                  <a:pt x="4121" y="1838"/>
                </a:lnTo>
                <a:lnTo>
                  <a:pt x="4111" y="1844"/>
                </a:lnTo>
                <a:lnTo>
                  <a:pt x="4102" y="1850"/>
                </a:lnTo>
                <a:lnTo>
                  <a:pt x="4092" y="1854"/>
                </a:lnTo>
                <a:lnTo>
                  <a:pt x="4081" y="1857"/>
                </a:lnTo>
                <a:lnTo>
                  <a:pt x="4071" y="1858"/>
                </a:lnTo>
                <a:lnTo>
                  <a:pt x="4061" y="1860"/>
                </a:lnTo>
                <a:lnTo>
                  <a:pt x="4040" y="1860"/>
                </a:lnTo>
                <a:lnTo>
                  <a:pt x="4033" y="1816"/>
                </a:lnTo>
                <a:lnTo>
                  <a:pt x="4027" y="1771"/>
                </a:lnTo>
                <a:lnTo>
                  <a:pt x="4024" y="1724"/>
                </a:lnTo>
                <a:lnTo>
                  <a:pt x="4024" y="1674"/>
                </a:lnTo>
                <a:lnTo>
                  <a:pt x="4027" y="1624"/>
                </a:lnTo>
                <a:lnTo>
                  <a:pt x="4030" y="1599"/>
                </a:lnTo>
                <a:lnTo>
                  <a:pt x="4033" y="1573"/>
                </a:lnTo>
                <a:lnTo>
                  <a:pt x="4037" y="1546"/>
                </a:lnTo>
                <a:lnTo>
                  <a:pt x="4043" y="1521"/>
                </a:lnTo>
                <a:lnTo>
                  <a:pt x="4051" y="1495"/>
                </a:lnTo>
                <a:lnTo>
                  <a:pt x="4058" y="1470"/>
                </a:lnTo>
                <a:lnTo>
                  <a:pt x="4051" y="1495"/>
                </a:lnTo>
                <a:lnTo>
                  <a:pt x="4042" y="1520"/>
                </a:lnTo>
                <a:lnTo>
                  <a:pt x="4036" y="1545"/>
                </a:lnTo>
                <a:lnTo>
                  <a:pt x="4030" y="1571"/>
                </a:lnTo>
                <a:lnTo>
                  <a:pt x="4026" y="1596"/>
                </a:lnTo>
                <a:lnTo>
                  <a:pt x="4023" y="1621"/>
                </a:lnTo>
                <a:lnTo>
                  <a:pt x="4018" y="1671"/>
                </a:lnTo>
                <a:lnTo>
                  <a:pt x="4017" y="1721"/>
                </a:lnTo>
                <a:lnTo>
                  <a:pt x="4018" y="1769"/>
                </a:lnTo>
                <a:lnTo>
                  <a:pt x="4023" y="1814"/>
                </a:lnTo>
                <a:lnTo>
                  <a:pt x="4029" y="1858"/>
                </a:lnTo>
                <a:close/>
                <a:moveTo>
                  <a:pt x="1071" y="177"/>
                </a:moveTo>
                <a:lnTo>
                  <a:pt x="1071" y="177"/>
                </a:lnTo>
                <a:lnTo>
                  <a:pt x="1061" y="176"/>
                </a:lnTo>
                <a:lnTo>
                  <a:pt x="1049" y="173"/>
                </a:lnTo>
                <a:lnTo>
                  <a:pt x="1039" y="166"/>
                </a:lnTo>
                <a:lnTo>
                  <a:pt x="1029" y="157"/>
                </a:lnTo>
                <a:lnTo>
                  <a:pt x="1021" y="147"/>
                </a:lnTo>
                <a:lnTo>
                  <a:pt x="1014" y="132"/>
                </a:lnTo>
                <a:lnTo>
                  <a:pt x="1009" y="116"/>
                </a:lnTo>
                <a:lnTo>
                  <a:pt x="1008" y="95"/>
                </a:lnTo>
                <a:lnTo>
                  <a:pt x="1008" y="85"/>
                </a:lnTo>
                <a:lnTo>
                  <a:pt x="1011" y="72"/>
                </a:lnTo>
                <a:lnTo>
                  <a:pt x="1014" y="60"/>
                </a:lnTo>
                <a:lnTo>
                  <a:pt x="1020" y="47"/>
                </a:lnTo>
                <a:lnTo>
                  <a:pt x="1030" y="22"/>
                </a:lnTo>
                <a:lnTo>
                  <a:pt x="1043" y="0"/>
                </a:lnTo>
                <a:lnTo>
                  <a:pt x="1045" y="6"/>
                </a:lnTo>
                <a:lnTo>
                  <a:pt x="1062" y="26"/>
                </a:lnTo>
                <a:lnTo>
                  <a:pt x="1077" y="44"/>
                </a:lnTo>
                <a:lnTo>
                  <a:pt x="1089" y="62"/>
                </a:lnTo>
                <a:lnTo>
                  <a:pt x="1097" y="78"/>
                </a:lnTo>
                <a:lnTo>
                  <a:pt x="1105" y="92"/>
                </a:lnTo>
                <a:lnTo>
                  <a:pt x="1109" y="106"/>
                </a:lnTo>
                <a:lnTo>
                  <a:pt x="1112" y="119"/>
                </a:lnTo>
                <a:lnTo>
                  <a:pt x="1114" y="129"/>
                </a:lnTo>
                <a:lnTo>
                  <a:pt x="1112" y="139"/>
                </a:lnTo>
                <a:lnTo>
                  <a:pt x="1111" y="148"/>
                </a:lnTo>
                <a:lnTo>
                  <a:pt x="1106" y="157"/>
                </a:lnTo>
                <a:lnTo>
                  <a:pt x="1102" y="163"/>
                </a:lnTo>
                <a:lnTo>
                  <a:pt x="1096" y="169"/>
                </a:lnTo>
                <a:lnTo>
                  <a:pt x="1090" y="171"/>
                </a:lnTo>
                <a:lnTo>
                  <a:pt x="1083" y="174"/>
                </a:lnTo>
                <a:lnTo>
                  <a:pt x="1077" y="176"/>
                </a:lnTo>
                <a:lnTo>
                  <a:pt x="1075" y="176"/>
                </a:lnTo>
                <a:lnTo>
                  <a:pt x="1068" y="163"/>
                </a:lnTo>
                <a:lnTo>
                  <a:pt x="1062" y="148"/>
                </a:lnTo>
                <a:lnTo>
                  <a:pt x="1056" y="133"/>
                </a:lnTo>
                <a:lnTo>
                  <a:pt x="1052" y="117"/>
                </a:lnTo>
                <a:lnTo>
                  <a:pt x="1049" y="101"/>
                </a:lnTo>
                <a:lnTo>
                  <a:pt x="1048" y="84"/>
                </a:lnTo>
                <a:lnTo>
                  <a:pt x="1048" y="66"/>
                </a:lnTo>
                <a:lnTo>
                  <a:pt x="1051" y="48"/>
                </a:lnTo>
                <a:lnTo>
                  <a:pt x="1048" y="66"/>
                </a:lnTo>
                <a:lnTo>
                  <a:pt x="1048" y="84"/>
                </a:lnTo>
                <a:lnTo>
                  <a:pt x="1048" y="100"/>
                </a:lnTo>
                <a:lnTo>
                  <a:pt x="1051" y="117"/>
                </a:lnTo>
                <a:lnTo>
                  <a:pt x="1053" y="133"/>
                </a:lnTo>
                <a:lnTo>
                  <a:pt x="1059" y="148"/>
                </a:lnTo>
                <a:lnTo>
                  <a:pt x="1065" y="163"/>
                </a:lnTo>
                <a:lnTo>
                  <a:pt x="1071" y="177"/>
                </a:lnTo>
                <a:close/>
                <a:moveTo>
                  <a:pt x="1640" y="802"/>
                </a:moveTo>
                <a:lnTo>
                  <a:pt x="1640" y="802"/>
                </a:lnTo>
                <a:lnTo>
                  <a:pt x="1635" y="790"/>
                </a:lnTo>
                <a:lnTo>
                  <a:pt x="1632" y="774"/>
                </a:lnTo>
                <a:lnTo>
                  <a:pt x="1632" y="756"/>
                </a:lnTo>
                <a:lnTo>
                  <a:pt x="1634" y="737"/>
                </a:lnTo>
                <a:lnTo>
                  <a:pt x="1638" y="718"/>
                </a:lnTo>
                <a:lnTo>
                  <a:pt x="1646" y="698"/>
                </a:lnTo>
                <a:lnTo>
                  <a:pt x="1656" y="677"/>
                </a:lnTo>
                <a:lnTo>
                  <a:pt x="1669" y="658"/>
                </a:lnTo>
                <a:lnTo>
                  <a:pt x="1679" y="648"/>
                </a:lnTo>
                <a:lnTo>
                  <a:pt x="1690" y="641"/>
                </a:lnTo>
                <a:lnTo>
                  <a:pt x="1700" y="632"/>
                </a:lnTo>
                <a:lnTo>
                  <a:pt x="1713" y="626"/>
                </a:lnTo>
                <a:lnTo>
                  <a:pt x="1725" y="620"/>
                </a:lnTo>
                <a:lnTo>
                  <a:pt x="1736" y="616"/>
                </a:lnTo>
                <a:lnTo>
                  <a:pt x="1748" y="613"/>
                </a:lnTo>
                <a:lnTo>
                  <a:pt x="1760" y="611"/>
                </a:lnTo>
                <a:lnTo>
                  <a:pt x="1755" y="619"/>
                </a:lnTo>
                <a:lnTo>
                  <a:pt x="1748" y="655"/>
                </a:lnTo>
                <a:lnTo>
                  <a:pt x="1741" y="687"/>
                </a:lnTo>
                <a:lnTo>
                  <a:pt x="1733" y="715"/>
                </a:lnTo>
                <a:lnTo>
                  <a:pt x="1726" y="740"/>
                </a:lnTo>
                <a:lnTo>
                  <a:pt x="1717" y="761"/>
                </a:lnTo>
                <a:lnTo>
                  <a:pt x="1709" y="778"/>
                </a:lnTo>
                <a:lnTo>
                  <a:pt x="1701" y="793"/>
                </a:lnTo>
                <a:lnTo>
                  <a:pt x="1692" y="803"/>
                </a:lnTo>
                <a:lnTo>
                  <a:pt x="1685" y="812"/>
                </a:lnTo>
                <a:lnTo>
                  <a:pt x="1678" y="818"/>
                </a:lnTo>
                <a:lnTo>
                  <a:pt x="1670" y="821"/>
                </a:lnTo>
                <a:lnTo>
                  <a:pt x="1663" y="822"/>
                </a:lnTo>
                <a:lnTo>
                  <a:pt x="1656" y="821"/>
                </a:lnTo>
                <a:lnTo>
                  <a:pt x="1651" y="818"/>
                </a:lnTo>
                <a:lnTo>
                  <a:pt x="1646" y="813"/>
                </a:lnTo>
                <a:lnTo>
                  <a:pt x="1641" y="806"/>
                </a:lnTo>
                <a:lnTo>
                  <a:pt x="1648" y="786"/>
                </a:lnTo>
                <a:lnTo>
                  <a:pt x="1656" y="765"/>
                </a:lnTo>
                <a:lnTo>
                  <a:pt x="1665" y="745"/>
                </a:lnTo>
                <a:lnTo>
                  <a:pt x="1675" y="726"/>
                </a:lnTo>
                <a:lnTo>
                  <a:pt x="1685" y="708"/>
                </a:lnTo>
                <a:lnTo>
                  <a:pt x="1698" y="690"/>
                </a:lnTo>
                <a:lnTo>
                  <a:pt x="1712" y="676"/>
                </a:lnTo>
                <a:lnTo>
                  <a:pt x="1725" y="661"/>
                </a:lnTo>
                <a:lnTo>
                  <a:pt x="1712" y="674"/>
                </a:lnTo>
                <a:lnTo>
                  <a:pt x="1698" y="689"/>
                </a:lnTo>
                <a:lnTo>
                  <a:pt x="1685" y="705"/>
                </a:lnTo>
                <a:lnTo>
                  <a:pt x="1673" y="723"/>
                </a:lnTo>
                <a:lnTo>
                  <a:pt x="1663" y="742"/>
                </a:lnTo>
                <a:lnTo>
                  <a:pt x="1654" y="762"/>
                </a:lnTo>
                <a:lnTo>
                  <a:pt x="1646" y="781"/>
                </a:lnTo>
                <a:lnTo>
                  <a:pt x="1640" y="802"/>
                </a:lnTo>
                <a:close/>
                <a:moveTo>
                  <a:pt x="643" y="526"/>
                </a:moveTo>
                <a:lnTo>
                  <a:pt x="643" y="526"/>
                </a:lnTo>
                <a:lnTo>
                  <a:pt x="647" y="525"/>
                </a:lnTo>
                <a:lnTo>
                  <a:pt x="652" y="523"/>
                </a:lnTo>
                <a:lnTo>
                  <a:pt x="656" y="525"/>
                </a:lnTo>
                <a:lnTo>
                  <a:pt x="659" y="526"/>
                </a:lnTo>
                <a:lnTo>
                  <a:pt x="662" y="529"/>
                </a:lnTo>
                <a:lnTo>
                  <a:pt x="664" y="532"/>
                </a:lnTo>
                <a:lnTo>
                  <a:pt x="665" y="538"/>
                </a:lnTo>
                <a:lnTo>
                  <a:pt x="667" y="545"/>
                </a:lnTo>
                <a:lnTo>
                  <a:pt x="665" y="563"/>
                </a:lnTo>
                <a:lnTo>
                  <a:pt x="659" y="588"/>
                </a:lnTo>
                <a:lnTo>
                  <a:pt x="649" y="620"/>
                </a:lnTo>
                <a:lnTo>
                  <a:pt x="634" y="658"/>
                </a:lnTo>
                <a:lnTo>
                  <a:pt x="633" y="664"/>
                </a:lnTo>
                <a:lnTo>
                  <a:pt x="625" y="654"/>
                </a:lnTo>
                <a:lnTo>
                  <a:pt x="618" y="641"/>
                </a:lnTo>
                <a:lnTo>
                  <a:pt x="612" y="627"/>
                </a:lnTo>
                <a:lnTo>
                  <a:pt x="609" y="611"/>
                </a:lnTo>
                <a:lnTo>
                  <a:pt x="609" y="598"/>
                </a:lnTo>
                <a:lnTo>
                  <a:pt x="611" y="583"/>
                </a:lnTo>
                <a:lnTo>
                  <a:pt x="614" y="572"/>
                </a:lnTo>
                <a:lnTo>
                  <a:pt x="617" y="560"/>
                </a:lnTo>
                <a:lnTo>
                  <a:pt x="623" y="550"/>
                </a:lnTo>
                <a:lnTo>
                  <a:pt x="628" y="541"/>
                </a:lnTo>
                <a:lnTo>
                  <a:pt x="634" y="534"/>
                </a:lnTo>
                <a:lnTo>
                  <a:pt x="640" y="528"/>
                </a:lnTo>
                <a:lnTo>
                  <a:pt x="634" y="554"/>
                </a:lnTo>
                <a:lnTo>
                  <a:pt x="631" y="579"/>
                </a:lnTo>
                <a:lnTo>
                  <a:pt x="631" y="604"/>
                </a:lnTo>
                <a:lnTo>
                  <a:pt x="631" y="616"/>
                </a:lnTo>
                <a:lnTo>
                  <a:pt x="634" y="627"/>
                </a:lnTo>
                <a:lnTo>
                  <a:pt x="633" y="616"/>
                </a:lnTo>
                <a:lnTo>
                  <a:pt x="631" y="604"/>
                </a:lnTo>
                <a:lnTo>
                  <a:pt x="633" y="579"/>
                </a:lnTo>
                <a:lnTo>
                  <a:pt x="636" y="553"/>
                </a:lnTo>
                <a:lnTo>
                  <a:pt x="643" y="526"/>
                </a:lnTo>
                <a:close/>
                <a:moveTo>
                  <a:pt x="241" y="705"/>
                </a:moveTo>
                <a:lnTo>
                  <a:pt x="241" y="705"/>
                </a:lnTo>
                <a:lnTo>
                  <a:pt x="237" y="690"/>
                </a:lnTo>
                <a:lnTo>
                  <a:pt x="234" y="674"/>
                </a:lnTo>
                <a:lnTo>
                  <a:pt x="233" y="657"/>
                </a:lnTo>
                <a:lnTo>
                  <a:pt x="231" y="642"/>
                </a:lnTo>
                <a:lnTo>
                  <a:pt x="234" y="645"/>
                </a:lnTo>
                <a:lnTo>
                  <a:pt x="253" y="660"/>
                </a:lnTo>
                <a:lnTo>
                  <a:pt x="269" y="676"/>
                </a:lnTo>
                <a:lnTo>
                  <a:pt x="280" y="690"/>
                </a:lnTo>
                <a:lnTo>
                  <a:pt x="285" y="704"/>
                </a:lnTo>
                <a:lnTo>
                  <a:pt x="288" y="715"/>
                </a:lnTo>
                <a:lnTo>
                  <a:pt x="288" y="726"/>
                </a:lnTo>
                <a:lnTo>
                  <a:pt x="285" y="733"/>
                </a:lnTo>
                <a:lnTo>
                  <a:pt x="283" y="739"/>
                </a:lnTo>
                <a:lnTo>
                  <a:pt x="271" y="724"/>
                </a:lnTo>
                <a:lnTo>
                  <a:pt x="262" y="708"/>
                </a:lnTo>
                <a:lnTo>
                  <a:pt x="252" y="689"/>
                </a:lnTo>
                <a:lnTo>
                  <a:pt x="246" y="668"/>
                </a:lnTo>
                <a:lnTo>
                  <a:pt x="252" y="689"/>
                </a:lnTo>
                <a:lnTo>
                  <a:pt x="261" y="708"/>
                </a:lnTo>
                <a:lnTo>
                  <a:pt x="271" y="726"/>
                </a:lnTo>
                <a:lnTo>
                  <a:pt x="281" y="739"/>
                </a:lnTo>
                <a:lnTo>
                  <a:pt x="277" y="742"/>
                </a:lnTo>
                <a:lnTo>
                  <a:pt x="272" y="742"/>
                </a:lnTo>
                <a:lnTo>
                  <a:pt x="268" y="740"/>
                </a:lnTo>
                <a:lnTo>
                  <a:pt x="262" y="737"/>
                </a:lnTo>
                <a:lnTo>
                  <a:pt x="258" y="731"/>
                </a:lnTo>
                <a:lnTo>
                  <a:pt x="252" y="726"/>
                </a:lnTo>
                <a:lnTo>
                  <a:pt x="247" y="715"/>
                </a:lnTo>
                <a:lnTo>
                  <a:pt x="241" y="705"/>
                </a:lnTo>
                <a:close/>
                <a:moveTo>
                  <a:pt x="281" y="739"/>
                </a:moveTo>
                <a:lnTo>
                  <a:pt x="283" y="739"/>
                </a:lnTo>
                <a:lnTo>
                  <a:pt x="293" y="749"/>
                </a:lnTo>
                <a:lnTo>
                  <a:pt x="303" y="756"/>
                </a:lnTo>
                <a:lnTo>
                  <a:pt x="315" y="762"/>
                </a:lnTo>
                <a:lnTo>
                  <a:pt x="325" y="765"/>
                </a:lnTo>
                <a:lnTo>
                  <a:pt x="347" y="758"/>
                </a:lnTo>
                <a:lnTo>
                  <a:pt x="369" y="746"/>
                </a:lnTo>
                <a:lnTo>
                  <a:pt x="392" y="731"/>
                </a:lnTo>
                <a:lnTo>
                  <a:pt x="416" y="714"/>
                </a:lnTo>
                <a:lnTo>
                  <a:pt x="441" y="695"/>
                </a:lnTo>
                <a:lnTo>
                  <a:pt x="466" y="671"/>
                </a:lnTo>
                <a:lnTo>
                  <a:pt x="492" y="646"/>
                </a:lnTo>
                <a:lnTo>
                  <a:pt x="518" y="617"/>
                </a:lnTo>
                <a:lnTo>
                  <a:pt x="590" y="538"/>
                </a:lnTo>
                <a:lnTo>
                  <a:pt x="628" y="495"/>
                </a:lnTo>
                <a:lnTo>
                  <a:pt x="668" y="454"/>
                </a:lnTo>
                <a:lnTo>
                  <a:pt x="709" y="415"/>
                </a:lnTo>
                <a:lnTo>
                  <a:pt x="752" y="375"/>
                </a:lnTo>
                <a:lnTo>
                  <a:pt x="773" y="358"/>
                </a:lnTo>
                <a:lnTo>
                  <a:pt x="795" y="340"/>
                </a:lnTo>
                <a:lnTo>
                  <a:pt x="819" y="324"/>
                </a:lnTo>
                <a:lnTo>
                  <a:pt x="842" y="308"/>
                </a:lnTo>
                <a:lnTo>
                  <a:pt x="860" y="298"/>
                </a:lnTo>
                <a:lnTo>
                  <a:pt x="878" y="287"/>
                </a:lnTo>
                <a:lnTo>
                  <a:pt x="897" y="278"/>
                </a:lnTo>
                <a:lnTo>
                  <a:pt x="914" y="270"/>
                </a:lnTo>
                <a:lnTo>
                  <a:pt x="933" y="262"/>
                </a:lnTo>
                <a:lnTo>
                  <a:pt x="951" y="257"/>
                </a:lnTo>
                <a:lnTo>
                  <a:pt x="970" y="251"/>
                </a:lnTo>
                <a:lnTo>
                  <a:pt x="989" y="246"/>
                </a:lnTo>
                <a:lnTo>
                  <a:pt x="1008" y="243"/>
                </a:lnTo>
                <a:lnTo>
                  <a:pt x="1027" y="242"/>
                </a:lnTo>
                <a:lnTo>
                  <a:pt x="1045" y="240"/>
                </a:lnTo>
                <a:lnTo>
                  <a:pt x="1064" y="239"/>
                </a:lnTo>
                <a:lnTo>
                  <a:pt x="1083" y="240"/>
                </a:lnTo>
                <a:lnTo>
                  <a:pt x="1100" y="242"/>
                </a:lnTo>
                <a:lnTo>
                  <a:pt x="1119" y="245"/>
                </a:lnTo>
                <a:lnTo>
                  <a:pt x="1137" y="248"/>
                </a:lnTo>
                <a:lnTo>
                  <a:pt x="1118" y="235"/>
                </a:lnTo>
                <a:lnTo>
                  <a:pt x="1102" y="218"/>
                </a:lnTo>
                <a:lnTo>
                  <a:pt x="1086" y="199"/>
                </a:lnTo>
                <a:lnTo>
                  <a:pt x="1072" y="179"/>
                </a:lnTo>
                <a:lnTo>
                  <a:pt x="1071" y="177"/>
                </a:lnTo>
                <a:lnTo>
                  <a:pt x="1077" y="176"/>
                </a:lnTo>
                <a:lnTo>
                  <a:pt x="1084" y="189"/>
                </a:lnTo>
                <a:lnTo>
                  <a:pt x="1093" y="201"/>
                </a:lnTo>
                <a:lnTo>
                  <a:pt x="1103" y="211"/>
                </a:lnTo>
                <a:lnTo>
                  <a:pt x="1114" y="221"/>
                </a:lnTo>
                <a:lnTo>
                  <a:pt x="1125" y="230"/>
                </a:lnTo>
                <a:lnTo>
                  <a:pt x="1136" y="237"/>
                </a:lnTo>
                <a:lnTo>
                  <a:pt x="1147" y="245"/>
                </a:lnTo>
                <a:lnTo>
                  <a:pt x="1160" y="251"/>
                </a:lnTo>
                <a:lnTo>
                  <a:pt x="1159" y="254"/>
                </a:lnTo>
                <a:lnTo>
                  <a:pt x="1178" y="259"/>
                </a:lnTo>
                <a:lnTo>
                  <a:pt x="1196" y="267"/>
                </a:lnTo>
                <a:lnTo>
                  <a:pt x="1215" y="276"/>
                </a:lnTo>
                <a:lnTo>
                  <a:pt x="1232" y="286"/>
                </a:lnTo>
                <a:lnTo>
                  <a:pt x="1251" y="299"/>
                </a:lnTo>
                <a:lnTo>
                  <a:pt x="1272" y="314"/>
                </a:lnTo>
                <a:lnTo>
                  <a:pt x="1289" y="328"/>
                </a:lnTo>
                <a:lnTo>
                  <a:pt x="1307" y="344"/>
                </a:lnTo>
                <a:lnTo>
                  <a:pt x="1325" y="361"/>
                </a:lnTo>
                <a:lnTo>
                  <a:pt x="1341" y="378"/>
                </a:lnTo>
                <a:lnTo>
                  <a:pt x="1357" y="396"/>
                </a:lnTo>
                <a:lnTo>
                  <a:pt x="1358" y="399"/>
                </a:lnTo>
                <a:lnTo>
                  <a:pt x="1360" y="400"/>
                </a:lnTo>
                <a:lnTo>
                  <a:pt x="1349" y="397"/>
                </a:lnTo>
                <a:lnTo>
                  <a:pt x="1351" y="397"/>
                </a:lnTo>
                <a:lnTo>
                  <a:pt x="1355" y="403"/>
                </a:lnTo>
                <a:lnTo>
                  <a:pt x="1363" y="412"/>
                </a:lnTo>
                <a:lnTo>
                  <a:pt x="1380" y="431"/>
                </a:lnTo>
                <a:lnTo>
                  <a:pt x="1396" y="451"/>
                </a:lnTo>
                <a:lnTo>
                  <a:pt x="1411" y="472"/>
                </a:lnTo>
                <a:lnTo>
                  <a:pt x="1426" y="494"/>
                </a:lnTo>
                <a:lnTo>
                  <a:pt x="1452" y="538"/>
                </a:lnTo>
                <a:lnTo>
                  <a:pt x="1476" y="583"/>
                </a:lnTo>
                <a:lnTo>
                  <a:pt x="1498" y="630"/>
                </a:lnTo>
                <a:lnTo>
                  <a:pt x="1517" y="677"/>
                </a:lnTo>
                <a:lnTo>
                  <a:pt x="1534" y="726"/>
                </a:lnTo>
                <a:lnTo>
                  <a:pt x="1552" y="772"/>
                </a:lnTo>
                <a:lnTo>
                  <a:pt x="1583" y="866"/>
                </a:lnTo>
                <a:lnTo>
                  <a:pt x="1599" y="912"/>
                </a:lnTo>
                <a:lnTo>
                  <a:pt x="1615" y="956"/>
                </a:lnTo>
                <a:lnTo>
                  <a:pt x="1616" y="919"/>
                </a:lnTo>
                <a:lnTo>
                  <a:pt x="1621" y="882"/>
                </a:lnTo>
                <a:lnTo>
                  <a:pt x="1628" y="844"/>
                </a:lnTo>
                <a:lnTo>
                  <a:pt x="1638" y="806"/>
                </a:lnTo>
                <a:lnTo>
                  <a:pt x="1640" y="802"/>
                </a:lnTo>
                <a:lnTo>
                  <a:pt x="1641" y="806"/>
                </a:lnTo>
                <a:lnTo>
                  <a:pt x="1635" y="828"/>
                </a:lnTo>
                <a:lnTo>
                  <a:pt x="1631" y="849"/>
                </a:lnTo>
                <a:lnTo>
                  <a:pt x="1625" y="890"/>
                </a:lnTo>
                <a:lnTo>
                  <a:pt x="1622" y="931"/>
                </a:lnTo>
                <a:lnTo>
                  <a:pt x="1622" y="969"/>
                </a:lnTo>
                <a:lnTo>
                  <a:pt x="1621" y="970"/>
                </a:lnTo>
                <a:lnTo>
                  <a:pt x="1629" y="994"/>
                </a:lnTo>
                <a:lnTo>
                  <a:pt x="1648" y="1038"/>
                </a:lnTo>
                <a:lnTo>
                  <a:pt x="1670" y="1079"/>
                </a:lnTo>
                <a:lnTo>
                  <a:pt x="1694" y="1117"/>
                </a:lnTo>
                <a:lnTo>
                  <a:pt x="1720" y="1152"/>
                </a:lnTo>
                <a:lnTo>
                  <a:pt x="1748" y="1184"/>
                </a:lnTo>
                <a:lnTo>
                  <a:pt x="1779" y="1215"/>
                </a:lnTo>
                <a:lnTo>
                  <a:pt x="1811" y="1243"/>
                </a:lnTo>
                <a:lnTo>
                  <a:pt x="1846" y="1269"/>
                </a:lnTo>
                <a:lnTo>
                  <a:pt x="1883" y="1293"/>
                </a:lnTo>
                <a:lnTo>
                  <a:pt x="1921" y="1313"/>
                </a:lnTo>
                <a:lnTo>
                  <a:pt x="1961" y="1332"/>
                </a:lnTo>
                <a:lnTo>
                  <a:pt x="2003" y="1348"/>
                </a:lnTo>
                <a:lnTo>
                  <a:pt x="2046" y="1363"/>
                </a:lnTo>
                <a:lnTo>
                  <a:pt x="2090" y="1375"/>
                </a:lnTo>
                <a:lnTo>
                  <a:pt x="2137" y="1385"/>
                </a:lnTo>
                <a:lnTo>
                  <a:pt x="2183" y="1394"/>
                </a:lnTo>
                <a:lnTo>
                  <a:pt x="2226" y="1398"/>
                </a:lnTo>
                <a:lnTo>
                  <a:pt x="2213" y="1385"/>
                </a:lnTo>
                <a:lnTo>
                  <a:pt x="2201" y="1370"/>
                </a:lnTo>
                <a:lnTo>
                  <a:pt x="2191" y="1356"/>
                </a:lnTo>
                <a:lnTo>
                  <a:pt x="2181" y="1340"/>
                </a:lnTo>
                <a:lnTo>
                  <a:pt x="2172" y="1322"/>
                </a:lnTo>
                <a:lnTo>
                  <a:pt x="2164" y="1304"/>
                </a:lnTo>
                <a:lnTo>
                  <a:pt x="2159" y="1285"/>
                </a:lnTo>
                <a:lnTo>
                  <a:pt x="2154" y="1265"/>
                </a:lnTo>
                <a:lnTo>
                  <a:pt x="2153" y="1262"/>
                </a:lnTo>
                <a:lnTo>
                  <a:pt x="2160" y="1262"/>
                </a:lnTo>
                <a:lnTo>
                  <a:pt x="2166" y="1284"/>
                </a:lnTo>
                <a:lnTo>
                  <a:pt x="2173" y="1304"/>
                </a:lnTo>
                <a:lnTo>
                  <a:pt x="2182" y="1324"/>
                </a:lnTo>
                <a:lnTo>
                  <a:pt x="2194" y="1341"/>
                </a:lnTo>
                <a:lnTo>
                  <a:pt x="2205" y="1357"/>
                </a:lnTo>
                <a:lnTo>
                  <a:pt x="2219" y="1373"/>
                </a:lnTo>
                <a:lnTo>
                  <a:pt x="2233" y="1387"/>
                </a:lnTo>
                <a:lnTo>
                  <a:pt x="2249" y="1400"/>
                </a:lnTo>
                <a:lnTo>
                  <a:pt x="2248" y="1401"/>
                </a:lnTo>
                <a:lnTo>
                  <a:pt x="2295" y="1403"/>
                </a:lnTo>
                <a:lnTo>
                  <a:pt x="2342" y="1403"/>
                </a:lnTo>
                <a:lnTo>
                  <a:pt x="2389" y="1400"/>
                </a:lnTo>
                <a:lnTo>
                  <a:pt x="2438" y="1397"/>
                </a:lnTo>
                <a:lnTo>
                  <a:pt x="2487" y="1391"/>
                </a:lnTo>
                <a:lnTo>
                  <a:pt x="2535" y="1384"/>
                </a:lnTo>
                <a:lnTo>
                  <a:pt x="2584" y="1375"/>
                </a:lnTo>
                <a:lnTo>
                  <a:pt x="2630" y="1365"/>
                </a:lnTo>
                <a:lnTo>
                  <a:pt x="2723" y="1343"/>
                </a:lnTo>
                <a:lnTo>
                  <a:pt x="2811" y="1319"/>
                </a:lnTo>
                <a:lnTo>
                  <a:pt x="2897" y="1297"/>
                </a:lnTo>
                <a:lnTo>
                  <a:pt x="2938" y="1288"/>
                </a:lnTo>
                <a:lnTo>
                  <a:pt x="2978" y="1281"/>
                </a:lnTo>
                <a:lnTo>
                  <a:pt x="3022" y="1274"/>
                </a:lnTo>
                <a:lnTo>
                  <a:pt x="3044" y="1271"/>
                </a:lnTo>
                <a:lnTo>
                  <a:pt x="3064" y="1271"/>
                </a:lnTo>
                <a:lnTo>
                  <a:pt x="3086" y="1269"/>
                </a:lnTo>
                <a:lnTo>
                  <a:pt x="3107" y="1271"/>
                </a:lnTo>
                <a:lnTo>
                  <a:pt x="3148" y="1274"/>
                </a:lnTo>
                <a:lnTo>
                  <a:pt x="3129" y="1255"/>
                </a:lnTo>
                <a:lnTo>
                  <a:pt x="3111" y="1234"/>
                </a:lnTo>
                <a:lnTo>
                  <a:pt x="3097" y="1211"/>
                </a:lnTo>
                <a:lnTo>
                  <a:pt x="3083" y="1184"/>
                </a:lnTo>
                <a:lnTo>
                  <a:pt x="3082" y="1180"/>
                </a:lnTo>
                <a:lnTo>
                  <a:pt x="3089" y="1178"/>
                </a:lnTo>
                <a:lnTo>
                  <a:pt x="3098" y="1195"/>
                </a:lnTo>
                <a:lnTo>
                  <a:pt x="3108" y="1211"/>
                </a:lnTo>
                <a:lnTo>
                  <a:pt x="3119" y="1224"/>
                </a:lnTo>
                <a:lnTo>
                  <a:pt x="3130" y="1237"/>
                </a:lnTo>
                <a:lnTo>
                  <a:pt x="3142" y="1250"/>
                </a:lnTo>
                <a:lnTo>
                  <a:pt x="3154" y="1260"/>
                </a:lnTo>
                <a:lnTo>
                  <a:pt x="3167" y="1271"/>
                </a:lnTo>
                <a:lnTo>
                  <a:pt x="3182" y="1281"/>
                </a:lnTo>
                <a:lnTo>
                  <a:pt x="3211" y="1288"/>
                </a:lnTo>
                <a:lnTo>
                  <a:pt x="3240" y="1299"/>
                </a:lnTo>
                <a:lnTo>
                  <a:pt x="3269" y="1310"/>
                </a:lnTo>
                <a:lnTo>
                  <a:pt x="3299" y="1326"/>
                </a:lnTo>
                <a:lnTo>
                  <a:pt x="3335" y="1348"/>
                </a:lnTo>
                <a:lnTo>
                  <a:pt x="3372" y="1373"/>
                </a:lnTo>
                <a:lnTo>
                  <a:pt x="3410" y="1400"/>
                </a:lnTo>
                <a:lnTo>
                  <a:pt x="3447" y="1429"/>
                </a:lnTo>
                <a:lnTo>
                  <a:pt x="3483" y="1460"/>
                </a:lnTo>
                <a:lnTo>
                  <a:pt x="3522" y="1492"/>
                </a:lnTo>
                <a:lnTo>
                  <a:pt x="3598" y="1558"/>
                </a:lnTo>
                <a:lnTo>
                  <a:pt x="3618" y="1574"/>
                </a:lnTo>
                <a:lnTo>
                  <a:pt x="3637" y="1590"/>
                </a:lnTo>
                <a:lnTo>
                  <a:pt x="3656" y="1608"/>
                </a:lnTo>
                <a:lnTo>
                  <a:pt x="3674" y="1625"/>
                </a:lnTo>
                <a:lnTo>
                  <a:pt x="3709" y="1662"/>
                </a:lnTo>
                <a:lnTo>
                  <a:pt x="3740" y="1699"/>
                </a:lnTo>
                <a:lnTo>
                  <a:pt x="3769" y="1738"/>
                </a:lnTo>
                <a:lnTo>
                  <a:pt x="3796" y="1776"/>
                </a:lnTo>
                <a:lnTo>
                  <a:pt x="3845" y="1850"/>
                </a:lnTo>
                <a:lnTo>
                  <a:pt x="3870" y="1885"/>
                </a:lnTo>
                <a:lnTo>
                  <a:pt x="3894" y="1919"/>
                </a:lnTo>
                <a:lnTo>
                  <a:pt x="3919" y="1949"/>
                </a:lnTo>
                <a:lnTo>
                  <a:pt x="3945" y="1979"/>
                </a:lnTo>
                <a:lnTo>
                  <a:pt x="3972" y="2006"/>
                </a:lnTo>
                <a:lnTo>
                  <a:pt x="3999" y="2031"/>
                </a:lnTo>
                <a:lnTo>
                  <a:pt x="4030" y="2053"/>
                </a:lnTo>
                <a:lnTo>
                  <a:pt x="4046" y="2064"/>
                </a:lnTo>
                <a:lnTo>
                  <a:pt x="4062" y="2074"/>
                </a:lnTo>
                <a:lnTo>
                  <a:pt x="4086" y="2087"/>
                </a:lnTo>
                <a:lnTo>
                  <a:pt x="4109" y="2099"/>
                </a:lnTo>
                <a:lnTo>
                  <a:pt x="4096" y="2074"/>
                </a:lnTo>
                <a:lnTo>
                  <a:pt x="4084" y="2049"/>
                </a:lnTo>
                <a:lnTo>
                  <a:pt x="4073" y="2021"/>
                </a:lnTo>
                <a:lnTo>
                  <a:pt x="4062" y="1993"/>
                </a:lnTo>
                <a:lnTo>
                  <a:pt x="4052" y="1963"/>
                </a:lnTo>
                <a:lnTo>
                  <a:pt x="4043" y="1932"/>
                </a:lnTo>
                <a:lnTo>
                  <a:pt x="4036" y="1900"/>
                </a:lnTo>
                <a:lnTo>
                  <a:pt x="4030" y="1866"/>
                </a:lnTo>
                <a:lnTo>
                  <a:pt x="4029" y="1858"/>
                </a:lnTo>
                <a:lnTo>
                  <a:pt x="4040" y="1860"/>
                </a:lnTo>
                <a:lnTo>
                  <a:pt x="4049" y="1900"/>
                </a:lnTo>
                <a:lnTo>
                  <a:pt x="4059" y="1936"/>
                </a:lnTo>
                <a:lnTo>
                  <a:pt x="4073" y="1973"/>
                </a:lnTo>
                <a:lnTo>
                  <a:pt x="4086" y="2005"/>
                </a:lnTo>
                <a:lnTo>
                  <a:pt x="4101" y="2037"/>
                </a:lnTo>
                <a:lnTo>
                  <a:pt x="4117" y="2067"/>
                </a:lnTo>
                <a:lnTo>
                  <a:pt x="4134" y="2093"/>
                </a:lnTo>
                <a:lnTo>
                  <a:pt x="4155" y="2118"/>
                </a:lnTo>
                <a:lnTo>
                  <a:pt x="4186" y="2130"/>
                </a:lnTo>
                <a:lnTo>
                  <a:pt x="4218" y="2141"/>
                </a:lnTo>
                <a:lnTo>
                  <a:pt x="4251" y="2150"/>
                </a:lnTo>
                <a:lnTo>
                  <a:pt x="4287" y="2159"/>
                </a:lnTo>
                <a:lnTo>
                  <a:pt x="4360" y="2175"/>
                </a:lnTo>
                <a:lnTo>
                  <a:pt x="4438" y="2191"/>
                </a:lnTo>
                <a:lnTo>
                  <a:pt x="4521" y="2207"/>
                </a:lnTo>
                <a:lnTo>
                  <a:pt x="4565" y="2218"/>
                </a:lnTo>
                <a:lnTo>
                  <a:pt x="4611" y="2228"/>
                </a:lnTo>
                <a:lnTo>
                  <a:pt x="4656" y="2240"/>
                </a:lnTo>
                <a:lnTo>
                  <a:pt x="4703" y="2254"/>
                </a:lnTo>
                <a:lnTo>
                  <a:pt x="4751" y="2272"/>
                </a:lnTo>
                <a:lnTo>
                  <a:pt x="4801" y="2291"/>
                </a:lnTo>
                <a:lnTo>
                  <a:pt x="4785" y="2314"/>
                </a:lnTo>
                <a:lnTo>
                  <a:pt x="4769" y="2338"/>
                </a:lnTo>
                <a:lnTo>
                  <a:pt x="4740" y="2325"/>
                </a:lnTo>
                <a:lnTo>
                  <a:pt x="4710" y="2313"/>
                </a:lnTo>
                <a:lnTo>
                  <a:pt x="4681" y="2303"/>
                </a:lnTo>
                <a:lnTo>
                  <a:pt x="4652" y="2292"/>
                </a:lnTo>
                <a:lnTo>
                  <a:pt x="4596" y="2276"/>
                </a:lnTo>
                <a:lnTo>
                  <a:pt x="4542" y="2262"/>
                </a:lnTo>
                <a:lnTo>
                  <a:pt x="4489" y="2251"/>
                </a:lnTo>
                <a:lnTo>
                  <a:pt x="4439" y="2241"/>
                </a:lnTo>
                <a:lnTo>
                  <a:pt x="4342" y="2222"/>
                </a:lnTo>
                <a:lnTo>
                  <a:pt x="4298" y="2213"/>
                </a:lnTo>
                <a:lnTo>
                  <a:pt x="4254" y="2203"/>
                </a:lnTo>
                <a:lnTo>
                  <a:pt x="4213" y="2193"/>
                </a:lnTo>
                <a:lnTo>
                  <a:pt x="4174" y="2181"/>
                </a:lnTo>
                <a:lnTo>
                  <a:pt x="4136" y="2168"/>
                </a:lnTo>
                <a:lnTo>
                  <a:pt x="4099" y="2153"/>
                </a:lnTo>
                <a:lnTo>
                  <a:pt x="4065" y="2137"/>
                </a:lnTo>
                <a:lnTo>
                  <a:pt x="4032" y="2118"/>
                </a:lnTo>
                <a:lnTo>
                  <a:pt x="4005" y="2102"/>
                </a:lnTo>
                <a:lnTo>
                  <a:pt x="3982" y="2084"/>
                </a:lnTo>
                <a:lnTo>
                  <a:pt x="3958" y="2065"/>
                </a:lnTo>
                <a:lnTo>
                  <a:pt x="3936" y="2045"/>
                </a:lnTo>
                <a:lnTo>
                  <a:pt x="3916" y="2023"/>
                </a:lnTo>
                <a:lnTo>
                  <a:pt x="3897" y="1999"/>
                </a:lnTo>
                <a:lnTo>
                  <a:pt x="3876" y="1973"/>
                </a:lnTo>
                <a:lnTo>
                  <a:pt x="3859" y="1948"/>
                </a:lnTo>
                <a:lnTo>
                  <a:pt x="3821" y="1892"/>
                </a:lnTo>
                <a:lnTo>
                  <a:pt x="3782" y="1834"/>
                </a:lnTo>
                <a:lnTo>
                  <a:pt x="3743" y="1773"/>
                </a:lnTo>
                <a:lnTo>
                  <a:pt x="3721" y="1744"/>
                </a:lnTo>
                <a:lnTo>
                  <a:pt x="3699" y="1713"/>
                </a:lnTo>
                <a:lnTo>
                  <a:pt x="3690" y="1706"/>
                </a:lnTo>
                <a:lnTo>
                  <a:pt x="3680" y="1699"/>
                </a:lnTo>
                <a:lnTo>
                  <a:pt x="3671" y="1693"/>
                </a:lnTo>
                <a:lnTo>
                  <a:pt x="3665" y="1688"/>
                </a:lnTo>
                <a:lnTo>
                  <a:pt x="3642" y="1681"/>
                </a:lnTo>
                <a:lnTo>
                  <a:pt x="3618" y="1675"/>
                </a:lnTo>
                <a:lnTo>
                  <a:pt x="3593" y="1671"/>
                </a:lnTo>
                <a:lnTo>
                  <a:pt x="3570" y="1669"/>
                </a:lnTo>
                <a:lnTo>
                  <a:pt x="3545" y="1671"/>
                </a:lnTo>
                <a:lnTo>
                  <a:pt x="3520" y="1674"/>
                </a:lnTo>
                <a:lnTo>
                  <a:pt x="3514" y="1662"/>
                </a:lnTo>
                <a:lnTo>
                  <a:pt x="3519" y="1662"/>
                </a:lnTo>
                <a:lnTo>
                  <a:pt x="3536" y="1658"/>
                </a:lnTo>
                <a:lnTo>
                  <a:pt x="3555" y="1656"/>
                </a:lnTo>
                <a:lnTo>
                  <a:pt x="3573" y="1655"/>
                </a:lnTo>
                <a:lnTo>
                  <a:pt x="3590" y="1656"/>
                </a:lnTo>
                <a:lnTo>
                  <a:pt x="3608" y="1656"/>
                </a:lnTo>
                <a:lnTo>
                  <a:pt x="3626" y="1659"/>
                </a:lnTo>
                <a:lnTo>
                  <a:pt x="3643" y="1662"/>
                </a:lnTo>
                <a:lnTo>
                  <a:pt x="3659" y="1666"/>
                </a:lnTo>
                <a:lnTo>
                  <a:pt x="3621" y="1633"/>
                </a:lnTo>
                <a:lnTo>
                  <a:pt x="3583" y="1599"/>
                </a:lnTo>
                <a:lnTo>
                  <a:pt x="3507" y="1532"/>
                </a:lnTo>
                <a:lnTo>
                  <a:pt x="3470" y="1501"/>
                </a:lnTo>
                <a:lnTo>
                  <a:pt x="3432" y="1469"/>
                </a:lnTo>
                <a:lnTo>
                  <a:pt x="3396" y="1441"/>
                </a:lnTo>
                <a:lnTo>
                  <a:pt x="3360" y="1413"/>
                </a:lnTo>
                <a:lnTo>
                  <a:pt x="3324" y="1388"/>
                </a:lnTo>
                <a:lnTo>
                  <a:pt x="3287" y="1366"/>
                </a:lnTo>
                <a:lnTo>
                  <a:pt x="3268" y="1356"/>
                </a:lnTo>
                <a:lnTo>
                  <a:pt x="3250" y="1347"/>
                </a:lnTo>
                <a:lnTo>
                  <a:pt x="3231" y="1340"/>
                </a:lnTo>
                <a:lnTo>
                  <a:pt x="3212" y="1332"/>
                </a:lnTo>
                <a:lnTo>
                  <a:pt x="3193" y="1326"/>
                </a:lnTo>
                <a:lnTo>
                  <a:pt x="3174" y="1321"/>
                </a:lnTo>
                <a:lnTo>
                  <a:pt x="3155" y="1316"/>
                </a:lnTo>
                <a:lnTo>
                  <a:pt x="3136" y="1313"/>
                </a:lnTo>
                <a:lnTo>
                  <a:pt x="3117" y="1310"/>
                </a:lnTo>
                <a:lnTo>
                  <a:pt x="3097" y="1309"/>
                </a:lnTo>
                <a:lnTo>
                  <a:pt x="3057" y="1309"/>
                </a:lnTo>
                <a:lnTo>
                  <a:pt x="3014" y="1312"/>
                </a:lnTo>
                <a:lnTo>
                  <a:pt x="2972" y="1318"/>
                </a:lnTo>
                <a:lnTo>
                  <a:pt x="2943" y="1322"/>
                </a:lnTo>
                <a:lnTo>
                  <a:pt x="2912" y="1328"/>
                </a:lnTo>
                <a:lnTo>
                  <a:pt x="2850" y="1343"/>
                </a:lnTo>
                <a:lnTo>
                  <a:pt x="2721" y="1375"/>
                </a:lnTo>
                <a:lnTo>
                  <a:pt x="2698" y="1385"/>
                </a:lnTo>
                <a:lnTo>
                  <a:pt x="2674" y="1398"/>
                </a:lnTo>
                <a:lnTo>
                  <a:pt x="2652" y="1411"/>
                </a:lnTo>
                <a:lnTo>
                  <a:pt x="2629" y="1428"/>
                </a:lnTo>
                <a:lnTo>
                  <a:pt x="2606" y="1444"/>
                </a:lnTo>
                <a:lnTo>
                  <a:pt x="2582" y="1461"/>
                </a:lnTo>
                <a:lnTo>
                  <a:pt x="2560" y="1480"/>
                </a:lnTo>
                <a:lnTo>
                  <a:pt x="2537" y="1501"/>
                </a:lnTo>
                <a:lnTo>
                  <a:pt x="2529" y="1499"/>
                </a:lnTo>
                <a:lnTo>
                  <a:pt x="2534" y="1496"/>
                </a:lnTo>
                <a:lnTo>
                  <a:pt x="2567" y="1464"/>
                </a:lnTo>
                <a:lnTo>
                  <a:pt x="2603" y="1435"/>
                </a:lnTo>
                <a:lnTo>
                  <a:pt x="2638" y="1409"/>
                </a:lnTo>
                <a:lnTo>
                  <a:pt x="2673" y="1387"/>
                </a:lnTo>
                <a:lnTo>
                  <a:pt x="2611" y="1400"/>
                </a:lnTo>
                <a:lnTo>
                  <a:pt x="2548" y="1411"/>
                </a:lnTo>
                <a:lnTo>
                  <a:pt x="2484" y="1422"/>
                </a:lnTo>
                <a:lnTo>
                  <a:pt x="2419" y="1428"/>
                </a:lnTo>
                <a:lnTo>
                  <a:pt x="2355" y="1430"/>
                </a:lnTo>
                <a:lnTo>
                  <a:pt x="2292" y="1432"/>
                </a:lnTo>
                <a:lnTo>
                  <a:pt x="2261" y="1430"/>
                </a:lnTo>
                <a:lnTo>
                  <a:pt x="2230" y="1428"/>
                </a:lnTo>
                <a:lnTo>
                  <a:pt x="2201" y="1425"/>
                </a:lnTo>
                <a:lnTo>
                  <a:pt x="2172" y="1422"/>
                </a:lnTo>
                <a:lnTo>
                  <a:pt x="2112" y="1410"/>
                </a:lnTo>
                <a:lnTo>
                  <a:pt x="2084" y="1404"/>
                </a:lnTo>
                <a:lnTo>
                  <a:pt x="2056" y="1395"/>
                </a:lnTo>
                <a:lnTo>
                  <a:pt x="2028" y="1388"/>
                </a:lnTo>
                <a:lnTo>
                  <a:pt x="2000" y="1378"/>
                </a:lnTo>
                <a:lnTo>
                  <a:pt x="1974" y="1367"/>
                </a:lnTo>
                <a:lnTo>
                  <a:pt x="1947" y="1357"/>
                </a:lnTo>
                <a:lnTo>
                  <a:pt x="1923" y="1345"/>
                </a:lnTo>
                <a:lnTo>
                  <a:pt x="1898" y="1332"/>
                </a:lnTo>
                <a:lnTo>
                  <a:pt x="1874" y="1319"/>
                </a:lnTo>
                <a:lnTo>
                  <a:pt x="1851" y="1304"/>
                </a:lnTo>
                <a:lnTo>
                  <a:pt x="1829" y="1290"/>
                </a:lnTo>
                <a:lnTo>
                  <a:pt x="1807" y="1274"/>
                </a:lnTo>
                <a:lnTo>
                  <a:pt x="1786" y="1256"/>
                </a:lnTo>
                <a:lnTo>
                  <a:pt x="1766" y="1238"/>
                </a:lnTo>
                <a:lnTo>
                  <a:pt x="1764" y="1238"/>
                </a:lnTo>
                <a:lnTo>
                  <a:pt x="1750" y="1233"/>
                </a:lnTo>
                <a:lnTo>
                  <a:pt x="1733" y="1230"/>
                </a:lnTo>
                <a:lnTo>
                  <a:pt x="1716" y="1227"/>
                </a:lnTo>
                <a:lnTo>
                  <a:pt x="1698" y="1225"/>
                </a:lnTo>
                <a:lnTo>
                  <a:pt x="1681" y="1227"/>
                </a:lnTo>
                <a:lnTo>
                  <a:pt x="1662" y="1230"/>
                </a:lnTo>
                <a:lnTo>
                  <a:pt x="1643" y="1234"/>
                </a:lnTo>
                <a:lnTo>
                  <a:pt x="1624" y="1241"/>
                </a:lnTo>
                <a:lnTo>
                  <a:pt x="1621" y="1237"/>
                </a:lnTo>
                <a:lnTo>
                  <a:pt x="1624" y="1236"/>
                </a:lnTo>
                <a:lnTo>
                  <a:pt x="1640" y="1228"/>
                </a:lnTo>
                <a:lnTo>
                  <a:pt x="1656" y="1224"/>
                </a:lnTo>
                <a:lnTo>
                  <a:pt x="1672" y="1219"/>
                </a:lnTo>
                <a:lnTo>
                  <a:pt x="1687" y="1218"/>
                </a:lnTo>
                <a:lnTo>
                  <a:pt x="1703" y="1217"/>
                </a:lnTo>
                <a:lnTo>
                  <a:pt x="1717" y="1217"/>
                </a:lnTo>
                <a:lnTo>
                  <a:pt x="1732" y="1217"/>
                </a:lnTo>
                <a:lnTo>
                  <a:pt x="1747" y="1219"/>
                </a:lnTo>
                <a:lnTo>
                  <a:pt x="1726" y="1197"/>
                </a:lnTo>
                <a:lnTo>
                  <a:pt x="1707" y="1174"/>
                </a:lnTo>
                <a:lnTo>
                  <a:pt x="1690" y="1151"/>
                </a:lnTo>
                <a:lnTo>
                  <a:pt x="1672" y="1126"/>
                </a:lnTo>
                <a:lnTo>
                  <a:pt x="1656" y="1098"/>
                </a:lnTo>
                <a:lnTo>
                  <a:pt x="1641" y="1070"/>
                </a:lnTo>
                <a:lnTo>
                  <a:pt x="1628" y="1041"/>
                </a:lnTo>
                <a:lnTo>
                  <a:pt x="1615" y="1010"/>
                </a:lnTo>
                <a:lnTo>
                  <a:pt x="1600" y="973"/>
                </a:lnTo>
                <a:lnTo>
                  <a:pt x="1587" y="937"/>
                </a:lnTo>
                <a:lnTo>
                  <a:pt x="1561" y="859"/>
                </a:lnTo>
                <a:lnTo>
                  <a:pt x="1536" y="780"/>
                </a:lnTo>
                <a:lnTo>
                  <a:pt x="1506" y="699"/>
                </a:lnTo>
                <a:lnTo>
                  <a:pt x="1500" y="689"/>
                </a:lnTo>
                <a:lnTo>
                  <a:pt x="1493" y="679"/>
                </a:lnTo>
                <a:lnTo>
                  <a:pt x="1486" y="670"/>
                </a:lnTo>
                <a:lnTo>
                  <a:pt x="1477" y="661"/>
                </a:lnTo>
                <a:lnTo>
                  <a:pt x="1468" y="654"/>
                </a:lnTo>
                <a:lnTo>
                  <a:pt x="1458" y="648"/>
                </a:lnTo>
                <a:lnTo>
                  <a:pt x="1448" y="643"/>
                </a:lnTo>
                <a:lnTo>
                  <a:pt x="1437" y="639"/>
                </a:lnTo>
                <a:lnTo>
                  <a:pt x="1436" y="633"/>
                </a:lnTo>
                <a:lnTo>
                  <a:pt x="1439" y="633"/>
                </a:lnTo>
                <a:lnTo>
                  <a:pt x="1454" y="639"/>
                </a:lnTo>
                <a:lnTo>
                  <a:pt x="1468" y="646"/>
                </a:lnTo>
                <a:lnTo>
                  <a:pt x="1483" y="657"/>
                </a:lnTo>
                <a:lnTo>
                  <a:pt x="1495" y="668"/>
                </a:lnTo>
                <a:lnTo>
                  <a:pt x="1471" y="613"/>
                </a:lnTo>
                <a:lnTo>
                  <a:pt x="1458" y="585"/>
                </a:lnTo>
                <a:lnTo>
                  <a:pt x="1445" y="557"/>
                </a:lnTo>
                <a:lnTo>
                  <a:pt x="1430" y="531"/>
                </a:lnTo>
                <a:lnTo>
                  <a:pt x="1414" y="506"/>
                </a:lnTo>
                <a:lnTo>
                  <a:pt x="1396" y="479"/>
                </a:lnTo>
                <a:lnTo>
                  <a:pt x="1379" y="456"/>
                </a:lnTo>
                <a:lnTo>
                  <a:pt x="1366" y="434"/>
                </a:lnTo>
                <a:lnTo>
                  <a:pt x="1349" y="412"/>
                </a:lnTo>
                <a:lnTo>
                  <a:pt x="1332" y="391"/>
                </a:lnTo>
                <a:lnTo>
                  <a:pt x="1313" y="371"/>
                </a:lnTo>
                <a:lnTo>
                  <a:pt x="1292" y="350"/>
                </a:lnTo>
                <a:lnTo>
                  <a:pt x="1270" y="333"/>
                </a:lnTo>
                <a:lnTo>
                  <a:pt x="1248" y="315"/>
                </a:lnTo>
                <a:lnTo>
                  <a:pt x="1226" y="300"/>
                </a:lnTo>
                <a:lnTo>
                  <a:pt x="1204" y="287"/>
                </a:lnTo>
                <a:lnTo>
                  <a:pt x="1182" y="278"/>
                </a:lnTo>
                <a:lnTo>
                  <a:pt x="1160" y="270"/>
                </a:lnTo>
                <a:lnTo>
                  <a:pt x="1137" y="262"/>
                </a:lnTo>
                <a:lnTo>
                  <a:pt x="1114" y="258"/>
                </a:lnTo>
                <a:lnTo>
                  <a:pt x="1090" y="255"/>
                </a:lnTo>
                <a:lnTo>
                  <a:pt x="1065" y="254"/>
                </a:lnTo>
                <a:lnTo>
                  <a:pt x="1040" y="254"/>
                </a:lnTo>
                <a:lnTo>
                  <a:pt x="1015" y="255"/>
                </a:lnTo>
                <a:lnTo>
                  <a:pt x="990" y="259"/>
                </a:lnTo>
                <a:lnTo>
                  <a:pt x="965" y="265"/>
                </a:lnTo>
                <a:lnTo>
                  <a:pt x="941" y="273"/>
                </a:lnTo>
                <a:lnTo>
                  <a:pt x="917" y="281"/>
                </a:lnTo>
                <a:lnTo>
                  <a:pt x="892" y="292"/>
                </a:lnTo>
                <a:lnTo>
                  <a:pt x="869" y="303"/>
                </a:lnTo>
                <a:lnTo>
                  <a:pt x="845" y="318"/>
                </a:lnTo>
                <a:lnTo>
                  <a:pt x="823" y="331"/>
                </a:lnTo>
                <a:lnTo>
                  <a:pt x="803" y="346"/>
                </a:lnTo>
                <a:lnTo>
                  <a:pt x="763" y="377"/>
                </a:lnTo>
                <a:lnTo>
                  <a:pt x="725" y="409"/>
                </a:lnTo>
                <a:lnTo>
                  <a:pt x="688" y="444"/>
                </a:lnTo>
                <a:lnTo>
                  <a:pt x="675" y="462"/>
                </a:lnTo>
                <a:lnTo>
                  <a:pt x="662" y="482"/>
                </a:lnTo>
                <a:lnTo>
                  <a:pt x="652" y="504"/>
                </a:lnTo>
                <a:lnTo>
                  <a:pt x="643" y="526"/>
                </a:lnTo>
                <a:lnTo>
                  <a:pt x="640" y="528"/>
                </a:lnTo>
                <a:lnTo>
                  <a:pt x="642" y="526"/>
                </a:lnTo>
                <a:lnTo>
                  <a:pt x="647" y="509"/>
                </a:lnTo>
                <a:lnTo>
                  <a:pt x="655" y="492"/>
                </a:lnTo>
                <a:lnTo>
                  <a:pt x="662" y="476"/>
                </a:lnTo>
                <a:lnTo>
                  <a:pt x="671" y="462"/>
                </a:lnTo>
                <a:lnTo>
                  <a:pt x="631" y="503"/>
                </a:lnTo>
                <a:lnTo>
                  <a:pt x="593" y="544"/>
                </a:lnTo>
                <a:lnTo>
                  <a:pt x="520" y="624"/>
                </a:lnTo>
                <a:lnTo>
                  <a:pt x="494" y="652"/>
                </a:lnTo>
                <a:lnTo>
                  <a:pt x="467" y="679"/>
                </a:lnTo>
                <a:lnTo>
                  <a:pt x="442" y="701"/>
                </a:lnTo>
                <a:lnTo>
                  <a:pt x="417" y="720"/>
                </a:lnTo>
                <a:lnTo>
                  <a:pt x="394" y="737"/>
                </a:lnTo>
                <a:lnTo>
                  <a:pt x="370" y="750"/>
                </a:lnTo>
                <a:lnTo>
                  <a:pt x="348" y="762"/>
                </a:lnTo>
                <a:lnTo>
                  <a:pt x="326" y="771"/>
                </a:lnTo>
                <a:lnTo>
                  <a:pt x="324" y="771"/>
                </a:lnTo>
                <a:lnTo>
                  <a:pt x="310" y="774"/>
                </a:lnTo>
                <a:lnTo>
                  <a:pt x="297" y="777"/>
                </a:lnTo>
                <a:lnTo>
                  <a:pt x="284" y="778"/>
                </a:lnTo>
                <a:lnTo>
                  <a:pt x="271" y="778"/>
                </a:lnTo>
                <a:lnTo>
                  <a:pt x="258" y="777"/>
                </a:lnTo>
                <a:lnTo>
                  <a:pt x="243" y="775"/>
                </a:lnTo>
                <a:lnTo>
                  <a:pt x="215" y="769"/>
                </a:lnTo>
                <a:lnTo>
                  <a:pt x="186" y="762"/>
                </a:lnTo>
                <a:lnTo>
                  <a:pt x="154" y="752"/>
                </a:lnTo>
                <a:lnTo>
                  <a:pt x="120" y="740"/>
                </a:lnTo>
                <a:lnTo>
                  <a:pt x="83" y="730"/>
                </a:lnTo>
                <a:lnTo>
                  <a:pt x="44" y="718"/>
                </a:lnTo>
                <a:lnTo>
                  <a:pt x="0" y="709"/>
                </a:lnTo>
                <a:lnTo>
                  <a:pt x="44" y="718"/>
                </a:lnTo>
                <a:lnTo>
                  <a:pt x="83" y="728"/>
                </a:lnTo>
                <a:lnTo>
                  <a:pt x="120" y="739"/>
                </a:lnTo>
                <a:lnTo>
                  <a:pt x="154" y="750"/>
                </a:lnTo>
                <a:lnTo>
                  <a:pt x="184" y="759"/>
                </a:lnTo>
                <a:lnTo>
                  <a:pt x="214" y="768"/>
                </a:lnTo>
                <a:lnTo>
                  <a:pt x="243" y="772"/>
                </a:lnTo>
                <a:lnTo>
                  <a:pt x="256" y="774"/>
                </a:lnTo>
                <a:lnTo>
                  <a:pt x="271" y="774"/>
                </a:lnTo>
                <a:lnTo>
                  <a:pt x="293" y="772"/>
                </a:lnTo>
                <a:lnTo>
                  <a:pt x="316" y="768"/>
                </a:lnTo>
                <a:lnTo>
                  <a:pt x="307" y="764"/>
                </a:lnTo>
                <a:lnTo>
                  <a:pt x="299" y="758"/>
                </a:lnTo>
                <a:lnTo>
                  <a:pt x="290" y="750"/>
                </a:lnTo>
                <a:lnTo>
                  <a:pt x="281" y="740"/>
                </a:lnTo>
                <a:lnTo>
                  <a:pt x="281" y="739"/>
                </a:lnTo>
                <a:close/>
              </a:path>
            </a:pathLst>
          </a:custGeom>
          <a:solidFill>
            <a:srgbClr val="F8C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8" name="Group 11"/>
          <p:cNvGrpSpPr>
            <a:grpSpLocks noChangeAspect="1"/>
          </p:cNvGrpSpPr>
          <p:nvPr/>
        </p:nvGrpSpPr>
        <p:grpSpPr bwMode="auto">
          <a:xfrm>
            <a:off x="7475538" y="5290072"/>
            <a:ext cx="268288" cy="311150"/>
            <a:chOff x="0" y="0"/>
            <a:chExt cx="268288" cy="311151"/>
          </a:xfrm>
        </p:grpSpPr>
        <p:pic>
          <p:nvPicPr>
            <p:cNvPr id="179" name="Picture 184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60338"/>
              <a:ext cx="184150" cy="150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0" name="Picture 1846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00" y="0"/>
              <a:ext cx="174625" cy="16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1" name="Picture 1847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" y="58738"/>
              <a:ext cx="115888" cy="10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2" name="Group 15"/>
          <p:cNvGrpSpPr>
            <a:grpSpLocks/>
          </p:cNvGrpSpPr>
          <p:nvPr/>
        </p:nvGrpSpPr>
        <p:grpSpPr bwMode="auto">
          <a:xfrm>
            <a:off x="7053265" y="5069410"/>
            <a:ext cx="352425" cy="366712"/>
            <a:chOff x="0" y="0"/>
            <a:chExt cx="352426" cy="366713"/>
          </a:xfrm>
        </p:grpSpPr>
        <p:sp>
          <p:nvSpPr>
            <p:cNvPr id="183" name="Freeform 703"/>
            <p:cNvSpPr>
              <a:spLocks/>
            </p:cNvSpPr>
            <p:nvPr/>
          </p:nvSpPr>
          <p:spPr bwMode="auto">
            <a:xfrm>
              <a:off x="155575" y="0"/>
              <a:ext cx="39688" cy="127000"/>
            </a:xfrm>
            <a:custGeom>
              <a:avLst/>
              <a:gdLst>
                <a:gd name="T0" fmla="*/ 27 w 76"/>
                <a:gd name="T1" fmla="*/ 239 h 241"/>
                <a:gd name="T2" fmla="*/ 27 w 76"/>
                <a:gd name="T3" fmla="*/ 239 h 241"/>
                <a:gd name="T4" fmla="*/ 16 w 76"/>
                <a:gd name="T5" fmla="*/ 219 h 241"/>
                <a:gd name="T6" fmla="*/ 8 w 76"/>
                <a:gd name="T7" fmla="*/ 198 h 241"/>
                <a:gd name="T8" fmla="*/ 5 w 76"/>
                <a:gd name="T9" fmla="*/ 185 h 241"/>
                <a:gd name="T10" fmla="*/ 2 w 76"/>
                <a:gd name="T11" fmla="*/ 172 h 241"/>
                <a:gd name="T12" fmla="*/ 0 w 76"/>
                <a:gd name="T13" fmla="*/ 157 h 241"/>
                <a:gd name="T14" fmla="*/ 0 w 76"/>
                <a:gd name="T15" fmla="*/ 144 h 241"/>
                <a:gd name="T16" fmla="*/ 2 w 76"/>
                <a:gd name="T17" fmla="*/ 112 h 241"/>
                <a:gd name="T18" fmla="*/ 3 w 76"/>
                <a:gd name="T19" fmla="*/ 97 h 241"/>
                <a:gd name="T20" fmla="*/ 6 w 76"/>
                <a:gd name="T21" fmla="*/ 81 h 241"/>
                <a:gd name="T22" fmla="*/ 9 w 76"/>
                <a:gd name="T23" fmla="*/ 65 h 241"/>
                <a:gd name="T24" fmla="*/ 15 w 76"/>
                <a:gd name="T25" fmla="*/ 50 h 241"/>
                <a:gd name="T26" fmla="*/ 21 w 76"/>
                <a:gd name="T27" fmla="*/ 35 h 241"/>
                <a:gd name="T28" fmla="*/ 27 w 76"/>
                <a:gd name="T29" fmla="*/ 21 h 241"/>
                <a:gd name="T30" fmla="*/ 31 w 76"/>
                <a:gd name="T31" fmla="*/ 15 h 241"/>
                <a:gd name="T32" fmla="*/ 37 w 76"/>
                <a:gd name="T33" fmla="*/ 8 h 241"/>
                <a:gd name="T34" fmla="*/ 43 w 76"/>
                <a:gd name="T35" fmla="*/ 2 h 241"/>
                <a:gd name="T36" fmla="*/ 47 w 76"/>
                <a:gd name="T37" fmla="*/ 0 h 241"/>
                <a:gd name="T38" fmla="*/ 51 w 76"/>
                <a:gd name="T39" fmla="*/ 0 h 241"/>
                <a:gd name="T40" fmla="*/ 54 w 76"/>
                <a:gd name="T41" fmla="*/ 2 h 241"/>
                <a:gd name="T42" fmla="*/ 59 w 76"/>
                <a:gd name="T43" fmla="*/ 5 h 241"/>
                <a:gd name="T44" fmla="*/ 63 w 76"/>
                <a:gd name="T45" fmla="*/ 12 h 241"/>
                <a:gd name="T46" fmla="*/ 68 w 76"/>
                <a:gd name="T47" fmla="*/ 19 h 241"/>
                <a:gd name="T48" fmla="*/ 69 w 76"/>
                <a:gd name="T49" fmla="*/ 28 h 241"/>
                <a:gd name="T50" fmla="*/ 72 w 76"/>
                <a:gd name="T51" fmla="*/ 43 h 241"/>
                <a:gd name="T52" fmla="*/ 75 w 76"/>
                <a:gd name="T53" fmla="*/ 59 h 241"/>
                <a:gd name="T54" fmla="*/ 76 w 76"/>
                <a:gd name="T55" fmla="*/ 90 h 241"/>
                <a:gd name="T56" fmla="*/ 75 w 76"/>
                <a:gd name="T57" fmla="*/ 123 h 241"/>
                <a:gd name="T58" fmla="*/ 72 w 76"/>
                <a:gd name="T59" fmla="*/ 157 h 241"/>
                <a:gd name="T60" fmla="*/ 68 w 76"/>
                <a:gd name="T61" fmla="*/ 179 h 241"/>
                <a:gd name="T62" fmla="*/ 62 w 76"/>
                <a:gd name="T63" fmla="*/ 201 h 241"/>
                <a:gd name="T64" fmla="*/ 53 w 76"/>
                <a:gd name="T65" fmla="*/ 222 h 241"/>
                <a:gd name="T66" fmla="*/ 49 w 76"/>
                <a:gd name="T67" fmla="*/ 230 h 241"/>
                <a:gd name="T68" fmla="*/ 41 w 76"/>
                <a:gd name="T69" fmla="*/ 241 h 241"/>
                <a:gd name="T70" fmla="*/ 27 w 76"/>
                <a:gd name="T71" fmla="*/ 239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" h="241">
                  <a:moveTo>
                    <a:pt x="27" y="239"/>
                  </a:moveTo>
                  <a:lnTo>
                    <a:pt x="27" y="239"/>
                  </a:lnTo>
                  <a:lnTo>
                    <a:pt x="16" y="219"/>
                  </a:lnTo>
                  <a:lnTo>
                    <a:pt x="8" y="198"/>
                  </a:lnTo>
                  <a:lnTo>
                    <a:pt x="5" y="185"/>
                  </a:lnTo>
                  <a:lnTo>
                    <a:pt x="2" y="172"/>
                  </a:lnTo>
                  <a:lnTo>
                    <a:pt x="0" y="157"/>
                  </a:lnTo>
                  <a:lnTo>
                    <a:pt x="0" y="144"/>
                  </a:lnTo>
                  <a:lnTo>
                    <a:pt x="2" y="112"/>
                  </a:lnTo>
                  <a:lnTo>
                    <a:pt x="3" y="97"/>
                  </a:lnTo>
                  <a:lnTo>
                    <a:pt x="6" y="81"/>
                  </a:lnTo>
                  <a:lnTo>
                    <a:pt x="9" y="65"/>
                  </a:lnTo>
                  <a:lnTo>
                    <a:pt x="15" y="50"/>
                  </a:lnTo>
                  <a:lnTo>
                    <a:pt x="21" y="35"/>
                  </a:lnTo>
                  <a:lnTo>
                    <a:pt x="27" y="21"/>
                  </a:lnTo>
                  <a:lnTo>
                    <a:pt x="31" y="15"/>
                  </a:lnTo>
                  <a:lnTo>
                    <a:pt x="37" y="8"/>
                  </a:lnTo>
                  <a:lnTo>
                    <a:pt x="43" y="2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54" y="2"/>
                  </a:lnTo>
                  <a:lnTo>
                    <a:pt x="59" y="5"/>
                  </a:lnTo>
                  <a:lnTo>
                    <a:pt x="63" y="12"/>
                  </a:lnTo>
                  <a:lnTo>
                    <a:pt x="68" y="19"/>
                  </a:lnTo>
                  <a:lnTo>
                    <a:pt x="69" y="28"/>
                  </a:lnTo>
                  <a:lnTo>
                    <a:pt x="72" y="43"/>
                  </a:lnTo>
                  <a:lnTo>
                    <a:pt x="75" y="59"/>
                  </a:lnTo>
                  <a:lnTo>
                    <a:pt x="76" y="90"/>
                  </a:lnTo>
                  <a:lnTo>
                    <a:pt x="75" y="123"/>
                  </a:lnTo>
                  <a:lnTo>
                    <a:pt x="72" y="157"/>
                  </a:lnTo>
                  <a:lnTo>
                    <a:pt x="68" y="179"/>
                  </a:lnTo>
                  <a:lnTo>
                    <a:pt x="62" y="201"/>
                  </a:lnTo>
                  <a:lnTo>
                    <a:pt x="53" y="222"/>
                  </a:lnTo>
                  <a:lnTo>
                    <a:pt x="49" y="230"/>
                  </a:lnTo>
                  <a:lnTo>
                    <a:pt x="41" y="241"/>
                  </a:lnTo>
                  <a:lnTo>
                    <a:pt x="27" y="239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" name="Freeform 704"/>
            <p:cNvSpPr>
              <a:spLocks/>
            </p:cNvSpPr>
            <p:nvPr/>
          </p:nvSpPr>
          <p:spPr bwMode="auto">
            <a:xfrm>
              <a:off x="155575" y="0"/>
              <a:ext cx="39688" cy="127000"/>
            </a:xfrm>
            <a:custGeom>
              <a:avLst/>
              <a:gdLst>
                <a:gd name="T0" fmla="*/ 27 w 76"/>
                <a:gd name="T1" fmla="*/ 239 h 241"/>
                <a:gd name="T2" fmla="*/ 27 w 76"/>
                <a:gd name="T3" fmla="*/ 239 h 241"/>
                <a:gd name="T4" fmla="*/ 16 w 76"/>
                <a:gd name="T5" fmla="*/ 219 h 241"/>
                <a:gd name="T6" fmla="*/ 8 w 76"/>
                <a:gd name="T7" fmla="*/ 198 h 241"/>
                <a:gd name="T8" fmla="*/ 5 w 76"/>
                <a:gd name="T9" fmla="*/ 185 h 241"/>
                <a:gd name="T10" fmla="*/ 2 w 76"/>
                <a:gd name="T11" fmla="*/ 172 h 241"/>
                <a:gd name="T12" fmla="*/ 0 w 76"/>
                <a:gd name="T13" fmla="*/ 157 h 241"/>
                <a:gd name="T14" fmla="*/ 0 w 76"/>
                <a:gd name="T15" fmla="*/ 144 h 241"/>
                <a:gd name="T16" fmla="*/ 2 w 76"/>
                <a:gd name="T17" fmla="*/ 112 h 241"/>
                <a:gd name="T18" fmla="*/ 3 w 76"/>
                <a:gd name="T19" fmla="*/ 97 h 241"/>
                <a:gd name="T20" fmla="*/ 6 w 76"/>
                <a:gd name="T21" fmla="*/ 81 h 241"/>
                <a:gd name="T22" fmla="*/ 9 w 76"/>
                <a:gd name="T23" fmla="*/ 65 h 241"/>
                <a:gd name="T24" fmla="*/ 15 w 76"/>
                <a:gd name="T25" fmla="*/ 50 h 241"/>
                <a:gd name="T26" fmla="*/ 21 w 76"/>
                <a:gd name="T27" fmla="*/ 35 h 241"/>
                <a:gd name="T28" fmla="*/ 27 w 76"/>
                <a:gd name="T29" fmla="*/ 21 h 241"/>
                <a:gd name="T30" fmla="*/ 31 w 76"/>
                <a:gd name="T31" fmla="*/ 15 h 241"/>
                <a:gd name="T32" fmla="*/ 37 w 76"/>
                <a:gd name="T33" fmla="*/ 8 h 241"/>
                <a:gd name="T34" fmla="*/ 43 w 76"/>
                <a:gd name="T35" fmla="*/ 2 h 241"/>
                <a:gd name="T36" fmla="*/ 47 w 76"/>
                <a:gd name="T37" fmla="*/ 0 h 241"/>
                <a:gd name="T38" fmla="*/ 51 w 76"/>
                <a:gd name="T39" fmla="*/ 0 h 241"/>
                <a:gd name="T40" fmla="*/ 54 w 76"/>
                <a:gd name="T41" fmla="*/ 2 h 241"/>
                <a:gd name="T42" fmla="*/ 59 w 76"/>
                <a:gd name="T43" fmla="*/ 5 h 241"/>
                <a:gd name="T44" fmla="*/ 63 w 76"/>
                <a:gd name="T45" fmla="*/ 12 h 241"/>
                <a:gd name="T46" fmla="*/ 68 w 76"/>
                <a:gd name="T47" fmla="*/ 19 h 241"/>
                <a:gd name="T48" fmla="*/ 69 w 76"/>
                <a:gd name="T49" fmla="*/ 28 h 241"/>
                <a:gd name="T50" fmla="*/ 72 w 76"/>
                <a:gd name="T51" fmla="*/ 43 h 241"/>
                <a:gd name="T52" fmla="*/ 75 w 76"/>
                <a:gd name="T53" fmla="*/ 59 h 241"/>
                <a:gd name="T54" fmla="*/ 76 w 76"/>
                <a:gd name="T55" fmla="*/ 90 h 241"/>
                <a:gd name="T56" fmla="*/ 75 w 76"/>
                <a:gd name="T57" fmla="*/ 123 h 241"/>
                <a:gd name="T58" fmla="*/ 72 w 76"/>
                <a:gd name="T59" fmla="*/ 157 h 241"/>
                <a:gd name="T60" fmla="*/ 68 w 76"/>
                <a:gd name="T61" fmla="*/ 179 h 241"/>
                <a:gd name="T62" fmla="*/ 62 w 76"/>
                <a:gd name="T63" fmla="*/ 201 h 241"/>
                <a:gd name="T64" fmla="*/ 53 w 76"/>
                <a:gd name="T65" fmla="*/ 222 h 241"/>
                <a:gd name="T66" fmla="*/ 49 w 76"/>
                <a:gd name="T67" fmla="*/ 230 h 241"/>
                <a:gd name="T68" fmla="*/ 41 w 76"/>
                <a:gd name="T6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6" h="241">
                  <a:moveTo>
                    <a:pt x="27" y="239"/>
                  </a:moveTo>
                  <a:lnTo>
                    <a:pt x="27" y="239"/>
                  </a:lnTo>
                  <a:lnTo>
                    <a:pt x="16" y="219"/>
                  </a:lnTo>
                  <a:lnTo>
                    <a:pt x="8" y="198"/>
                  </a:lnTo>
                  <a:lnTo>
                    <a:pt x="5" y="185"/>
                  </a:lnTo>
                  <a:lnTo>
                    <a:pt x="2" y="172"/>
                  </a:lnTo>
                  <a:lnTo>
                    <a:pt x="0" y="157"/>
                  </a:lnTo>
                  <a:lnTo>
                    <a:pt x="0" y="144"/>
                  </a:lnTo>
                  <a:lnTo>
                    <a:pt x="2" y="112"/>
                  </a:lnTo>
                  <a:lnTo>
                    <a:pt x="3" y="97"/>
                  </a:lnTo>
                  <a:lnTo>
                    <a:pt x="6" y="81"/>
                  </a:lnTo>
                  <a:lnTo>
                    <a:pt x="9" y="65"/>
                  </a:lnTo>
                  <a:lnTo>
                    <a:pt x="15" y="50"/>
                  </a:lnTo>
                  <a:lnTo>
                    <a:pt x="21" y="35"/>
                  </a:lnTo>
                  <a:lnTo>
                    <a:pt x="27" y="21"/>
                  </a:lnTo>
                  <a:lnTo>
                    <a:pt x="31" y="15"/>
                  </a:lnTo>
                  <a:lnTo>
                    <a:pt x="37" y="8"/>
                  </a:lnTo>
                  <a:lnTo>
                    <a:pt x="43" y="2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54" y="2"/>
                  </a:lnTo>
                  <a:lnTo>
                    <a:pt x="59" y="5"/>
                  </a:lnTo>
                  <a:lnTo>
                    <a:pt x="63" y="12"/>
                  </a:lnTo>
                  <a:lnTo>
                    <a:pt x="68" y="19"/>
                  </a:lnTo>
                  <a:lnTo>
                    <a:pt x="69" y="28"/>
                  </a:lnTo>
                  <a:lnTo>
                    <a:pt x="72" y="43"/>
                  </a:lnTo>
                  <a:lnTo>
                    <a:pt x="75" y="59"/>
                  </a:lnTo>
                  <a:lnTo>
                    <a:pt x="76" y="90"/>
                  </a:lnTo>
                  <a:lnTo>
                    <a:pt x="75" y="123"/>
                  </a:lnTo>
                  <a:lnTo>
                    <a:pt x="72" y="157"/>
                  </a:lnTo>
                  <a:lnTo>
                    <a:pt x="68" y="179"/>
                  </a:lnTo>
                  <a:lnTo>
                    <a:pt x="62" y="201"/>
                  </a:lnTo>
                  <a:lnTo>
                    <a:pt x="53" y="222"/>
                  </a:lnTo>
                  <a:lnTo>
                    <a:pt x="49" y="230"/>
                  </a:lnTo>
                  <a:lnTo>
                    <a:pt x="41" y="241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" name="Freeform 705"/>
            <p:cNvSpPr>
              <a:spLocks/>
            </p:cNvSpPr>
            <p:nvPr/>
          </p:nvSpPr>
          <p:spPr bwMode="auto">
            <a:xfrm>
              <a:off x="200025" y="58738"/>
              <a:ext cx="103188" cy="87313"/>
            </a:xfrm>
            <a:custGeom>
              <a:avLst/>
              <a:gdLst>
                <a:gd name="T0" fmla="*/ 0 w 194"/>
                <a:gd name="T1" fmla="*/ 153 h 165"/>
                <a:gd name="T2" fmla="*/ 0 w 194"/>
                <a:gd name="T3" fmla="*/ 153 h 165"/>
                <a:gd name="T4" fmla="*/ 15 w 194"/>
                <a:gd name="T5" fmla="*/ 124 h 165"/>
                <a:gd name="T6" fmla="*/ 31 w 194"/>
                <a:gd name="T7" fmla="*/ 98 h 165"/>
                <a:gd name="T8" fmla="*/ 40 w 194"/>
                <a:gd name="T9" fmla="*/ 85 h 165"/>
                <a:gd name="T10" fmla="*/ 50 w 194"/>
                <a:gd name="T11" fmla="*/ 73 h 165"/>
                <a:gd name="T12" fmla="*/ 60 w 194"/>
                <a:gd name="T13" fmla="*/ 61 h 165"/>
                <a:gd name="T14" fmla="*/ 72 w 194"/>
                <a:gd name="T15" fmla="*/ 49 h 165"/>
                <a:gd name="T16" fmla="*/ 84 w 194"/>
                <a:gd name="T17" fmla="*/ 39 h 165"/>
                <a:gd name="T18" fmla="*/ 97 w 194"/>
                <a:gd name="T19" fmla="*/ 30 h 165"/>
                <a:gd name="T20" fmla="*/ 110 w 194"/>
                <a:gd name="T21" fmla="*/ 22 h 165"/>
                <a:gd name="T22" fmla="*/ 125 w 194"/>
                <a:gd name="T23" fmla="*/ 14 h 165"/>
                <a:gd name="T24" fmla="*/ 136 w 194"/>
                <a:gd name="T25" fmla="*/ 8 h 165"/>
                <a:gd name="T26" fmla="*/ 148 w 194"/>
                <a:gd name="T27" fmla="*/ 4 h 165"/>
                <a:gd name="T28" fmla="*/ 160 w 194"/>
                <a:gd name="T29" fmla="*/ 1 h 165"/>
                <a:gd name="T30" fmla="*/ 172 w 194"/>
                <a:gd name="T31" fmla="*/ 0 h 165"/>
                <a:gd name="T32" fmla="*/ 179 w 194"/>
                <a:gd name="T33" fmla="*/ 1 h 165"/>
                <a:gd name="T34" fmla="*/ 185 w 194"/>
                <a:gd name="T35" fmla="*/ 3 h 165"/>
                <a:gd name="T36" fmla="*/ 191 w 194"/>
                <a:gd name="T37" fmla="*/ 7 h 165"/>
                <a:gd name="T38" fmla="*/ 192 w 194"/>
                <a:gd name="T39" fmla="*/ 10 h 165"/>
                <a:gd name="T40" fmla="*/ 194 w 194"/>
                <a:gd name="T41" fmla="*/ 13 h 165"/>
                <a:gd name="T42" fmla="*/ 194 w 194"/>
                <a:gd name="T43" fmla="*/ 19 h 165"/>
                <a:gd name="T44" fmla="*/ 194 w 194"/>
                <a:gd name="T45" fmla="*/ 23 h 165"/>
                <a:gd name="T46" fmla="*/ 189 w 194"/>
                <a:gd name="T47" fmla="*/ 32 h 165"/>
                <a:gd name="T48" fmla="*/ 183 w 194"/>
                <a:gd name="T49" fmla="*/ 41 h 165"/>
                <a:gd name="T50" fmla="*/ 179 w 194"/>
                <a:gd name="T51" fmla="*/ 48 h 165"/>
                <a:gd name="T52" fmla="*/ 169 w 194"/>
                <a:gd name="T53" fmla="*/ 61 h 165"/>
                <a:gd name="T54" fmla="*/ 157 w 194"/>
                <a:gd name="T55" fmla="*/ 73 h 165"/>
                <a:gd name="T56" fmla="*/ 134 w 194"/>
                <a:gd name="T57" fmla="*/ 95 h 165"/>
                <a:gd name="T58" fmla="*/ 109 w 194"/>
                <a:gd name="T59" fmla="*/ 114 h 165"/>
                <a:gd name="T60" fmla="*/ 82 w 194"/>
                <a:gd name="T61" fmla="*/ 133 h 165"/>
                <a:gd name="T62" fmla="*/ 63 w 194"/>
                <a:gd name="T63" fmla="*/ 143 h 165"/>
                <a:gd name="T64" fmla="*/ 46 w 194"/>
                <a:gd name="T65" fmla="*/ 152 h 165"/>
                <a:gd name="T66" fmla="*/ 27 w 194"/>
                <a:gd name="T67" fmla="*/ 159 h 165"/>
                <a:gd name="T68" fmla="*/ 6 w 194"/>
                <a:gd name="T69" fmla="*/ 165 h 165"/>
                <a:gd name="T70" fmla="*/ 0 w 194"/>
                <a:gd name="T71" fmla="*/ 15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165">
                  <a:moveTo>
                    <a:pt x="0" y="153"/>
                  </a:moveTo>
                  <a:lnTo>
                    <a:pt x="0" y="153"/>
                  </a:lnTo>
                  <a:lnTo>
                    <a:pt x="15" y="124"/>
                  </a:lnTo>
                  <a:lnTo>
                    <a:pt x="31" y="98"/>
                  </a:lnTo>
                  <a:lnTo>
                    <a:pt x="40" y="85"/>
                  </a:lnTo>
                  <a:lnTo>
                    <a:pt x="50" y="73"/>
                  </a:lnTo>
                  <a:lnTo>
                    <a:pt x="60" y="61"/>
                  </a:lnTo>
                  <a:lnTo>
                    <a:pt x="72" y="49"/>
                  </a:lnTo>
                  <a:lnTo>
                    <a:pt x="84" y="39"/>
                  </a:lnTo>
                  <a:lnTo>
                    <a:pt x="97" y="30"/>
                  </a:lnTo>
                  <a:lnTo>
                    <a:pt x="110" y="22"/>
                  </a:lnTo>
                  <a:lnTo>
                    <a:pt x="125" y="14"/>
                  </a:lnTo>
                  <a:lnTo>
                    <a:pt x="136" y="8"/>
                  </a:lnTo>
                  <a:lnTo>
                    <a:pt x="148" y="4"/>
                  </a:lnTo>
                  <a:lnTo>
                    <a:pt x="160" y="1"/>
                  </a:lnTo>
                  <a:lnTo>
                    <a:pt x="172" y="0"/>
                  </a:lnTo>
                  <a:lnTo>
                    <a:pt x="179" y="1"/>
                  </a:lnTo>
                  <a:lnTo>
                    <a:pt x="185" y="3"/>
                  </a:lnTo>
                  <a:lnTo>
                    <a:pt x="191" y="7"/>
                  </a:lnTo>
                  <a:lnTo>
                    <a:pt x="192" y="10"/>
                  </a:lnTo>
                  <a:lnTo>
                    <a:pt x="194" y="13"/>
                  </a:lnTo>
                  <a:lnTo>
                    <a:pt x="194" y="19"/>
                  </a:lnTo>
                  <a:lnTo>
                    <a:pt x="194" y="23"/>
                  </a:lnTo>
                  <a:lnTo>
                    <a:pt x="189" y="32"/>
                  </a:lnTo>
                  <a:lnTo>
                    <a:pt x="183" y="41"/>
                  </a:lnTo>
                  <a:lnTo>
                    <a:pt x="179" y="48"/>
                  </a:lnTo>
                  <a:lnTo>
                    <a:pt x="169" y="61"/>
                  </a:lnTo>
                  <a:lnTo>
                    <a:pt x="157" y="73"/>
                  </a:lnTo>
                  <a:lnTo>
                    <a:pt x="134" y="95"/>
                  </a:lnTo>
                  <a:lnTo>
                    <a:pt x="109" y="114"/>
                  </a:lnTo>
                  <a:lnTo>
                    <a:pt x="82" y="133"/>
                  </a:lnTo>
                  <a:lnTo>
                    <a:pt x="63" y="143"/>
                  </a:lnTo>
                  <a:lnTo>
                    <a:pt x="46" y="152"/>
                  </a:lnTo>
                  <a:lnTo>
                    <a:pt x="27" y="159"/>
                  </a:lnTo>
                  <a:lnTo>
                    <a:pt x="6" y="165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" name="Freeform 706"/>
            <p:cNvSpPr>
              <a:spLocks/>
            </p:cNvSpPr>
            <p:nvPr/>
          </p:nvSpPr>
          <p:spPr bwMode="auto">
            <a:xfrm>
              <a:off x="200025" y="58738"/>
              <a:ext cx="103188" cy="87313"/>
            </a:xfrm>
            <a:custGeom>
              <a:avLst/>
              <a:gdLst>
                <a:gd name="T0" fmla="*/ 0 w 194"/>
                <a:gd name="T1" fmla="*/ 153 h 165"/>
                <a:gd name="T2" fmla="*/ 0 w 194"/>
                <a:gd name="T3" fmla="*/ 153 h 165"/>
                <a:gd name="T4" fmla="*/ 15 w 194"/>
                <a:gd name="T5" fmla="*/ 124 h 165"/>
                <a:gd name="T6" fmla="*/ 31 w 194"/>
                <a:gd name="T7" fmla="*/ 98 h 165"/>
                <a:gd name="T8" fmla="*/ 40 w 194"/>
                <a:gd name="T9" fmla="*/ 85 h 165"/>
                <a:gd name="T10" fmla="*/ 50 w 194"/>
                <a:gd name="T11" fmla="*/ 73 h 165"/>
                <a:gd name="T12" fmla="*/ 60 w 194"/>
                <a:gd name="T13" fmla="*/ 61 h 165"/>
                <a:gd name="T14" fmla="*/ 72 w 194"/>
                <a:gd name="T15" fmla="*/ 49 h 165"/>
                <a:gd name="T16" fmla="*/ 84 w 194"/>
                <a:gd name="T17" fmla="*/ 39 h 165"/>
                <a:gd name="T18" fmla="*/ 97 w 194"/>
                <a:gd name="T19" fmla="*/ 30 h 165"/>
                <a:gd name="T20" fmla="*/ 110 w 194"/>
                <a:gd name="T21" fmla="*/ 22 h 165"/>
                <a:gd name="T22" fmla="*/ 125 w 194"/>
                <a:gd name="T23" fmla="*/ 14 h 165"/>
                <a:gd name="T24" fmla="*/ 136 w 194"/>
                <a:gd name="T25" fmla="*/ 8 h 165"/>
                <a:gd name="T26" fmla="*/ 148 w 194"/>
                <a:gd name="T27" fmla="*/ 4 h 165"/>
                <a:gd name="T28" fmla="*/ 160 w 194"/>
                <a:gd name="T29" fmla="*/ 1 h 165"/>
                <a:gd name="T30" fmla="*/ 172 w 194"/>
                <a:gd name="T31" fmla="*/ 0 h 165"/>
                <a:gd name="T32" fmla="*/ 179 w 194"/>
                <a:gd name="T33" fmla="*/ 1 h 165"/>
                <a:gd name="T34" fmla="*/ 185 w 194"/>
                <a:gd name="T35" fmla="*/ 3 h 165"/>
                <a:gd name="T36" fmla="*/ 191 w 194"/>
                <a:gd name="T37" fmla="*/ 7 h 165"/>
                <a:gd name="T38" fmla="*/ 192 w 194"/>
                <a:gd name="T39" fmla="*/ 10 h 165"/>
                <a:gd name="T40" fmla="*/ 194 w 194"/>
                <a:gd name="T41" fmla="*/ 13 h 165"/>
                <a:gd name="T42" fmla="*/ 194 w 194"/>
                <a:gd name="T43" fmla="*/ 19 h 165"/>
                <a:gd name="T44" fmla="*/ 194 w 194"/>
                <a:gd name="T45" fmla="*/ 23 h 165"/>
                <a:gd name="T46" fmla="*/ 189 w 194"/>
                <a:gd name="T47" fmla="*/ 32 h 165"/>
                <a:gd name="T48" fmla="*/ 183 w 194"/>
                <a:gd name="T49" fmla="*/ 41 h 165"/>
                <a:gd name="T50" fmla="*/ 179 w 194"/>
                <a:gd name="T51" fmla="*/ 48 h 165"/>
                <a:gd name="T52" fmla="*/ 169 w 194"/>
                <a:gd name="T53" fmla="*/ 61 h 165"/>
                <a:gd name="T54" fmla="*/ 157 w 194"/>
                <a:gd name="T55" fmla="*/ 73 h 165"/>
                <a:gd name="T56" fmla="*/ 134 w 194"/>
                <a:gd name="T57" fmla="*/ 95 h 165"/>
                <a:gd name="T58" fmla="*/ 109 w 194"/>
                <a:gd name="T59" fmla="*/ 114 h 165"/>
                <a:gd name="T60" fmla="*/ 82 w 194"/>
                <a:gd name="T61" fmla="*/ 133 h 165"/>
                <a:gd name="T62" fmla="*/ 63 w 194"/>
                <a:gd name="T63" fmla="*/ 143 h 165"/>
                <a:gd name="T64" fmla="*/ 46 w 194"/>
                <a:gd name="T65" fmla="*/ 152 h 165"/>
                <a:gd name="T66" fmla="*/ 27 w 194"/>
                <a:gd name="T67" fmla="*/ 159 h 165"/>
                <a:gd name="T68" fmla="*/ 6 w 194"/>
                <a:gd name="T6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4" h="165">
                  <a:moveTo>
                    <a:pt x="0" y="153"/>
                  </a:moveTo>
                  <a:lnTo>
                    <a:pt x="0" y="153"/>
                  </a:lnTo>
                  <a:lnTo>
                    <a:pt x="15" y="124"/>
                  </a:lnTo>
                  <a:lnTo>
                    <a:pt x="31" y="98"/>
                  </a:lnTo>
                  <a:lnTo>
                    <a:pt x="40" y="85"/>
                  </a:lnTo>
                  <a:lnTo>
                    <a:pt x="50" y="73"/>
                  </a:lnTo>
                  <a:lnTo>
                    <a:pt x="60" y="61"/>
                  </a:lnTo>
                  <a:lnTo>
                    <a:pt x="72" y="49"/>
                  </a:lnTo>
                  <a:lnTo>
                    <a:pt x="84" y="39"/>
                  </a:lnTo>
                  <a:lnTo>
                    <a:pt x="97" y="30"/>
                  </a:lnTo>
                  <a:lnTo>
                    <a:pt x="110" y="22"/>
                  </a:lnTo>
                  <a:lnTo>
                    <a:pt x="125" y="14"/>
                  </a:lnTo>
                  <a:lnTo>
                    <a:pt x="136" y="8"/>
                  </a:lnTo>
                  <a:lnTo>
                    <a:pt x="148" y="4"/>
                  </a:lnTo>
                  <a:lnTo>
                    <a:pt x="160" y="1"/>
                  </a:lnTo>
                  <a:lnTo>
                    <a:pt x="172" y="0"/>
                  </a:lnTo>
                  <a:lnTo>
                    <a:pt x="179" y="1"/>
                  </a:lnTo>
                  <a:lnTo>
                    <a:pt x="185" y="3"/>
                  </a:lnTo>
                  <a:lnTo>
                    <a:pt x="191" y="7"/>
                  </a:lnTo>
                  <a:lnTo>
                    <a:pt x="192" y="10"/>
                  </a:lnTo>
                  <a:lnTo>
                    <a:pt x="194" y="13"/>
                  </a:lnTo>
                  <a:lnTo>
                    <a:pt x="194" y="19"/>
                  </a:lnTo>
                  <a:lnTo>
                    <a:pt x="194" y="23"/>
                  </a:lnTo>
                  <a:lnTo>
                    <a:pt x="189" y="32"/>
                  </a:lnTo>
                  <a:lnTo>
                    <a:pt x="183" y="41"/>
                  </a:lnTo>
                  <a:lnTo>
                    <a:pt x="179" y="48"/>
                  </a:lnTo>
                  <a:lnTo>
                    <a:pt x="169" y="61"/>
                  </a:lnTo>
                  <a:lnTo>
                    <a:pt x="157" y="73"/>
                  </a:lnTo>
                  <a:lnTo>
                    <a:pt x="134" y="95"/>
                  </a:lnTo>
                  <a:lnTo>
                    <a:pt x="109" y="114"/>
                  </a:lnTo>
                  <a:lnTo>
                    <a:pt x="82" y="133"/>
                  </a:lnTo>
                  <a:lnTo>
                    <a:pt x="63" y="143"/>
                  </a:lnTo>
                  <a:lnTo>
                    <a:pt x="46" y="152"/>
                  </a:lnTo>
                  <a:lnTo>
                    <a:pt x="27" y="159"/>
                  </a:lnTo>
                  <a:lnTo>
                    <a:pt x="6" y="165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7" name="Freeform 707"/>
            <p:cNvSpPr>
              <a:spLocks/>
            </p:cNvSpPr>
            <p:nvPr/>
          </p:nvSpPr>
          <p:spPr bwMode="auto">
            <a:xfrm>
              <a:off x="219075" y="131763"/>
              <a:ext cx="127000" cy="41275"/>
            </a:xfrm>
            <a:custGeom>
              <a:avLst/>
              <a:gdLst>
                <a:gd name="T0" fmla="*/ 4 w 240"/>
                <a:gd name="T1" fmla="*/ 65 h 79"/>
                <a:gd name="T2" fmla="*/ 4 w 240"/>
                <a:gd name="T3" fmla="*/ 65 h 79"/>
                <a:gd name="T4" fmla="*/ 28 w 240"/>
                <a:gd name="T5" fmla="*/ 47 h 79"/>
                <a:gd name="T6" fmla="*/ 53 w 240"/>
                <a:gd name="T7" fmla="*/ 31 h 79"/>
                <a:gd name="T8" fmla="*/ 66 w 240"/>
                <a:gd name="T9" fmla="*/ 24 h 79"/>
                <a:gd name="T10" fmla="*/ 79 w 240"/>
                <a:gd name="T11" fmla="*/ 18 h 79"/>
                <a:gd name="T12" fmla="*/ 92 w 240"/>
                <a:gd name="T13" fmla="*/ 12 h 79"/>
                <a:gd name="T14" fmla="*/ 107 w 240"/>
                <a:gd name="T15" fmla="*/ 8 h 79"/>
                <a:gd name="T16" fmla="*/ 135 w 240"/>
                <a:gd name="T17" fmla="*/ 2 h 79"/>
                <a:gd name="T18" fmla="*/ 149 w 240"/>
                <a:gd name="T19" fmla="*/ 0 h 79"/>
                <a:gd name="T20" fmla="*/ 163 w 240"/>
                <a:gd name="T21" fmla="*/ 0 h 79"/>
                <a:gd name="T22" fmla="*/ 177 w 240"/>
                <a:gd name="T23" fmla="*/ 0 h 79"/>
                <a:gd name="T24" fmla="*/ 192 w 240"/>
                <a:gd name="T25" fmla="*/ 2 h 79"/>
                <a:gd name="T26" fmla="*/ 205 w 240"/>
                <a:gd name="T27" fmla="*/ 5 h 79"/>
                <a:gd name="T28" fmla="*/ 218 w 240"/>
                <a:gd name="T29" fmla="*/ 9 h 79"/>
                <a:gd name="T30" fmla="*/ 226 w 240"/>
                <a:gd name="T31" fmla="*/ 12 h 79"/>
                <a:gd name="T32" fmla="*/ 231 w 240"/>
                <a:gd name="T33" fmla="*/ 15 h 79"/>
                <a:gd name="T34" fmla="*/ 237 w 240"/>
                <a:gd name="T35" fmla="*/ 21 h 79"/>
                <a:gd name="T36" fmla="*/ 239 w 240"/>
                <a:gd name="T37" fmla="*/ 24 h 79"/>
                <a:gd name="T38" fmla="*/ 240 w 240"/>
                <a:gd name="T39" fmla="*/ 27 h 79"/>
                <a:gd name="T40" fmla="*/ 239 w 240"/>
                <a:gd name="T41" fmla="*/ 31 h 79"/>
                <a:gd name="T42" fmla="*/ 237 w 240"/>
                <a:gd name="T43" fmla="*/ 34 h 79"/>
                <a:gd name="T44" fmla="*/ 233 w 240"/>
                <a:gd name="T45" fmla="*/ 40 h 79"/>
                <a:gd name="T46" fmla="*/ 227 w 240"/>
                <a:gd name="T47" fmla="*/ 44 h 79"/>
                <a:gd name="T48" fmla="*/ 221 w 240"/>
                <a:gd name="T49" fmla="*/ 47 h 79"/>
                <a:gd name="T50" fmla="*/ 209 w 240"/>
                <a:gd name="T51" fmla="*/ 52 h 79"/>
                <a:gd name="T52" fmla="*/ 196 w 240"/>
                <a:gd name="T53" fmla="*/ 56 h 79"/>
                <a:gd name="T54" fmla="*/ 170 w 240"/>
                <a:gd name="T55" fmla="*/ 63 h 79"/>
                <a:gd name="T56" fmla="*/ 139 w 240"/>
                <a:gd name="T57" fmla="*/ 69 h 79"/>
                <a:gd name="T58" fmla="*/ 108 w 240"/>
                <a:gd name="T59" fmla="*/ 74 h 79"/>
                <a:gd name="T60" fmla="*/ 54 w 240"/>
                <a:gd name="T61" fmla="*/ 78 h 79"/>
                <a:gd name="T62" fmla="*/ 0 w 240"/>
                <a:gd name="T63" fmla="*/ 79 h 79"/>
                <a:gd name="T64" fmla="*/ 4 w 240"/>
                <a:gd name="T65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79">
                  <a:moveTo>
                    <a:pt x="4" y="65"/>
                  </a:moveTo>
                  <a:lnTo>
                    <a:pt x="4" y="65"/>
                  </a:lnTo>
                  <a:lnTo>
                    <a:pt x="28" y="47"/>
                  </a:lnTo>
                  <a:lnTo>
                    <a:pt x="53" y="31"/>
                  </a:lnTo>
                  <a:lnTo>
                    <a:pt x="66" y="24"/>
                  </a:lnTo>
                  <a:lnTo>
                    <a:pt x="79" y="18"/>
                  </a:lnTo>
                  <a:lnTo>
                    <a:pt x="92" y="12"/>
                  </a:lnTo>
                  <a:lnTo>
                    <a:pt x="107" y="8"/>
                  </a:lnTo>
                  <a:lnTo>
                    <a:pt x="135" y="2"/>
                  </a:lnTo>
                  <a:lnTo>
                    <a:pt x="149" y="0"/>
                  </a:lnTo>
                  <a:lnTo>
                    <a:pt x="163" y="0"/>
                  </a:lnTo>
                  <a:lnTo>
                    <a:pt x="177" y="0"/>
                  </a:lnTo>
                  <a:lnTo>
                    <a:pt x="192" y="2"/>
                  </a:lnTo>
                  <a:lnTo>
                    <a:pt x="205" y="5"/>
                  </a:lnTo>
                  <a:lnTo>
                    <a:pt x="218" y="9"/>
                  </a:lnTo>
                  <a:lnTo>
                    <a:pt x="226" y="12"/>
                  </a:lnTo>
                  <a:lnTo>
                    <a:pt x="231" y="15"/>
                  </a:lnTo>
                  <a:lnTo>
                    <a:pt x="237" y="21"/>
                  </a:lnTo>
                  <a:lnTo>
                    <a:pt x="239" y="24"/>
                  </a:lnTo>
                  <a:lnTo>
                    <a:pt x="240" y="27"/>
                  </a:lnTo>
                  <a:lnTo>
                    <a:pt x="239" y="31"/>
                  </a:lnTo>
                  <a:lnTo>
                    <a:pt x="237" y="34"/>
                  </a:lnTo>
                  <a:lnTo>
                    <a:pt x="233" y="40"/>
                  </a:lnTo>
                  <a:lnTo>
                    <a:pt x="227" y="44"/>
                  </a:lnTo>
                  <a:lnTo>
                    <a:pt x="221" y="47"/>
                  </a:lnTo>
                  <a:lnTo>
                    <a:pt x="209" y="52"/>
                  </a:lnTo>
                  <a:lnTo>
                    <a:pt x="196" y="56"/>
                  </a:lnTo>
                  <a:lnTo>
                    <a:pt x="170" y="63"/>
                  </a:lnTo>
                  <a:lnTo>
                    <a:pt x="139" y="69"/>
                  </a:lnTo>
                  <a:lnTo>
                    <a:pt x="108" y="74"/>
                  </a:lnTo>
                  <a:lnTo>
                    <a:pt x="54" y="78"/>
                  </a:lnTo>
                  <a:lnTo>
                    <a:pt x="0" y="79"/>
                  </a:lnTo>
                  <a:lnTo>
                    <a:pt x="4" y="65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" name="Freeform 708"/>
            <p:cNvSpPr>
              <a:spLocks/>
            </p:cNvSpPr>
            <p:nvPr/>
          </p:nvSpPr>
          <p:spPr bwMode="auto">
            <a:xfrm>
              <a:off x="219075" y="131763"/>
              <a:ext cx="127000" cy="41275"/>
            </a:xfrm>
            <a:custGeom>
              <a:avLst/>
              <a:gdLst>
                <a:gd name="T0" fmla="*/ 4 w 240"/>
                <a:gd name="T1" fmla="*/ 65 h 79"/>
                <a:gd name="T2" fmla="*/ 4 w 240"/>
                <a:gd name="T3" fmla="*/ 65 h 79"/>
                <a:gd name="T4" fmla="*/ 28 w 240"/>
                <a:gd name="T5" fmla="*/ 47 h 79"/>
                <a:gd name="T6" fmla="*/ 53 w 240"/>
                <a:gd name="T7" fmla="*/ 31 h 79"/>
                <a:gd name="T8" fmla="*/ 66 w 240"/>
                <a:gd name="T9" fmla="*/ 24 h 79"/>
                <a:gd name="T10" fmla="*/ 79 w 240"/>
                <a:gd name="T11" fmla="*/ 18 h 79"/>
                <a:gd name="T12" fmla="*/ 92 w 240"/>
                <a:gd name="T13" fmla="*/ 12 h 79"/>
                <a:gd name="T14" fmla="*/ 107 w 240"/>
                <a:gd name="T15" fmla="*/ 8 h 79"/>
                <a:gd name="T16" fmla="*/ 135 w 240"/>
                <a:gd name="T17" fmla="*/ 2 h 79"/>
                <a:gd name="T18" fmla="*/ 149 w 240"/>
                <a:gd name="T19" fmla="*/ 0 h 79"/>
                <a:gd name="T20" fmla="*/ 163 w 240"/>
                <a:gd name="T21" fmla="*/ 0 h 79"/>
                <a:gd name="T22" fmla="*/ 177 w 240"/>
                <a:gd name="T23" fmla="*/ 0 h 79"/>
                <a:gd name="T24" fmla="*/ 192 w 240"/>
                <a:gd name="T25" fmla="*/ 2 h 79"/>
                <a:gd name="T26" fmla="*/ 205 w 240"/>
                <a:gd name="T27" fmla="*/ 5 h 79"/>
                <a:gd name="T28" fmla="*/ 218 w 240"/>
                <a:gd name="T29" fmla="*/ 9 h 79"/>
                <a:gd name="T30" fmla="*/ 226 w 240"/>
                <a:gd name="T31" fmla="*/ 12 h 79"/>
                <a:gd name="T32" fmla="*/ 231 w 240"/>
                <a:gd name="T33" fmla="*/ 15 h 79"/>
                <a:gd name="T34" fmla="*/ 237 w 240"/>
                <a:gd name="T35" fmla="*/ 21 h 79"/>
                <a:gd name="T36" fmla="*/ 239 w 240"/>
                <a:gd name="T37" fmla="*/ 24 h 79"/>
                <a:gd name="T38" fmla="*/ 240 w 240"/>
                <a:gd name="T39" fmla="*/ 27 h 79"/>
                <a:gd name="T40" fmla="*/ 239 w 240"/>
                <a:gd name="T41" fmla="*/ 31 h 79"/>
                <a:gd name="T42" fmla="*/ 237 w 240"/>
                <a:gd name="T43" fmla="*/ 34 h 79"/>
                <a:gd name="T44" fmla="*/ 233 w 240"/>
                <a:gd name="T45" fmla="*/ 40 h 79"/>
                <a:gd name="T46" fmla="*/ 227 w 240"/>
                <a:gd name="T47" fmla="*/ 44 h 79"/>
                <a:gd name="T48" fmla="*/ 221 w 240"/>
                <a:gd name="T49" fmla="*/ 47 h 79"/>
                <a:gd name="T50" fmla="*/ 209 w 240"/>
                <a:gd name="T51" fmla="*/ 52 h 79"/>
                <a:gd name="T52" fmla="*/ 196 w 240"/>
                <a:gd name="T53" fmla="*/ 56 h 79"/>
                <a:gd name="T54" fmla="*/ 170 w 240"/>
                <a:gd name="T55" fmla="*/ 63 h 79"/>
                <a:gd name="T56" fmla="*/ 139 w 240"/>
                <a:gd name="T57" fmla="*/ 69 h 79"/>
                <a:gd name="T58" fmla="*/ 108 w 240"/>
                <a:gd name="T59" fmla="*/ 74 h 79"/>
                <a:gd name="T60" fmla="*/ 54 w 240"/>
                <a:gd name="T61" fmla="*/ 78 h 79"/>
                <a:gd name="T62" fmla="*/ 0 w 240"/>
                <a:gd name="T6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0" h="79">
                  <a:moveTo>
                    <a:pt x="4" y="65"/>
                  </a:moveTo>
                  <a:lnTo>
                    <a:pt x="4" y="65"/>
                  </a:lnTo>
                  <a:lnTo>
                    <a:pt x="28" y="47"/>
                  </a:lnTo>
                  <a:lnTo>
                    <a:pt x="53" y="31"/>
                  </a:lnTo>
                  <a:lnTo>
                    <a:pt x="66" y="24"/>
                  </a:lnTo>
                  <a:lnTo>
                    <a:pt x="79" y="18"/>
                  </a:lnTo>
                  <a:lnTo>
                    <a:pt x="92" y="12"/>
                  </a:lnTo>
                  <a:lnTo>
                    <a:pt x="107" y="8"/>
                  </a:lnTo>
                  <a:lnTo>
                    <a:pt x="135" y="2"/>
                  </a:lnTo>
                  <a:lnTo>
                    <a:pt x="149" y="0"/>
                  </a:lnTo>
                  <a:lnTo>
                    <a:pt x="163" y="0"/>
                  </a:lnTo>
                  <a:lnTo>
                    <a:pt x="177" y="0"/>
                  </a:lnTo>
                  <a:lnTo>
                    <a:pt x="192" y="2"/>
                  </a:lnTo>
                  <a:lnTo>
                    <a:pt x="205" y="5"/>
                  </a:lnTo>
                  <a:lnTo>
                    <a:pt x="218" y="9"/>
                  </a:lnTo>
                  <a:lnTo>
                    <a:pt x="226" y="12"/>
                  </a:lnTo>
                  <a:lnTo>
                    <a:pt x="231" y="15"/>
                  </a:lnTo>
                  <a:lnTo>
                    <a:pt x="237" y="21"/>
                  </a:lnTo>
                  <a:lnTo>
                    <a:pt x="239" y="24"/>
                  </a:lnTo>
                  <a:lnTo>
                    <a:pt x="240" y="27"/>
                  </a:lnTo>
                  <a:lnTo>
                    <a:pt x="239" y="31"/>
                  </a:lnTo>
                  <a:lnTo>
                    <a:pt x="237" y="34"/>
                  </a:lnTo>
                  <a:lnTo>
                    <a:pt x="233" y="40"/>
                  </a:lnTo>
                  <a:lnTo>
                    <a:pt x="227" y="44"/>
                  </a:lnTo>
                  <a:lnTo>
                    <a:pt x="221" y="47"/>
                  </a:lnTo>
                  <a:lnTo>
                    <a:pt x="209" y="52"/>
                  </a:lnTo>
                  <a:lnTo>
                    <a:pt x="196" y="56"/>
                  </a:lnTo>
                  <a:lnTo>
                    <a:pt x="170" y="63"/>
                  </a:lnTo>
                  <a:lnTo>
                    <a:pt x="139" y="69"/>
                  </a:lnTo>
                  <a:lnTo>
                    <a:pt x="108" y="74"/>
                  </a:lnTo>
                  <a:lnTo>
                    <a:pt x="54" y="78"/>
                  </a:lnTo>
                  <a:lnTo>
                    <a:pt x="0" y="79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9" name="Freeform 709"/>
            <p:cNvSpPr>
              <a:spLocks/>
            </p:cNvSpPr>
            <p:nvPr/>
          </p:nvSpPr>
          <p:spPr bwMode="auto">
            <a:xfrm>
              <a:off x="222250" y="165100"/>
              <a:ext cx="127000" cy="41275"/>
            </a:xfrm>
            <a:custGeom>
              <a:avLst/>
              <a:gdLst>
                <a:gd name="T0" fmla="*/ 8 w 242"/>
                <a:gd name="T1" fmla="*/ 21 h 77"/>
                <a:gd name="T2" fmla="*/ 8 w 242"/>
                <a:gd name="T3" fmla="*/ 21 h 77"/>
                <a:gd name="T4" fmla="*/ 40 w 242"/>
                <a:gd name="T5" fmla="*/ 14 h 77"/>
                <a:gd name="T6" fmla="*/ 74 w 242"/>
                <a:gd name="T7" fmla="*/ 6 h 77"/>
                <a:gd name="T8" fmla="*/ 107 w 242"/>
                <a:gd name="T9" fmla="*/ 0 h 77"/>
                <a:gd name="T10" fmla="*/ 123 w 242"/>
                <a:gd name="T11" fmla="*/ 0 h 77"/>
                <a:gd name="T12" fmla="*/ 141 w 242"/>
                <a:gd name="T13" fmla="*/ 0 h 77"/>
                <a:gd name="T14" fmla="*/ 156 w 242"/>
                <a:gd name="T15" fmla="*/ 0 h 77"/>
                <a:gd name="T16" fmla="*/ 170 w 242"/>
                <a:gd name="T17" fmla="*/ 2 h 77"/>
                <a:gd name="T18" fmla="*/ 185 w 242"/>
                <a:gd name="T19" fmla="*/ 5 h 77"/>
                <a:gd name="T20" fmla="*/ 198 w 242"/>
                <a:gd name="T21" fmla="*/ 9 h 77"/>
                <a:gd name="T22" fmla="*/ 208 w 242"/>
                <a:gd name="T23" fmla="*/ 12 h 77"/>
                <a:gd name="T24" fmla="*/ 219 w 242"/>
                <a:gd name="T25" fmla="*/ 16 h 77"/>
                <a:gd name="T26" fmla="*/ 227 w 242"/>
                <a:gd name="T27" fmla="*/ 22 h 77"/>
                <a:gd name="T28" fmla="*/ 235 w 242"/>
                <a:gd name="T29" fmla="*/ 28 h 77"/>
                <a:gd name="T30" fmla="*/ 241 w 242"/>
                <a:gd name="T31" fmla="*/ 37 h 77"/>
                <a:gd name="T32" fmla="*/ 242 w 242"/>
                <a:gd name="T33" fmla="*/ 43 h 77"/>
                <a:gd name="T34" fmla="*/ 241 w 242"/>
                <a:gd name="T35" fmla="*/ 50 h 77"/>
                <a:gd name="T36" fmla="*/ 236 w 242"/>
                <a:gd name="T37" fmla="*/ 55 h 77"/>
                <a:gd name="T38" fmla="*/ 230 w 242"/>
                <a:gd name="T39" fmla="*/ 60 h 77"/>
                <a:gd name="T40" fmla="*/ 224 w 242"/>
                <a:gd name="T41" fmla="*/ 65 h 77"/>
                <a:gd name="T42" fmla="*/ 210 w 242"/>
                <a:gd name="T43" fmla="*/ 71 h 77"/>
                <a:gd name="T44" fmla="*/ 197 w 242"/>
                <a:gd name="T45" fmla="*/ 74 h 77"/>
                <a:gd name="T46" fmla="*/ 183 w 242"/>
                <a:gd name="T47" fmla="*/ 75 h 77"/>
                <a:gd name="T48" fmla="*/ 169 w 242"/>
                <a:gd name="T49" fmla="*/ 77 h 77"/>
                <a:gd name="T50" fmla="*/ 154 w 242"/>
                <a:gd name="T51" fmla="*/ 77 h 77"/>
                <a:gd name="T52" fmla="*/ 126 w 242"/>
                <a:gd name="T53" fmla="*/ 75 h 77"/>
                <a:gd name="T54" fmla="*/ 98 w 242"/>
                <a:gd name="T55" fmla="*/ 71 h 77"/>
                <a:gd name="T56" fmla="*/ 74 w 242"/>
                <a:gd name="T57" fmla="*/ 65 h 77"/>
                <a:gd name="T58" fmla="*/ 49 w 242"/>
                <a:gd name="T59" fmla="*/ 56 h 77"/>
                <a:gd name="T60" fmla="*/ 24 w 242"/>
                <a:gd name="T61" fmla="*/ 46 h 77"/>
                <a:gd name="T62" fmla="*/ 0 w 242"/>
                <a:gd name="T63" fmla="*/ 34 h 77"/>
                <a:gd name="T64" fmla="*/ 8 w 242"/>
                <a:gd name="T65" fmla="*/ 2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2" h="77">
                  <a:moveTo>
                    <a:pt x="8" y="21"/>
                  </a:moveTo>
                  <a:lnTo>
                    <a:pt x="8" y="21"/>
                  </a:lnTo>
                  <a:lnTo>
                    <a:pt x="40" y="14"/>
                  </a:lnTo>
                  <a:lnTo>
                    <a:pt x="74" y="6"/>
                  </a:lnTo>
                  <a:lnTo>
                    <a:pt x="107" y="0"/>
                  </a:lnTo>
                  <a:lnTo>
                    <a:pt x="123" y="0"/>
                  </a:lnTo>
                  <a:lnTo>
                    <a:pt x="141" y="0"/>
                  </a:lnTo>
                  <a:lnTo>
                    <a:pt x="156" y="0"/>
                  </a:lnTo>
                  <a:lnTo>
                    <a:pt x="170" y="2"/>
                  </a:lnTo>
                  <a:lnTo>
                    <a:pt x="185" y="5"/>
                  </a:lnTo>
                  <a:lnTo>
                    <a:pt x="198" y="9"/>
                  </a:lnTo>
                  <a:lnTo>
                    <a:pt x="208" y="12"/>
                  </a:lnTo>
                  <a:lnTo>
                    <a:pt x="219" y="16"/>
                  </a:lnTo>
                  <a:lnTo>
                    <a:pt x="227" y="22"/>
                  </a:lnTo>
                  <a:lnTo>
                    <a:pt x="235" y="28"/>
                  </a:lnTo>
                  <a:lnTo>
                    <a:pt x="241" y="37"/>
                  </a:lnTo>
                  <a:lnTo>
                    <a:pt x="242" y="43"/>
                  </a:lnTo>
                  <a:lnTo>
                    <a:pt x="241" y="50"/>
                  </a:lnTo>
                  <a:lnTo>
                    <a:pt x="236" y="55"/>
                  </a:lnTo>
                  <a:lnTo>
                    <a:pt x="230" y="60"/>
                  </a:lnTo>
                  <a:lnTo>
                    <a:pt x="224" y="65"/>
                  </a:lnTo>
                  <a:lnTo>
                    <a:pt x="210" y="71"/>
                  </a:lnTo>
                  <a:lnTo>
                    <a:pt x="197" y="74"/>
                  </a:lnTo>
                  <a:lnTo>
                    <a:pt x="183" y="75"/>
                  </a:lnTo>
                  <a:lnTo>
                    <a:pt x="169" y="77"/>
                  </a:lnTo>
                  <a:lnTo>
                    <a:pt x="154" y="77"/>
                  </a:lnTo>
                  <a:lnTo>
                    <a:pt x="126" y="75"/>
                  </a:lnTo>
                  <a:lnTo>
                    <a:pt x="98" y="71"/>
                  </a:lnTo>
                  <a:lnTo>
                    <a:pt x="74" y="65"/>
                  </a:lnTo>
                  <a:lnTo>
                    <a:pt x="49" y="56"/>
                  </a:lnTo>
                  <a:lnTo>
                    <a:pt x="24" y="46"/>
                  </a:lnTo>
                  <a:lnTo>
                    <a:pt x="0" y="34"/>
                  </a:lnTo>
                  <a:lnTo>
                    <a:pt x="8" y="21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" name="Freeform 710"/>
            <p:cNvSpPr>
              <a:spLocks/>
            </p:cNvSpPr>
            <p:nvPr/>
          </p:nvSpPr>
          <p:spPr bwMode="auto">
            <a:xfrm>
              <a:off x="222250" y="165100"/>
              <a:ext cx="127000" cy="41275"/>
            </a:xfrm>
            <a:custGeom>
              <a:avLst/>
              <a:gdLst>
                <a:gd name="T0" fmla="*/ 8 w 242"/>
                <a:gd name="T1" fmla="*/ 21 h 77"/>
                <a:gd name="T2" fmla="*/ 8 w 242"/>
                <a:gd name="T3" fmla="*/ 21 h 77"/>
                <a:gd name="T4" fmla="*/ 40 w 242"/>
                <a:gd name="T5" fmla="*/ 14 h 77"/>
                <a:gd name="T6" fmla="*/ 74 w 242"/>
                <a:gd name="T7" fmla="*/ 6 h 77"/>
                <a:gd name="T8" fmla="*/ 107 w 242"/>
                <a:gd name="T9" fmla="*/ 0 h 77"/>
                <a:gd name="T10" fmla="*/ 123 w 242"/>
                <a:gd name="T11" fmla="*/ 0 h 77"/>
                <a:gd name="T12" fmla="*/ 141 w 242"/>
                <a:gd name="T13" fmla="*/ 0 h 77"/>
                <a:gd name="T14" fmla="*/ 156 w 242"/>
                <a:gd name="T15" fmla="*/ 0 h 77"/>
                <a:gd name="T16" fmla="*/ 170 w 242"/>
                <a:gd name="T17" fmla="*/ 2 h 77"/>
                <a:gd name="T18" fmla="*/ 185 w 242"/>
                <a:gd name="T19" fmla="*/ 5 h 77"/>
                <a:gd name="T20" fmla="*/ 198 w 242"/>
                <a:gd name="T21" fmla="*/ 9 h 77"/>
                <a:gd name="T22" fmla="*/ 208 w 242"/>
                <a:gd name="T23" fmla="*/ 12 h 77"/>
                <a:gd name="T24" fmla="*/ 219 w 242"/>
                <a:gd name="T25" fmla="*/ 16 h 77"/>
                <a:gd name="T26" fmla="*/ 227 w 242"/>
                <a:gd name="T27" fmla="*/ 22 h 77"/>
                <a:gd name="T28" fmla="*/ 235 w 242"/>
                <a:gd name="T29" fmla="*/ 28 h 77"/>
                <a:gd name="T30" fmla="*/ 241 w 242"/>
                <a:gd name="T31" fmla="*/ 37 h 77"/>
                <a:gd name="T32" fmla="*/ 242 w 242"/>
                <a:gd name="T33" fmla="*/ 43 h 77"/>
                <a:gd name="T34" fmla="*/ 241 w 242"/>
                <a:gd name="T35" fmla="*/ 50 h 77"/>
                <a:gd name="T36" fmla="*/ 236 w 242"/>
                <a:gd name="T37" fmla="*/ 55 h 77"/>
                <a:gd name="T38" fmla="*/ 230 w 242"/>
                <a:gd name="T39" fmla="*/ 60 h 77"/>
                <a:gd name="T40" fmla="*/ 224 w 242"/>
                <a:gd name="T41" fmla="*/ 65 h 77"/>
                <a:gd name="T42" fmla="*/ 210 w 242"/>
                <a:gd name="T43" fmla="*/ 71 h 77"/>
                <a:gd name="T44" fmla="*/ 197 w 242"/>
                <a:gd name="T45" fmla="*/ 74 h 77"/>
                <a:gd name="T46" fmla="*/ 183 w 242"/>
                <a:gd name="T47" fmla="*/ 75 h 77"/>
                <a:gd name="T48" fmla="*/ 169 w 242"/>
                <a:gd name="T49" fmla="*/ 77 h 77"/>
                <a:gd name="T50" fmla="*/ 154 w 242"/>
                <a:gd name="T51" fmla="*/ 77 h 77"/>
                <a:gd name="T52" fmla="*/ 126 w 242"/>
                <a:gd name="T53" fmla="*/ 75 h 77"/>
                <a:gd name="T54" fmla="*/ 98 w 242"/>
                <a:gd name="T55" fmla="*/ 71 h 77"/>
                <a:gd name="T56" fmla="*/ 74 w 242"/>
                <a:gd name="T57" fmla="*/ 65 h 77"/>
                <a:gd name="T58" fmla="*/ 49 w 242"/>
                <a:gd name="T59" fmla="*/ 56 h 77"/>
                <a:gd name="T60" fmla="*/ 24 w 242"/>
                <a:gd name="T61" fmla="*/ 46 h 77"/>
                <a:gd name="T62" fmla="*/ 0 w 242"/>
                <a:gd name="T63" fmla="*/ 3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2" h="77">
                  <a:moveTo>
                    <a:pt x="8" y="21"/>
                  </a:moveTo>
                  <a:lnTo>
                    <a:pt x="8" y="21"/>
                  </a:lnTo>
                  <a:lnTo>
                    <a:pt x="40" y="14"/>
                  </a:lnTo>
                  <a:lnTo>
                    <a:pt x="74" y="6"/>
                  </a:lnTo>
                  <a:lnTo>
                    <a:pt x="107" y="0"/>
                  </a:lnTo>
                  <a:lnTo>
                    <a:pt x="123" y="0"/>
                  </a:lnTo>
                  <a:lnTo>
                    <a:pt x="141" y="0"/>
                  </a:lnTo>
                  <a:lnTo>
                    <a:pt x="156" y="0"/>
                  </a:lnTo>
                  <a:lnTo>
                    <a:pt x="170" y="2"/>
                  </a:lnTo>
                  <a:lnTo>
                    <a:pt x="185" y="5"/>
                  </a:lnTo>
                  <a:lnTo>
                    <a:pt x="198" y="9"/>
                  </a:lnTo>
                  <a:lnTo>
                    <a:pt x="208" y="12"/>
                  </a:lnTo>
                  <a:lnTo>
                    <a:pt x="219" y="16"/>
                  </a:lnTo>
                  <a:lnTo>
                    <a:pt x="227" y="22"/>
                  </a:lnTo>
                  <a:lnTo>
                    <a:pt x="235" y="28"/>
                  </a:lnTo>
                  <a:lnTo>
                    <a:pt x="241" y="37"/>
                  </a:lnTo>
                  <a:lnTo>
                    <a:pt x="242" y="43"/>
                  </a:lnTo>
                  <a:lnTo>
                    <a:pt x="241" y="50"/>
                  </a:lnTo>
                  <a:lnTo>
                    <a:pt x="236" y="55"/>
                  </a:lnTo>
                  <a:lnTo>
                    <a:pt x="230" y="60"/>
                  </a:lnTo>
                  <a:lnTo>
                    <a:pt x="224" y="65"/>
                  </a:lnTo>
                  <a:lnTo>
                    <a:pt x="210" y="71"/>
                  </a:lnTo>
                  <a:lnTo>
                    <a:pt x="197" y="74"/>
                  </a:lnTo>
                  <a:lnTo>
                    <a:pt x="183" y="75"/>
                  </a:lnTo>
                  <a:lnTo>
                    <a:pt x="169" y="77"/>
                  </a:lnTo>
                  <a:lnTo>
                    <a:pt x="154" y="77"/>
                  </a:lnTo>
                  <a:lnTo>
                    <a:pt x="126" y="75"/>
                  </a:lnTo>
                  <a:lnTo>
                    <a:pt x="98" y="71"/>
                  </a:lnTo>
                  <a:lnTo>
                    <a:pt x="74" y="65"/>
                  </a:lnTo>
                  <a:lnTo>
                    <a:pt x="49" y="56"/>
                  </a:lnTo>
                  <a:lnTo>
                    <a:pt x="24" y="46"/>
                  </a:lnTo>
                  <a:lnTo>
                    <a:pt x="0" y="34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" name="Freeform 711"/>
            <p:cNvSpPr>
              <a:spLocks/>
            </p:cNvSpPr>
            <p:nvPr/>
          </p:nvSpPr>
          <p:spPr bwMode="auto">
            <a:xfrm>
              <a:off x="88900" y="228600"/>
              <a:ext cx="63500" cy="111125"/>
            </a:xfrm>
            <a:custGeom>
              <a:avLst/>
              <a:gdLst>
                <a:gd name="T0" fmla="*/ 111 w 120"/>
                <a:gd name="T1" fmla="*/ 0 h 208"/>
                <a:gd name="T2" fmla="*/ 111 w 120"/>
                <a:gd name="T3" fmla="*/ 0 h 208"/>
                <a:gd name="T4" fmla="*/ 93 w 120"/>
                <a:gd name="T5" fmla="*/ 16 h 208"/>
                <a:gd name="T6" fmla="*/ 77 w 120"/>
                <a:gd name="T7" fmla="*/ 33 h 208"/>
                <a:gd name="T8" fmla="*/ 61 w 120"/>
                <a:gd name="T9" fmla="*/ 52 h 208"/>
                <a:gd name="T10" fmla="*/ 46 w 120"/>
                <a:gd name="T11" fmla="*/ 71 h 208"/>
                <a:gd name="T12" fmla="*/ 33 w 120"/>
                <a:gd name="T13" fmla="*/ 92 h 208"/>
                <a:gd name="T14" fmla="*/ 22 w 120"/>
                <a:gd name="T15" fmla="*/ 114 h 208"/>
                <a:gd name="T16" fmla="*/ 13 w 120"/>
                <a:gd name="T17" fmla="*/ 136 h 208"/>
                <a:gd name="T18" fmla="*/ 4 w 120"/>
                <a:gd name="T19" fmla="*/ 158 h 208"/>
                <a:gd name="T20" fmla="*/ 1 w 120"/>
                <a:gd name="T21" fmla="*/ 173 h 208"/>
                <a:gd name="T22" fmla="*/ 0 w 120"/>
                <a:gd name="T23" fmla="*/ 183 h 208"/>
                <a:gd name="T24" fmla="*/ 0 w 120"/>
                <a:gd name="T25" fmla="*/ 192 h 208"/>
                <a:gd name="T26" fmla="*/ 0 w 120"/>
                <a:gd name="T27" fmla="*/ 199 h 208"/>
                <a:gd name="T28" fmla="*/ 1 w 120"/>
                <a:gd name="T29" fmla="*/ 203 h 208"/>
                <a:gd name="T30" fmla="*/ 4 w 120"/>
                <a:gd name="T31" fmla="*/ 205 h 208"/>
                <a:gd name="T32" fmla="*/ 7 w 120"/>
                <a:gd name="T33" fmla="*/ 208 h 208"/>
                <a:gd name="T34" fmla="*/ 10 w 120"/>
                <a:gd name="T35" fmla="*/ 208 h 208"/>
                <a:gd name="T36" fmla="*/ 14 w 120"/>
                <a:gd name="T37" fmla="*/ 208 h 208"/>
                <a:gd name="T38" fmla="*/ 19 w 120"/>
                <a:gd name="T39" fmla="*/ 206 h 208"/>
                <a:gd name="T40" fmla="*/ 29 w 120"/>
                <a:gd name="T41" fmla="*/ 200 h 208"/>
                <a:gd name="T42" fmla="*/ 38 w 120"/>
                <a:gd name="T43" fmla="*/ 193 h 208"/>
                <a:gd name="T44" fmla="*/ 46 w 120"/>
                <a:gd name="T45" fmla="*/ 186 h 208"/>
                <a:gd name="T46" fmla="*/ 54 w 120"/>
                <a:gd name="T47" fmla="*/ 177 h 208"/>
                <a:gd name="T48" fmla="*/ 64 w 120"/>
                <a:gd name="T49" fmla="*/ 164 h 208"/>
                <a:gd name="T50" fmla="*/ 74 w 120"/>
                <a:gd name="T51" fmla="*/ 151 h 208"/>
                <a:gd name="T52" fmla="*/ 90 w 120"/>
                <a:gd name="T53" fmla="*/ 123 h 208"/>
                <a:gd name="T54" fmla="*/ 98 w 120"/>
                <a:gd name="T55" fmla="*/ 108 h 208"/>
                <a:gd name="T56" fmla="*/ 104 w 120"/>
                <a:gd name="T57" fmla="*/ 92 h 208"/>
                <a:gd name="T58" fmla="*/ 110 w 120"/>
                <a:gd name="T59" fmla="*/ 76 h 208"/>
                <a:gd name="T60" fmla="*/ 114 w 120"/>
                <a:gd name="T61" fmla="*/ 60 h 208"/>
                <a:gd name="T62" fmla="*/ 117 w 120"/>
                <a:gd name="T63" fmla="*/ 46 h 208"/>
                <a:gd name="T64" fmla="*/ 118 w 120"/>
                <a:gd name="T65" fmla="*/ 32 h 208"/>
                <a:gd name="T66" fmla="*/ 120 w 120"/>
                <a:gd name="T67" fmla="*/ 4 h 208"/>
                <a:gd name="T68" fmla="*/ 111 w 120"/>
                <a:gd name="T6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0" h="208">
                  <a:moveTo>
                    <a:pt x="111" y="0"/>
                  </a:moveTo>
                  <a:lnTo>
                    <a:pt x="111" y="0"/>
                  </a:lnTo>
                  <a:lnTo>
                    <a:pt x="93" y="16"/>
                  </a:lnTo>
                  <a:lnTo>
                    <a:pt x="77" y="33"/>
                  </a:lnTo>
                  <a:lnTo>
                    <a:pt x="61" y="52"/>
                  </a:lnTo>
                  <a:lnTo>
                    <a:pt x="46" y="71"/>
                  </a:lnTo>
                  <a:lnTo>
                    <a:pt x="33" y="92"/>
                  </a:lnTo>
                  <a:lnTo>
                    <a:pt x="22" y="114"/>
                  </a:lnTo>
                  <a:lnTo>
                    <a:pt x="13" y="136"/>
                  </a:lnTo>
                  <a:lnTo>
                    <a:pt x="4" y="158"/>
                  </a:lnTo>
                  <a:lnTo>
                    <a:pt x="1" y="173"/>
                  </a:lnTo>
                  <a:lnTo>
                    <a:pt x="0" y="183"/>
                  </a:lnTo>
                  <a:lnTo>
                    <a:pt x="0" y="192"/>
                  </a:lnTo>
                  <a:lnTo>
                    <a:pt x="0" y="199"/>
                  </a:lnTo>
                  <a:lnTo>
                    <a:pt x="1" y="203"/>
                  </a:lnTo>
                  <a:lnTo>
                    <a:pt x="4" y="205"/>
                  </a:lnTo>
                  <a:lnTo>
                    <a:pt x="7" y="208"/>
                  </a:lnTo>
                  <a:lnTo>
                    <a:pt x="10" y="208"/>
                  </a:lnTo>
                  <a:lnTo>
                    <a:pt x="14" y="208"/>
                  </a:lnTo>
                  <a:lnTo>
                    <a:pt x="19" y="206"/>
                  </a:lnTo>
                  <a:lnTo>
                    <a:pt x="29" y="200"/>
                  </a:lnTo>
                  <a:lnTo>
                    <a:pt x="38" y="193"/>
                  </a:lnTo>
                  <a:lnTo>
                    <a:pt x="46" y="186"/>
                  </a:lnTo>
                  <a:lnTo>
                    <a:pt x="54" y="177"/>
                  </a:lnTo>
                  <a:lnTo>
                    <a:pt x="64" y="164"/>
                  </a:lnTo>
                  <a:lnTo>
                    <a:pt x="74" y="151"/>
                  </a:lnTo>
                  <a:lnTo>
                    <a:pt x="90" y="123"/>
                  </a:lnTo>
                  <a:lnTo>
                    <a:pt x="98" y="108"/>
                  </a:lnTo>
                  <a:lnTo>
                    <a:pt x="104" y="92"/>
                  </a:lnTo>
                  <a:lnTo>
                    <a:pt x="110" y="76"/>
                  </a:lnTo>
                  <a:lnTo>
                    <a:pt x="114" y="60"/>
                  </a:lnTo>
                  <a:lnTo>
                    <a:pt x="117" y="46"/>
                  </a:lnTo>
                  <a:lnTo>
                    <a:pt x="118" y="32"/>
                  </a:lnTo>
                  <a:lnTo>
                    <a:pt x="120" y="4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" name="Freeform 712"/>
            <p:cNvSpPr>
              <a:spLocks/>
            </p:cNvSpPr>
            <p:nvPr/>
          </p:nvSpPr>
          <p:spPr bwMode="auto">
            <a:xfrm>
              <a:off x="88900" y="228600"/>
              <a:ext cx="63500" cy="111125"/>
            </a:xfrm>
            <a:custGeom>
              <a:avLst/>
              <a:gdLst>
                <a:gd name="T0" fmla="*/ 111 w 120"/>
                <a:gd name="T1" fmla="*/ 0 h 208"/>
                <a:gd name="T2" fmla="*/ 111 w 120"/>
                <a:gd name="T3" fmla="*/ 0 h 208"/>
                <a:gd name="T4" fmla="*/ 93 w 120"/>
                <a:gd name="T5" fmla="*/ 16 h 208"/>
                <a:gd name="T6" fmla="*/ 77 w 120"/>
                <a:gd name="T7" fmla="*/ 33 h 208"/>
                <a:gd name="T8" fmla="*/ 61 w 120"/>
                <a:gd name="T9" fmla="*/ 52 h 208"/>
                <a:gd name="T10" fmla="*/ 46 w 120"/>
                <a:gd name="T11" fmla="*/ 71 h 208"/>
                <a:gd name="T12" fmla="*/ 33 w 120"/>
                <a:gd name="T13" fmla="*/ 92 h 208"/>
                <a:gd name="T14" fmla="*/ 22 w 120"/>
                <a:gd name="T15" fmla="*/ 114 h 208"/>
                <a:gd name="T16" fmla="*/ 13 w 120"/>
                <a:gd name="T17" fmla="*/ 136 h 208"/>
                <a:gd name="T18" fmla="*/ 4 w 120"/>
                <a:gd name="T19" fmla="*/ 158 h 208"/>
                <a:gd name="T20" fmla="*/ 1 w 120"/>
                <a:gd name="T21" fmla="*/ 173 h 208"/>
                <a:gd name="T22" fmla="*/ 0 w 120"/>
                <a:gd name="T23" fmla="*/ 183 h 208"/>
                <a:gd name="T24" fmla="*/ 0 w 120"/>
                <a:gd name="T25" fmla="*/ 192 h 208"/>
                <a:gd name="T26" fmla="*/ 0 w 120"/>
                <a:gd name="T27" fmla="*/ 199 h 208"/>
                <a:gd name="T28" fmla="*/ 1 w 120"/>
                <a:gd name="T29" fmla="*/ 203 h 208"/>
                <a:gd name="T30" fmla="*/ 4 w 120"/>
                <a:gd name="T31" fmla="*/ 205 h 208"/>
                <a:gd name="T32" fmla="*/ 7 w 120"/>
                <a:gd name="T33" fmla="*/ 208 h 208"/>
                <a:gd name="T34" fmla="*/ 10 w 120"/>
                <a:gd name="T35" fmla="*/ 208 h 208"/>
                <a:gd name="T36" fmla="*/ 14 w 120"/>
                <a:gd name="T37" fmla="*/ 208 h 208"/>
                <a:gd name="T38" fmla="*/ 19 w 120"/>
                <a:gd name="T39" fmla="*/ 206 h 208"/>
                <a:gd name="T40" fmla="*/ 29 w 120"/>
                <a:gd name="T41" fmla="*/ 200 h 208"/>
                <a:gd name="T42" fmla="*/ 38 w 120"/>
                <a:gd name="T43" fmla="*/ 193 h 208"/>
                <a:gd name="T44" fmla="*/ 46 w 120"/>
                <a:gd name="T45" fmla="*/ 186 h 208"/>
                <a:gd name="T46" fmla="*/ 54 w 120"/>
                <a:gd name="T47" fmla="*/ 177 h 208"/>
                <a:gd name="T48" fmla="*/ 64 w 120"/>
                <a:gd name="T49" fmla="*/ 164 h 208"/>
                <a:gd name="T50" fmla="*/ 74 w 120"/>
                <a:gd name="T51" fmla="*/ 151 h 208"/>
                <a:gd name="T52" fmla="*/ 90 w 120"/>
                <a:gd name="T53" fmla="*/ 123 h 208"/>
                <a:gd name="T54" fmla="*/ 98 w 120"/>
                <a:gd name="T55" fmla="*/ 108 h 208"/>
                <a:gd name="T56" fmla="*/ 104 w 120"/>
                <a:gd name="T57" fmla="*/ 92 h 208"/>
                <a:gd name="T58" fmla="*/ 110 w 120"/>
                <a:gd name="T59" fmla="*/ 76 h 208"/>
                <a:gd name="T60" fmla="*/ 114 w 120"/>
                <a:gd name="T61" fmla="*/ 60 h 208"/>
                <a:gd name="T62" fmla="*/ 117 w 120"/>
                <a:gd name="T63" fmla="*/ 46 h 208"/>
                <a:gd name="T64" fmla="*/ 118 w 120"/>
                <a:gd name="T65" fmla="*/ 32 h 208"/>
                <a:gd name="T66" fmla="*/ 120 w 120"/>
                <a:gd name="T67" fmla="*/ 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0" h="208">
                  <a:moveTo>
                    <a:pt x="111" y="0"/>
                  </a:moveTo>
                  <a:lnTo>
                    <a:pt x="111" y="0"/>
                  </a:lnTo>
                  <a:lnTo>
                    <a:pt x="93" y="16"/>
                  </a:lnTo>
                  <a:lnTo>
                    <a:pt x="77" y="33"/>
                  </a:lnTo>
                  <a:lnTo>
                    <a:pt x="61" y="52"/>
                  </a:lnTo>
                  <a:lnTo>
                    <a:pt x="46" y="71"/>
                  </a:lnTo>
                  <a:lnTo>
                    <a:pt x="33" y="92"/>
                  </a:lnTo>
                  <a:lnTo>
                    <a:pt x="22" y="114"/>
                  </a:lnTo>
                  <a:lnTo>
                    <a:pt x="13" y="136"/>
                  </a:lnTo>
                  <a:lnTo>
                    <a:pt x="4" y="158"/>
                  </a:lnTo>
                  <a:lnTo>
                    <a:pt x="1" y="173"/>
                  </a:lnTo>
                  <a:lnTo>
                    <a:pt x="0" y="183"/>
                  </a:lnTo>
                  <a:lnTo>
                    <a:pt x="0" y="192"/>
                  </a:lnTo>
                  <a:lnTo>
                    <a:pt x="0" y="199"/>
                  </a:lnTo>
                  <a:lnTo>
                    <a:pt x="1" y="203"/>
                  </a:lnTo>
                  <a:lnTo>
                    <a:pt x="4" y="205"/>
                  </a:lnTo>
                  <a:lnTo>
                    <a:pt x="7" y="208"/>
                  </a:lnTo>
                  <a:lnTo>
                    <a:pt x="10" y="208"/>
                  </a:lnTo>
                  <a:lnTo>
                    <a:pt x="14" y="208"/>
                  </a:lnTo>
                  <a:lnTo>
                    <a:pt x="19" y="206"/>
                  </a:lnTo>
                  <a:lnTo>
                    <a:pt x="29" y="200"/>
                  </a:lnTo>
                  <a:lnTo>
                    <a:pt x="38" y="193"/>
                  </a:lnTo>
                  <a:lnTo>
                    <a:pt x="46" y="186"/>
                  </a:lnTo>
                  <a:lnTo>
                    <a:pt x="54" y="177"/>
                  </a:lnTo>
                  <a:lnTo>
                    <a:pt x="64" y="164"/>
                  </a:lnTo>
                  <a:lnTo>
                    <a:pt x="74" y="151"/>
                  </a:lnTo>
                  <a:lnTo>
                    <a:pt x="90" y="123"/>
                  </a:lnTo>
                  <a:lnTo>
                    <a:pt x="98" y="108"/>
                  </a:lnTo>
                  <a:lnTo>
                    <a:pt x="104" y="92"/>
                  </a:lnTo>
                  <a:lnTo>
                    <a:pt x="110" y="76"/>
                  </a:lnTo>
                  <a:lnTo>
                    <a:pt x="114" y="60"/>
                  </a:lnTo>
                  <a:lnTo>
                    <a:pt x="117" y="46"/>
                  </a:lnTo>
                  <a:lnTo>
                    <a:pt x="118" y="32"/>
                  </a:lnTo>
                  <a:lnTo>
                    <a:pt x="120" y="4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" name="Freeform 713"/>
            <p:cNvSpPr>
              <a:spLocks/>
            </p:cNvSpPr>
            <p:nvPr/>
          </p:nvSpPr>
          <p:spPr bwMode="auto">
            <a:xfrm>
              <a:off x="123825" y="236538"/>
              <a:ext cx="38100" cy="130175"/>
            </a:xfrm>
            <a:custGeom>
              <a:avLst/>
              <a:gdLst>
                <a:gd name="T0" fmla="*/ 68 w 70"/>
                <a:gd name="T1" fmla="*/ 1 h 247"/>
                <a:gd name="T2" fmla="*/ 68 w 70"/>
                <a:gd name="T3" fmla="*/ 1 h 247"/>
                <a:gd name="T4" fmla="*/ 70 w 70"/>
                <a:gd name="T5" fmla="*/ 35 h 247"/>
                <a:gd name="T6" fmla="*/ 68 w 70"/>
                <a:gd name="T7" fmla="*/ 67 h 247"/>
                <a:gd name="T8" fmla="*/ 67 w 70"/>
                <a:gd name="T9" fmla="*/ 101 h 247"/>
                <a:gd name="T10" fmla="*/ 63 w 70"/>
                <a:gd name="T11" fmla="*/ 133 h 247"/>
                <a:gd name="T12" fmla="*/ 55 w 70"/>
                <a:gd name="T13" fmla="*/ 165 h 247"/>
                <a:gd name="T14" fmla="*/ 46 w 70"/>
                <a:gd name="T15" fmla="*/ 196 h 247"/>
                <a:gd name="T16" fmla="*/ 38 w 70"/>
                <a:gd name="T17" fmla="*/ 218 h 247"/>
                <a:gd name="T18" fmla="*/ 33 w 70"/>
                <a:gd name="T19" fmla="*/ 228 h 247"/>
                <a:gd name="T20" fmla="*/ 26 w 70"/>
                <a:gd name="T21" fmla="*/ 239 h 247"/>
                <a:gd name="T22" fmla="*/ 23 w 70"/>
                <a:gd name="T23" fmla="*/ 242 h 247"/>
                <a:gd name="T24" fmla="*/ 19 w 70"/>
                <a:gd name="T25" fmla="*/ 246 h 247"/>
                <a:gd name="T26" fmla="*/ 13 w 70"/>
                <a:gd name="T27" fmla="*/ 247 h 247"/>
                <a:gd name="T28" fmla="*/ 11 w 70"/>
                <a:gd name="T29" fmla="*/ 247 h 247"/>
                <a:gd name="T30" fmla="*/ 8 w 70"/>
                <a:gd name="T31" fmla="*/ 246 h 247"/>
                <a:gd name="T32" fmla="*/ 5 w 70"/>
                <a:gd name="T33" fmla="*/ 242 h 247"/>
                <a:gd name="T34" fmla="*/ 4 w 70"/>
                <a:gd name="T35" fmla="*/ 239 h 247"/>
                <a:gd name="T36" fmla="*/ 1 w 70"/>
                <a:gd name="T37" fmla="*/ 230 h 247"/>
                <a:gd name="T38" fmla="*/ 0 w 70"/>
                <a:gd name="T39" fmla="*/ 214 h 247"/>
                <a:gd name="T40" fmla="*/ 0 w 70"/>
                <a:gd name="T41" fmla="*/ 198 h 247"/>
                <a:gd name="T42" fmla="*/ 0 w 70"/>
                <a:gd name="T43" fmla="*/ 181 h 247"/>
                <a:gd name="T44" fmla="*/ 4 w 70"/>
                <a:gd name="T45" fmla="*/ 151 h 247"/>
                <a:gd name="T46" fmla="*/ 10 w 70"/>
                <a:gd name="T47" fmla="*/ 120 h 247"/>
                <a:gd name="T48" fmla="*/ 19 w 70"/>
                <a:gd name="T49" fmla="*/ 89 h 247"/>
                <a:gd name="T50" fmla="*/ 27 w 70"/>
                <a:gd name="T51" fmla="*/ 64 h 247"/>
                <a:gd name="T52" fmla="*/ 39 w 70"/>
                <a:gd name="T53" fmla="*/ 42 h 247"/>
                <a:gd name="T54" fmla="*/ 52 w 70"/>
                <a:gd name="T55" fmla="*/ 20 h 247"/>
                <a:gd name="T56" fmla="*/ 68 w 70"/>
                <a:gd name="T57" fmla="*/ 0 h 247"/>
                <a:gd name="T58" fmla="*/ 68 w 70"/>
                <a:gd name="T59" fmla="*/ 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0" h="247">
                  <a:moveTo>
                    <a:pt x="68" y="1"/>
                  </a:moveTo>
                  <a:lnTo>
                    <a:pt x="68" y="1"/>
                  </a:lnTo>
                  <a:lnTo>
                    <a:pt x="70" y="35"/>
                  </a:lnTo>
                  <a:lnTo>
                    <a:pt x="68" y="67"/>
                  </a:lnTo>
                  <a:lnTo>
                    <a:pt x="67" y="101"/>
                  </a:lnTo>
                  <a:lnTo>
                    <a:pt x="63" y="133"/>
                  </a:lnTo>
                  <a:lnTo>
                    <a:pt x="55" y="165"/>
                  </a:lnTo>
                  <a:lnTo>
                    <a:pt x="46" y="196"/>
                  </a:lnTo>
                  <a:lnTo>
                    <a:pt x="38" y="218"/>
                  </a:lnTo>
                  <a:lnTo>
                    <a:pt x="33" y="228"/>
                  </a:lnTo>
                  <a:lnTo>
                    <a:pt x="26" y="239"/>
                  </a:lnTo>
                  <a:lnTo>
                    <a:pt x="23" y="242"/>
                  </a:lnTo>
                  <a:lnTo>
                    <a:pt x="19" y="246"/>
                  </a:lnTo>
                  <a:lnTo>
                    <a:pt x="13" y="247"/>
                  </a:lnTo>
                  <a:lnTo>
                    <a:pt x="11" y="247"/>
                  </a:lnTo>
                  <a:lnTo>
                    <a:pt x="8" y="246"/>
                  </a:lnTo>
                  <a:lnTo>
                    <a:pt x="5" y="242"/>
                  </a:lnTo>
                  <a:lnTo>
                    <a:pt x="4" y="239"/>
                  </a:lnTo>
                  <a:lnTo>
                    <a:pt x="1" y="230"/>
                  </a:lnTo>
                  <a:lnTo>
                    <a:pt x="0" y="214"/>
                  </a:lnTo>
                  <a:lnTo>
                    <a:pt x="0" y="198"/>
                  </a:lnTo>
                  <a:lnTo>
                    <a:pt x="0" y="181"/>
                  </a:lnTo>
                  <a:lnTo>
                    <a:pt x="4" y="151"/>
                  </a:lnTo>
                  <a:lnTo>
                    <a:pt x="10" y="120"/>
                  </a:lnTo>
                  <a:lnTo>
                    <a:pt x="19" y="89"/>
                  </a:lnTo>
                  <a:lnTo>
                    <a:pt x="27" y="64"/>
                  </a:lnTo>
                  <a:lnTo>
                    <a:pt x="39" y="42"/>
                  </a:lnTo>
                  <a:lnTo>
                    <a:pt x="52" y="20"/>
                  </a:lnTo>
                  <a:lnTo>
                    <a:pt x="68" y="0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" name="Freeform 714"/>
            <p:cNvSpPr>
              <a:spLocks/>
            </p:cNvSpPr>
            <p:nvPr/>
          </p:nvSpPr>
          <p:spPr bwMode="auto">
            <a:xfrm>
              <a:off x="123825" y="236538"/>
              <a:ext cx="38100" cy="130175"/>
            </a:xfrm>
            <a:custGeom>
              <a:avLst/>
              <a:gdLst>
                <a:gd name="T0" fmla="*/ 68 w 70"/>
                <a:gd name="T1" fmla="*/ 1 h 247"/>
                <a:gd name="T2" fmla="*/ 68 w 70"/>
                <a:gd name="T3" fmla="*/ 1 h 247"/>
                <a:gd name="T4" fmla="*/ 70 w 70"/>
                <a:gd name="T5" fmla="*/ 35 h 247"/>
                <a:gd name="T6" fmla="*/ 68 w 70"/>
                <a:gd name="T7" fmla="*/ 67 h 247"/>
                <a:gd name="T8" fmla="*/ 67 w 70"/>
                <a:gd name="T9" fmla="*/ 101 h 247"/>
                <a:gd name="T10" fmla="*/ 63 w 70"/>
                <a:gd name="T11" fmla="*/ 133 h 247"/>
                <a:gd name="T12" fmla="*/ 55 w 70"/>
                <a:gd name="T13" fmla="*/ 165 h 247"/>
                <a:gd name="T14" fmla="*/ 46 w 70"/>
                <a:gd name="T15" fmla="*/ 196 h 247"/>
                <a:gd name="T16" fmla="*/ 38 w 70"/>
                <a:gd name="T17" fmla="*/ 218 h 247"/>
                <a:gd name="T18" fmla="*/ 33 w 70"/>
                <a:gd name="T19" fmla="*/ 228 h 247"/>
                <a:gd name="T20" fmla="*/ 26 w 70"/>
                <a:gd name="T21" fmla="*/ 239 h 247"/>
                <a:gd name="T22" fmla="*/ 23 w 70"/>
                <a:gd name="T23" fmla="*/ 242 h 247"/>
                <a:gd name="T24" fmla="*/ 19 w 70"/>
                <a:gd name="T25" fmla="*/ 246 h 247"/>
                <a:gd name="T26" fmla="*/ 13 w 70"/>
                <a:gd name="T27" fmla="*/ 247 h 247"/>
                <a:gd name="T28" fmla="*/ 11 w 70"/>
                <a:gd name="T29" fmla="*/ 247 h 247"/>
                <a:gd name="T30" fmla="*/ 8 w 70"/>
                <a:gd name="T31" fmla="*/ 246 h 247"/>
                <a:gd name="T32" fmla="*/ 5 w 70"/>
                <a:gd name="T33" fmla="*/ 242 h 247"/>
                <a:gd name="T34" fmla="*/ 4 w 70"/>
                <a:gd name="T35" fmla="*/ 239 h 247"/>
                <a:gd name="T36" fmla="*/ 1 w 70"/>
                <a:gd name="T37" fmla="*/ 230 h 247"/>
                <a:gd name="T38" fmla="*/ 0 w 70"/>
                <a:gd name="T39" fmla="*/ 214 h 247"/>
                <a:gd name="T40" fmla="*/ 0 w 70"/>
                <a:gd name="T41" fmla="*/ 198 h 247"/>
                <a:gd name="T42" fmla="*/ 0 w 70"/>
                <a:gd name="T43" fmla="*/ 181 h 247"/>
                <a:gd name="T44" fmla="*/ 4 w 70"/>
                <a:gd name="T45" fmla="*/ 151 h 247"/>
                <a:gd name="T46" fmla="*/ 10 w 70"/>
                <a:gd name="T47" fmla="*/ 120 h 247"/>
                <a:gd name="T48" fmla="*/ 19 w 70"/>
                <a:gd name="T49" fmla="*/ 89 h 247"/>
                <a:gd name="T50" fmla="*/ 27 w 70"/>
                <a:gd name="T51" fmla="*/ 64 h 247"/>
                <a:gd name="T52" fmla="*/ 39 w 70"/>
                <a:gd name="T53" fmla="*/ 42 h 247"/>
                <a:gd name="T54" fmla="*/ 52 w 70"/>
                <a:gd name="T55" fmla="*/ 20 h 247"/>
                <a:gd name="T56" fmla="*/ 68 w 70"/>
                <a:gd name="T57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0" h="247">
                  <a:moveTo>
                    <a:pt x="68" y="1"/>
                  </a:moveTo>
                  <a:lnTo>
                    <a:pt x="68" y="1"/>
                  </a:lnTo>
                  <a:lnTo>
                    <a:pt x="70" y="35"/>
                  </a:lnTo>
                  <a:lnTo>
                    <a:pt x="68" y="67"/>
                  </a:lnTo>
                  <a:lnTo>
                    <a:pt x="67" y="101"/>
                  </a:lnTo>
                  <a:lnTo>
                    <a:pt x="63" y="133"/>
                  </a:lnTo>
                  <a:lnTo>
                    <a:pt x="55" y="165"/>
                  </a:lnTo>
                  <a:lnTo>
                    <a:pt x="46" y="196"/>
                  </a:lnTo>
                  <a:lnTo>
                    <a:pt x="38" y="218"/>
                  </a:lnTo>
                  <a:lnTo>
                    <a:pt x="33" y="228"/>
                  </a:lnTo>
                  <a:lnTo>
                    <a:pt x="26" y="239"/>
                  </a:lnTo>
                  <a:lnTo>
                    <a:pt x="23" y="242"/>
                  </a:lnTo>
                  <a:lnTo>
                    <a:pt x="19" y="246"/>
                  </a:lnTo>
                  <a:lnTo>
                    <a:pt x="13" y="247"/>
                  </a:lnTo>
                  <a:lnTo>
                    <a:pt x="11" y="247"/>
                  </a:lnTo>
                  <a:lnTo>
                    <a:pt x="8" y="246"/>
                  </a:lnTo>
                  <a:lnTo>
                    <a:pt x="5" y="242"/>
                  </a:lnTo>
                  <a:lnTo>
                    <a:pt x="4" y="239"/>
                  </a:lnTo>
                  <a:lnTo>
                    <a:pt x="1" y="230"/>
                  </a:lnTo>
                  <a:lnTo>
                    <a:pt x="0" y="214"/>
                  </a:lnTo>
                  <a:lnTo>
                    <a:pt x="0" y="198"/>
                  </a:lnTo>
                  <a:lnTo>
                    <a:pt x="0" y="181"/>
                  </a:lnTo>
                  <a:lnTo>
                    <a:pt x="4" y="151"/>
                  </a:lnTo>
                  <a:lnTo>
                    <a:pt x="10" y="120"/>
                  </a:lnTo>
                  <a:lnTo>
                    <a:pt x="19" y="89"/>
                  </a:lnTo>
                  <a:lnTo>
                    <a:pt x="27" y="64"/>
                  </a:lnTo>
                  <a:lnTo>
                    <a:pt x="39" y="42"/>
                  </a:lnTo>
                  <a:lnTo>
                    <a:pt x="52" y="20"/>
                  </a:lnTo>
                  <a:lnTo>
                    <a:pt x="68" y="0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" name="Freeform 715"/>
            <p:cNvSpPr>
              <a:spLocks/>
            </p:cNvSpPr>
            <p:nvPr/>
          </p:nvSpPr>
          <p:spPr bwMode="auto">
            <a:xfrm>
              <a:off x="171450" y="233363"/>
              <a:ext cx="42863" cy="127000"/>
            </a:xfrm>
            <a:custGeom>
              <a:avLst/>
              <a:gdLst>
                <a:gd name="T0" fmla="*/ 11 w 80"/>
                <a:gd name="T1" fmla="*/ 10 h 240"/>
                <a:gd name="T2" fmla="*/ 11 w 80"/>
                <a:gd name="T3" fmla="*/ 10 h 240"/>
                <a:gd name="T4" fmla="*/ 6 w 80"/>
                <a:gd name="T5" fmla="*/ 41 h 240"/>
                <a:gd name="T6" fmla="*/ 2 w 80"/>
                <a:gd name="T7" fmla="*/ 73 h 240"/>
                <a:gd name="T8" fmla="*/ 0 w 80"/>
                <a:gd name="T9" fmla="*/ 104 h 240"/>
                <a:gd name="T10" fmla="*/ 2 w 80"/>
                <a:gd name="T11" fmla="*/ 120 h 240"/>
                <a:gd name="T12" fmla="*/ 3 w 80"/>
                <a:gd name="T13" fmla="*/ 136 h 240"/>
                <a:gd name="T14" fmla="*/ 6 w 80"/>
                <a:gd name="T15" fmla="*/ 151 h 240"/>
                <a:gd name="T16" fmla="*/ 9 w 80"/>
                <a:gd name="T17" fmla="*/ 166 h 240"/>
                <a:gd name="T18" fmla="*/ 14 w 80"/>
                <a:gd name="T19" fmla="*/ 180 h 240"/>
                <a:gd name="T20" fmla="*/ 19 w 80"/>
                <a:gd name="T21" fmla="*/ 193 h 240"/>
                <a:gd name="T22" fmla="*/ 25 w 80"/>
                <a:gd name="T23" fmla="*/ 205 h 240"/>
                <a:gd name="T24" fmla="*/ 30 w 80"/>
                <a:gd name="T25" fmla="*/ 215 h 240"/>
                <a:gd name="T26" fmla="*/ 37 w 80"/>
                <a:gd name="T27" fmla="*/ 224 h 240"/>
                <a:gd name="T28" fmla="*/ 44 w 80"/>
                <a:gd name="T29" fmla="*/ 233 h 240"/>
                <a:gd name="T30" fmla="*/ 50 w 80"/>
                <a:gd name="T31" fmla="*/ 237 h 240"/>
                <a:gd name="T32" fmla="*/ 56 w 80"/>
                <a:gd name="T33" fmla="*/ 240 h 240"/>
                <a:gd name="T34" fmla="*/ 62 w 80"/>
                <a:gd name="T35" fmla="*/ 240 h 240"/>
                <a:gd name="T36" fmla="*/ 65 w 80"/>
                <a:gd name="T37" fmla="*/ 240 h 240"/>
                <a:gd name="T38" fmla="*/ 68 w 80"/>
                <a:gd name="T39" fmla="*/ 239 h 240"/>
                <a:gd name="T40" fmla="*/ 71 w 80"/>
                <a:gd name="T41" fmla="*/ 236 h 240"/>
                <a:gd name="T42" fmla="*/ 74 w 80"/>
                <a:gd name="T43" fmla="*/ 233 h 240"/>
                <a:gd name="T44" fmla="*/ 77 w 80"/>
                <a:gd name="T45" fmla="*/ 224 h 240"/>
                <a:gd name="T46" fmla="*/ 78 w 80"/>
                <a:gd name="T47" fmla="*/ 215 h 240"/>
                <a:gd name="T48" fmla="*/ 80 w 80"/>
                <a:gd name="T49" fmla="*/ 208 h 240"/>
                <a:gd name="T50" fmla="*/ 80 w 80"/>
                <a:gd name="T51" fmla="*/ 192 h 240"/>
                <a:gd name="T52" fmla="*/ 80 w 80"/>
                <a:gd name="T53" fmla="*/ 177 h 240"/>
                <a:gd name="T54" fmla="*/ 77 w 80"/>
                <a:gd name="T55" fmla="*/ 148 h 240"/>
                <a:gd name="T56" fmla="*/ 71 w 80"/>
                <a:gd name="T57" fmla="*/ 117 h 240"/>
                <a:gd name="T58" fmla="*/ 63 w 80"/>
                <a:gd name="T59" fmla="*/ 89 h 240"/>
                <a:gd name="T60" fmla="*/ 56 w 80"/>
                <a:gd name="T61" fmla="*/ 66 h 240"/>
                <a:gd name="T62" fmla="*/ 47 w 80"/>
                <a:gd name="T63" fmla="*/ 42 h 240"/>
                <a:gd name="T64" fmla="*/ 37 w 80"/>
                <a:gd name="T65" fmla="*/ 20 h 240"/>
                <a:gd name="T66" fmla="*/ 25 w 80"/>
                <a:gd name="T67" fmla="*/ 0 h 240"/>
                <a:gd name="T68" fmla="*/ 11 w 80"/>
                <a:gd name="T69" fmla="*/ 1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240">
                  <a:moveTo>
                    <a:pt x="11" y="10"/>
                  </a:moveTo>
                  <a:lnTo>
                    <a:pt x="11" y="10"/>
                  </a:lnTo>
                  <a:lnTo>
                    <a:pt x="6" y="41"/>
                  </a:lnTo>
                  <a:lnTo>
                    <a:pt x="2" y="73"/>
                  </a:lnTo>
                  <a:lnTo>
                    <a:pt x="0" y="104"/>
                  </a:lnTo>
                  <a:lnTo>
                    <a:pt x="2" y="120"/>
                  </a:lnTo>
                  <a:lnTo>
                    <a:pt x="3" y="136"/>
                  </a:lnTo>
                  <a:lnTo>
                    <a:pt x="6" y="151"/>
                  </a:lnTo>
                  <a:lnTo>
                    <a:pt x="9" y="166"/>
                  </a:lnTo>
                  <a:lnTo>
                    <a:pt x="14" y="180"/>
                  </a:lnTo>
                  <a:lnTo>
                    <a:pt x="19" y="193"/>
                  </a:lnTo>
                  <a:lnTo>
                    <a:pt x="25" y="205"/>
                  </a:lnTo>
                  <a:lnTo>
                    <a:pt x="30" y="215"/>
                  </a:lnTo>
                  <a:lnTo>
                    <a:pt x="37" y="224"/>
                  </a:lnTo>
                  <a:lnTo>
                    <a:pt x="44" y="233"/>
                  </a:lnTo>
                  <a:lnTo>
                    <a:pt x="50" y="237"/>
                  </a:lnTo>
                  <a:lnTo>
                    <a:pt x="56" y="240"/>
                  </a:lnTo>
                  <a:lnTo>
                    <a:pt x="62" y="240"/>
                  </a:lnTo>
                  <a:lnTo>
                    <a:pt x="65" y="240"/>
                  </a:lnTo>
                  <a:lnTo>
                    <a:pt x="68" y="239"/>
                  </a:lnTo>
                  <a:lnTo>
                    <a:pt x="71" y="236"/>
                  </a:lnTo>
                  <a:lnTo>
                    <a:pt x="74" y="233"/>
                  </a:lnTo>
                  <a:lnTo>
                    <a:pt x="77" y="224"/>
                  </a:lnTo>
                  <a:lnTo>
                    <a:pt x="78" y="215"/>
                  </a:lnTo>
                  <a:lnTo>
                    <a:pt x="80" y="208"/>
                  </a:lnTo>
                  <a:lnTo>
                    <a:pt x="80" y="192"/>
                  </a:lnTo>
                  <a:lnTo>
                    <a:pt x="80" y="177"/>
                  </a:lnTo>
                  <a:lnTo>
                    <a:pt x="77" y="148"/>
                  </a:lnTo>
                  <a:lnTo>
                    <a:pt x="71" y="117"/>
                  </a:lnTo>
                  <a:lnTo>
                    <a:pt x="63" y="89"/>
                  </a:lnTo>
                  <a:lnTo>
                    <a:pt x="56" y="66"/>
                  </a:lnTo>
                  <a:lnTo>
                    <a:pt x="47" y="42"/>
                  </a:lnTo>
                  <a:lnTo>
                    <a:pt x="37" y="20"/>
                  </a:lnTo>
                  <a:lnTo>
                    <a:pt x="25" y="0"/>
                  </a:lnTo>
                  <a:lnTo>
                    <a:pt x="11" y="10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" name="Freeform 716"/>
            <p:cNvSpPr>
              <a:spLocks/>
            </p:cNvSpPr>
            <p:nvPr/>
          </p:nvSpPr>
          <p:spPr bwMode="auto">
            <a:xfrm>
              <a:off x="171450" y="233363"/>
              <a:ext cx="42863" cy="127000"/>
            </a:xfrm>
            <a:custGeom>
              <a:avLst/>
              <a:gdLst>
                <a:gd name="T0" fmla="*/ 11 w 80"/>
                <a:gd name="T1" fmla="*/ 10 h 240"/>
                <a:gd name="T2" fmla="*/ 11 w 80"/>
                <a:gd name="T3" fmla="*/ 10 h 240"/>
                <a:gd name="T4" fmla="*/ 6 w 80"/>
                <a:gd name="T5" fmla="*/ 41 h 240"/>
                <a:gd name="T6" fmla="*/ 2 w 80"/>
                <a:gd name="T7" fmla="*/ 73 h 240"/>
                <a:gd name="T8" fmla="*/ 0 w 80"/>
                <a:gd name="T9" fmla="*/ 104 h 240"/>
                <a:gd name="T10" fmla="*/ 2 w 80"/>
                <a:gd name="T11" fmla="*/ 120 h 240"/>
                <a:gd name="T12" fmla="*/ 3 w 80"/>
                <a:gd name="T13" fmla="*/ 136 h 240"/>
                <a:gd name="T14" fmla="*/ 6 w 80"/>
                <a:gd name="T15" fmla="*/ 151 h 240"/>
                <a:gd name="T16" fmla="*/ 9 w 80"/>
                <a:gd name="T17" fmla="*/ 166 h 240"/>
                <a:gd name="T18" fmla="*/ 14 w 80"/>
                <a:gd name="T19" fmla="*/ 180 h 240"/>
                <a:gd name="T20" fmla="*/ 19 w 80"/>
                <a:gd name="T21" fmla="*/ 193 h 240"/>
                <a:gd name="T22" fmla="*/ 25 w 80"/>
                <a:gd name="T23" fmla="*/ 205 h 240"/>
                <a:gd name="T24" fmla="*/ 30 w 80"/>
                <a:gd name="T25" fmla="*/ 215 h 240"/>
                <a:gd name="T26" fmla="*/ 37 w 80"/>
                <a:gd name="T27" fmla="*/ 224 h 240"/>
                <a:gd name="T28" fmla="*/ 44 w 80"/>
                <a:gd name="T29" fmla="*/ 233 h 240"/>
                <a:gd name="T30" fmla="*/ 50 w 80"/>
                <a:gd name="T31" fmla="*/ 237 h 240"/>
                <a:gd name="T32" fmla="*/ 56 w 80"/>
                <a:gd name="T33" fmla="*/ 240 h 240"/>
                <a:gd name="T34" fmla="*/ 62 w 80"/>
                <a:gd name="T35" fmla="*/ 240 h 240"/>
                <a:gd name="T36" fmla="*/ 65 w 80"/>
                <a:gd name="T37" fmla="*/ 240 h 240"/>
                <a:gd name="T38" fmla="*/ 68 w 80"/>
                <a:gd name="T39" fmla="*/ 239 h 240"/>
                <a:gd name="T40" fmla="*/ 71 w 80"/>
                <a:gd name="T41" fmla="*/ 236 h 240"/>
                <a:gd name="T42" fmla="*/ 74 w 80"/>
                <a:gd name="T43" fmla="*/ 233 h 240"/>
                <a:gd name="T44" fmla="*/ 77 w 80"/>
                <a:gd name="T45" fmla="*/ 224 h 240"/>
                <a:gd name="T46" fmla="*/ 78 w 80"/>
                <a:gd name="T47" fmla="*/ 215 h 240"/>
                <a:gd name="T48" fmla="*/ 80 w 80"/>
                <a:gd name="T49" fmla="*/ 208 h 240"/>
                <a:gd name="T50" fmla="*/ 80 w 80"/>
                <a:gd name="T51" fmla="*/ 192 h 240"/>
                <a:gd name="T52" fmla="*/ 80 w 80"/>
                <a:gd name="T53" fmla="*/ 177 h 240"/>
                <a:gd name="T54" fmla="*/ 77 w 80"/>
                <a:gd name="T55" fmla="*/ 148 h 240"/>
                <a:gd name="T56" fmla="*/ 71 w 80"/>
                <a:gd name="T57" fmla="*/ 117 h 240"/>
                <a:gd name="T58" fmla="*/ 63 w 80"/>
                <a:gd name="T59" fmla="*/ 89 h 240"/>
                <a:gd name="T60" fmla="*/ 56 w 80"/>
                <a:gd name="T61" fmla="*/ 66 h 240"/>
                <a:gd name="T62" fmla="*/ 47 w 80"/>
                <a:gd name="T63" fmla="*/ 42 h 240"/>
                <a:gd name="T64" fmla="*/ 37 w 80"/>
                <a:gd name="T65" fmla="*/ 20 h 240"/>
                <a:gd name="T66" fmla="*/ 25 w 80"/>
                <a:gd name="T67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" h="240">
                  <a:moveTo>
                    <a:pt x="11" y="10"/>
                  </a:moveTo>
                  <a:lnTo>
                    <a:pt x="11" y="10"/>
                  </a:lnTo>
                  <a:lnTo>
                    <a:pt x="6" y="41"/>
                  </a:lnTo>
                  <a:lnTo>
                    <a:pt x="2" y="73"/>
                  </a:lnTo>
                  <a:lnTo>
                    <a:pt x="0" y="104"/>
                  </a:lnTo>
                  <a:lnTo>
                    <a:pt x="2" y="120"/>
                  </a:lnTo>
                  <a:lnTo>
                    <a:pt x="3" y="136"/>
                  </a:lnTo>
                  <a:lnTo>
                    <a:pt x="6" y="151"/>
                  </a:lnTo>
                  <a:lnTo>
                    <a:pt x="9" y="166"/>
                  </a:lnTo>
                  <a:lnTo>
                    <a:pt x="14" y="180"/>
                  </a:lnTo>
                  <a:lnTo>
                    <a:pt x="19" y="193"/>
                  </a:lnTo>
                  <a:lnTo>
                    <a:pt x="25" y="205"/>
                  </a:lnTo>
                  <a:lnTo>
                    <a:pt x="30" y="215"/>
                  </a:lnTo>
                  <a:lnTo>
                    <a:pt x="37" y="224"/>
                  </a:lnTo>
                  <a:lnTo>
                    <a:pt x="44" y="233"/>
                  </a:lnTo>
                  <a:lnTo>
                    <a:pt x="50" y="237"/>
                  </a:lnTo>
                  <a:lnTo>
                    <a:pt x="56" y="240"/>
                  </a:lnTo>
                  <a:lnTo>
                    <a:pt x="62" y="240"/>
                  </a:lnTo>
                  <a:lnTo>
                    <a:pt x="65" y="240"/>
                  </a:lnTo>
                  <a:lnTo>
                    <a:pt x="68" y="239"/>
                  </a:lnTo>
                  <a:lnTo>
                    <a:pt x="71" y="236"/>
                  </a:lnTo>
                  <a:lnTo>
                    <a:pt x="74" y="233"/>
                  </a:lnTo>
                  <a:lnTo>
                    <a:pt x="77" y="224"/>
                  </a:lnTo>
                  <a:lnTo>
                    <a:pt x="78" y="215"/>
                  </a:lnTo>
                  <a:lnTo>
                    <a:pt x="80" y="208"/>
                  </a:lnTo>
                  <a:lnTo>
                    <a:pt x="80" y="192"/>
                  </a:lnTo>
                  <a:lnTo>
                    <a:pt x="80" y="177"/>
                  </a:lnTo>
                  <a:lnTo>
                    <a:pt x="77" y="148"/>
                  </a:lnTo>
                  <a:lnTo>
                    <a:pt x="71" y="117"/>
                  </a:lnTo>
                  <a:lnTo>
                    <a:pt x="63" y="89"/>
                  </a:lnTo>
                  <a:lnTo>
                    <a:pt x="56" y="66"/>
                  </a:lnTo>
                  <a:lnTo>
                    <a:pt x="47" y="42"/>
                  </a:lnTo>
                  <a:lnTo>
                    <a:pt x="37" y="20"/>
                  </a:lnTo>
                  <a:lnTo>
                    <a:pt x="25" y="0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 717"/>
            <p:cNvSpPr>
              <a:spLocks/>
            </p:cNvSpPr>
            <p:nvPr/>
          </p:nvSpPr>
          <p:spPr bwMode="auto">
            <a:xfrm>
              <a:off x="44450" y="217488"/>
              <a:ext cx="92075" cy="87313"/>
            </a:xfrm>
            <a:custGeom>
              <a:avLst/>
              <a:gdLst>
                <a:gd name="T0" fmla="*/ 164 w 174"/>
                <a:gd name="T1" fmla="*/ 0 h 164"/>
                <a:gd name="T2" fmla="*/ 164 w 174"/>
                <a:gd name="T3" fmla="*/ 0 h 164"/>
                <a:gd name="T4" fmla="*/ 141 w 174"/>
                <a:gd name="T5" fmla="*/ 6 h 164"/>
                <a:gd name="T6" fmla="*/ 117 w 174"/>
                <a:gd name="T7" fmla="*/ 15 h 164"/>
                <a:gd name="T8" fmla="*/ 97 w 174"/>
                <a:gd name="T9" fmla="*/ 25 h 164"/>
                <a:gd name="T10" fmla="*/ 76 w 174"/>
                <a:gd name="T11" fmla="*/ 38 h 164"/>
                <a:gd name="T12" fmla="*/ 54 w 174"/>
                <a:gd name="T13" fmla="*/ 57 h 164"/>
                <a:gd name="T14" fmla="*/ 35 w 174"/>
                <a:gd name="T15" fmla="*/ 76 h 164"/>
                <a:gd name="T16" fmla="*/ 26 w 174"/>
                <a:gd name="T17" fmla="*/ 88 h 164"/>
                <a:gd name="T18" fmla="*/ 19 w 174"/>
                <a:gd name="T19" fmla="*/ 100 h 164"/>
                <a:gd name="T20" fmla="*/ 12 w 174"/>
                <a:gd name="T21" fmla="*/ 111 h 164"/>
                <a:gd name="T22" fmla="*/ 6 w 174"/>
                <a:gd name="T23" fmla="*/ 125 h 164"/>
                <a:gd name="T24" fmla="*/ 3 w 174"/>
                <a:gd name="T25" fmla="*/ 132 h 164"/>
                <a:gd name="T26" fmla="*/ 2 w 174"/>
                <a:gd name="T27" fmla="*/ 141 h 164"/>
                <a:gd name="T28" fmla="*/ 0 w 174"/>
                <a:gd name="T29" fmla="*/ 150 h 164"/>
                <a:gd name="T30" fmla="*/ 2 w 174"/>
                <a:gd name="T31" fmla="*/ 152 h 164"/>
                <a:gd name="T32" fmla="*/ 3 w 174"/>
                <a:gd name="T33" fmla="*/ 157 h 164"/>
                <a:gd name="T34" fmla="*/ 4 w 174"/>
                <a:gd name="T35" fmla="*/ 160 h 164"/>
                <a:gd name="T36" fmla="*/ 7 w 174"/>
                <a:gd name="T37" fmla="*/ 161 h 164"/>
                <a:gd name="T38" fmla="*/ 13 w 174"/>
                <a:gd name="T39" fmla="*/ 164 h 164"/>
                <a:gd name="T40" fmla="*/ 21 w 174"/>
                <a:gd name="T41" fmla="*/ 164 h 164"/>
                <a:gd name="T42" fmla="*/ 26 w 174"/>
                <a:gd name="T43" fmla="*/ 164 h 164"/>
                <a:gd name="T44" fmla="*/ 38 w 174"/>
                <a:gd name="T45" fmla="*/ 160 h 164"/>
                <a:gd name="T46" fmla="*/ 48 w 174"/>
                <a:gd name="T47" fmla="*/ 155 h 164"/>
                <a:gd name="T48" fmla="*/ 69 w 174"/>
                <a:gd name="T49" fmla="*/ 144 h 164"/>
                <a:gd name="T50" fmla="*/ 81 w 174"/>
                <a:gd name="T51" fmla="*/ 135 h 164"/>
                <a:gd name="T52" fmla="*/ 92 w 174"/>
                <a:gd name="T53" fmla="*/ 125 h 164"/>
                <a:gd name="T54" fmla="*/ 114 w 174"/>
                <a:gd name="T55" fmla="*/ 104 h 164"/>
                <a:gd name="T56" fmla="*/ 123 w 174"/>
                <a:gd name="T57" fmla="*/ 94 h 164"/>
                <a:gd name="T58" fmla="*/ 132 w 174"/>
                <a:gd name="T59" fmla="*/ 82 h 164"/>
                <a:gd name="T60" fmla="*/ 148 w 174"/>
                <a:gd name="T61" fmla="*/ 57 h 164"/>
                <a:gd name="T62" fmla="*/ 163 w 174"/>
                <a:gd name="T63" fmla="*/ 31 h 164"/>
                <a:gd name="T64" fmla="*/ 174 w 174"/>
                <a:gd name="T65" fmla="*/ 4 h 164"/>
                <a:gd name="T66" fmla="*/ 164 w 174"/>
                <a:gd name="T6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4" h="164">
                  <a:moveTo>
                    <a:pt x="164" y="0"/>
                  </a:moveTo>
                  <a:lnTo>
                    <a:pt x="164" y="0"/>
                  </a:lnTo>
                  <a:lnTo>
                    <a:pt x="141" y="6"/>
                  </a:lnTo>
                  <a:lnTo>
                    <a:pt x="117" y="15"/>
                  </a:lnTo>
                  <a:lnTo>
                    <a:pt x="97" y="25"/>
                  </a:lnTo>
                  <a:lnTo>
                    <a:pt x="76" y="38"/>
                  </a:lnTo>
                  <a:lnTo>
                    <a:pt x="54" y="57"/>
                  </a:lnTo>
                  <a:lnTo>
                    <a:pt x="35" y="76"/>
                  </a:lnTo>
                  <a:lnTo>
                    <a:pt x="26" y="88"/>
                  </a:lnTo>
                  <a:lnTo>
                    <a:pt x="19" y="100"/>
                  </a:lnTo>
                  <a:lnTo>
                    <a:pt x="12" y="111"/>
                  </a:lnTo>
                  <a:lnTo>
                    <a:pt x="6" y="125"/>
                  </a:lnTo>
                  <a:lnTo>
                    <a:pt x="3" y="132"/>
                  </a:lnTo>
                  <a:lnTo>
                    <a:pt x="2" y="141"/>
                  </a:lnTo>
                  <a:lnTo>
                    <a:pt x="0" y="150"/>
                  </a:lnTo>
                  <a:lnTo>
                    <a:pt x="2" y="152"/>
                  </a:lnTo>
                  <a:lnTo>
                    <a:pt x="3" y="157"/>
                  </a:lnTo>
                  <a:lnTo>
                    <a:pt x="4" y="160"/>
                  </a:lnTo>
                  <a:lnTo>
                    <a:pt x="7" y="161"/>
                  </a:lnTo>
                  <a:lnTo>
                    <a:pt x="13" y="164"/>
                  </a:lnTo>
                  <a:lnTo>
                    <a:pt x="21" y="164"/>
                  </a:lnTo>
                  <a:lnTo>
                    <a:pt x="26" y="164"/>
                  </a:lnTo>
                  <a:lnTo>
                    <a:pt x="38" y="160"/>
                  </a:lnTo>
                  <a:lnTo>
                    <a:pt x="48" y="155"/>
                  </a:lnTo>
                  <a:lnTo>
                    <a:pt x="69" y="144"/>
                  </a:lnTo>
                  <a:lnTo>
                    <a:pt x="81" y="135"/>
                  </a:lnTo>
                  <a:lnTo>
                    <a:pt x="92" y="125"/>
                  </a:lnTo>
                  <a:lnTo>
                    <a:pt x="114" y="104"/>
                  </a:lnTo>
                  <a:lnTo>
                    <a:pt x="123" y="94"/>
                  </a:lnTo>
                  <a:lnTo>
                    <a:pt x="132" y="82"/>
                  </a:lnTo>
                  <a:lnTo>
                    <a:pt x="148" y="57"/>
                  </a:lnTo>
                  <a:lnTo>
                    <a:pt x="163" y="31"/>
                  </a:lnTo>
                  <a:lnTo>
                    <a:pt x="174" y="4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 718"/>
            <p:cNvSpPr>
              <a:spLocks/>
            </p:cNvSpPr>
            <p:nvPr/>
          </p:nvSpPr>
          <p:spPr bwMode="auto">
            <a:xfrm>
              <a:off x="44450" y="217488"/>
              <a:ext cx="92075" cy="87313"/>
            </a:xfrm>
            <a:custGeom>
              <a:avLst/>
              <a:gdLst>
                <a:gd name="T0" fmla="*/ 164 w 174"/>
                <a:gd name="T1" fmla="*/ 0 h 164"/>
                <a:gd name="T2" fmla="*/ 164 w 174"/>
                <a:gd name="T3" fmla="*/ 0 h 164"/>
                <a:gd name="T4" fmla="*/ 141 w 174"/>
                <a:gd name="T5" fmla="*/ 6 h 164"/>
                <a:gd name="T6" fmla="*/ 117 w 174"/>
                <a:gd name="T7" fmla="*/ 15 h 164"/>
                <a:gd name="T8" fmla="*/ 97 w 174"/>
                <a:gd name="T9" fmla="*/ 25 h 164"/>
                <a:gd name="T10" fmla="*/ 76 w 174"/>
                <a:gd name="T11" fmla="*/ 38 h 164"/>
                <a:gd name="T12" fmla="*/ 54 w 174"/>
                <a:gd name="T13" fmla="*/ 57 h 164"/>
                <a:gd name="T14" fmla="*/ 35 w 174"/>
                <a:gd name="T15" fmla="*/ 76 h 164"/>
                <a:gd name="T16" fmla="*/ 26 w 174"/>
                <a:gd name="T17" fmla="*/ 88 h 164"/>
                <a:gd name="T18" fmla="*/ 19 w 174"/>
                <a:gd name="T19" fmla="*/ 100 h 164"/>
                <a:gd name="T20" fmla="*/ 12 w 174"/>
                <a:gd name="T21" fmla="*/ 111 h 164"/>
                <a:gd name="T22" fmla="*/ 6 w 174"/>
                <a:gd name="T23" fmla="*/ 125 h 164"/>
                <a:gd name="T24" fmla="*/ 3 w 174"/>
                <a:gd name="T25" fmla="*/ 132 h 164"/>
                <a:gd name="T26" fmla="*/ 2 w 174"/>
                <a:gd name="T27" fmla="*/ 141 h 164"/>
                <a:gd name="T28" fmla="*/ 0 w 174"/>
                <a:gd name="T29" fmla="*/ 150 h 164"/>
                <a:gd name="T30" fmla="*/ 2 w 174"/>
                <a:gd name="T31" fmla="*/ 152 h 164"/>
                <a:gd name="T32" fmla="*/ 3 w 174"/>
                <a:gd name="T33" fmla="*/ 157 h 164"/>
                <a:gd name="T34" fmla="*/ 4 w 174"/>
                <a:gd name="T35" fmla="*/ 160 h 164"/>
                <a:gd name="T36" fmla="*/ 7 w 174"/>
                <a:gd name="T37" fmla="*/ 161 h 164"/>
                <a:gd name="T38" fmla="*/ 13 w 174"/>
                <a:gd name="T39" fmla="*/ 164 h 164"/>
                <a:gd name="T40" fmla="*/ 21 w 174"/>
                <a:gd name="T41" fmla="*/ 164 h 164"/>
                <a:gd name="T42" fmla="*/ 26 w 174"/>
                <a:gd name="T43" fmla="*/ 164 h 164"/>
                <a:gd name="T44" fmla="*/ 38 w 174"/>
                <a:gd name="T45" fmla="*/ 160 h 164"/>
                <a:gd name="T46" fmla="*/ 48 w 174"/>
                <a:gd name="T47" fmla="*/ 155 h 164"/>
                <a:gd name="T48" fmla="*/ 69 w 174"/>
                <a:gd name="T49" fmla="*/ 144 h 164"/>
                <a:gd name="T50" fmla="*/ 81 w 174"/>
                <a:gd name="T51" fmla="*/ 135 h 164"/>
                <a:gd name="T52" fmla="*/ 92 w 174"/>
                <a:gd name="T53" fmla="*/ 125 h 164"/>
                <a:gd name="T54" fmla="*/ 114 w 174"/>
                <a:gd name="T55" fmla="*/ 104 h 164"/>
                <a:gd name="T56" fmla="*/ 123 w 174"/>
                <a:gd name="T57" fmla="*/ 94 h 164"/>
                <a:gd name="T58" fmla="*/ 132 w 174"/>
                <a:gd name="T59" fmla="*/ 82 h 164"/>
                <a:gd name="T60" fmla="*/ 148 w 174"/>
                <a:gd name="T61" fmla="*/ 57 h 164"/>
                <a:gd name="T62" fmla="*/ 163 w 174"/>
                <a:gd name="T63" fmla="*/ 31 h 164"/>
                <a:gd name="T64" fmla="*/ 174 w 174"/>
                <a:gd name="T65" fmla="*/ 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4" h="164">
                  <a:moveTo>
                    <a:pt x="164" y="0"/>
                  </a:moveTo>
                  <a:lnTo>
                    <a:pt x="164" y="0"/>
                  </a:lnTo>
                  <a:lnTo>
                    <a:pt x="141" y="6"/>
                  </a:lnTo>
                  <a:lnTo>
                    <a:pt x="117" y="15"/>
                  </a:lnTo>
                  <a:lnTo>
                    <a:pt x="97" y="25"/>
                  </a:lnTo>
                  <a:lnTo>
                    <a:pt x="76" y="38"/>
                  </a:lnTo>
                  <a:lnTo>
                    <a:pt x="54" y="57"/>
                  </a:lnTo>
                  <a:lnTo>
                    <a:pt x="35" y="76"/>
                  </a:lnTo>
                  <a:lnTo>
                    <a:pt x="26" y="88"/>
                  </a:lnTo>
                  <a:lnTo>
                    <a:pt x="19" y="100"/>
                  </a:lnTo>
                  <a:lnTo>
                    <a:pt x="12" y="111"/>
                  </a:lnTo>
                  <a:lnTo>
                    <a:pt x="6" y="125"/>
                  </a:lnTo>
                  <a:lnTo>
                    <a:pt x="3" y="132"/>
                  </a:lnTo>
                  <a:lnTo>
                    <a:pt x="2" y="141"/>
                  </a:lnTo>
                  <a:lnTo>
                    <a:pt x="0" y="150"/>
                  </a:lnTo>
                  <a:lnTo>
                    <a:pt x="2" y="152"/>
                  </a:lnTo>
                  <a:lnTo>
                    <a:pt x="3" y="157"/>
                  </a:lnTo>
                  <a:lnTo>
                    <a:pt x="4" y="160"/>
                  </a:lnTo>
                  <a:lnTo>
                    <a:pt x="7" y="161"/>
                  </a:lnTo>
                  <a:lnTo>
                    <a:pt x="13" y="164"/>
                  </a:lnTo>
                  <a:lnTo>
                    <a:pt x="21" y="164"/>
                  </a:lnTo>
                  <a:lnTo>
                    <a:pt x="26" y="164"/>
                  </a:lnTo>
                  <a:lnTo>
                    <a:pt x="38" y="160"/>
                  </a:lnTo>
                  <a:lnTo>
                    <a:pt x="48" y="155"/>
                  </a:lnTo>
                  <a:lnTo>
                    <a:pt x="69" y="144"/>
                  </a:lnTo>
                  <a:lnTo>
                    <a:pt x="81" y="135"/>
                  </a:lnTo>
                  <a:lnTo>
                    <a:pt x="92" y="125"/>
                  </a:lnTo>
                  <a:lnTo>
                    <a:pt x="114" y="104"/>
                  </a:lnTo>
                  <a:lnTo>
                    <a:pt x="123" y="94"/>
                  </a:lnTo>
                  <a:lnTo>
                    <a:pt x="132" y="82"/>
                  </a:lnTo>
                  <a:lnTo>
                    <a:pt x="148" y="57"/>
                  </a:lnTo>
                  <a:lnTo>
                    <a:pt x="163" y="31"/>
                  </a:lnTo>
                  <a:lnTo>
                    <a:pt x="174" y="4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9" name="Freeform 719"/>
            <p:cNvSpPr>
              <a:spLocks/>
            </p:cNvSpPr>
            <p:nvPr/>
          </p:nvSpPr>
          <p:spPr bwMode="auto">
            <a:xfrm>
              <a:off x="12700" y="196850"/>
              <a:ext cx="114300" cy="46038"/>
            </a:xfrm>
            <a:custGeom>
              <a:avLst/>
              <a:gdLst>
                <a:gd name="T0" fmla="*/ 207 w 214"/>
                <a:gd name="T1" fmla="*/ 0 h 88"/>
                <a:gd name="T2" fmla="*/ 207 w 214"/>
                <a:gd name="T3" fmla="*/ 0 h 88"/>
                <a:gd name="T4" fmla="*/ 160 w 214"/>
                <a:gd name="T5" fmla="*/ 0 h 88"/>
                <a:gd name="T6" fmla="*/ 136 w 214"/>
                <a:gd name="T7" fmla="*/ 3 h 88"/>
                <a:gd name="T8" fmla="*/ 113 w 214"/>
                <a:gd name="T9" fmla="*/ 6 h 88"/>
                <a:gd name="T10" fmla="*/ 88 w 214"/>
                <a:gd name="T11" fmla="*/ 11 h 88"/>
                <a:gd name="T12" fmla="*/ 64 w 214"/>
                <a:gd name="T13" fmla="*/ 18 h 88"/>
                <a:gd name="T14" fmla="*/ 41 w 214"/>
                <a:gd name="T15" fmla="*/ 27 h 88"/>
                <a:gd name="T16" fmla="*/ 29 w 214"/>
                <a:gd name="T17" fmla="*/ 34 h 88"/>
                <a:gd name="T18" fmla="*/ 19 w 214"/>
                <a:gd name="T19" fmla="*/ 40 h 88"/>
                <a:gd name="T20" fmla="*/ 9 w 214"/>
                <a:gd name="T21" fmla="*/ 50 h 88"/>
                <a:gd name="T22" fmla="*/ 4 w 214"/>
                <a:gd name="T23" fmla="*/ 56 h 88"/>
                <a:gd name="T24" fmla="*/ 1 w 214"/>
                <a:gd name="T25" fmla="*/ 62 h 88"/>
                <a:gd name="T26" fmla="*/ 0 w 214"/>
                <a:gd name="T27" fmla="*/ 69 h 88"/>
                <a:gd name="T28" fmla="*/ 1 w 214"/>
                <a:gd name="T29" fmla="*/ 75 h 88"/>
                <a:gd name="T30" fmla="*/ 4 w 214"/>
                <a:gd name="T31" fmla="*/ 80 h 88"/>
                <a:gd name="T32" fmla="*/ 13 w 214"/>
                <a:gd name="T33" fmla="*/ 84 h 88"/>
                <a:gd name="T34" fmla="*/ 23 w 214"/>
                <a:gd name="T35" fmla="*/ 87 h 88"/>
                <a:gd name="T36" fmla="*/ 34 w 214"/>
                <a:gd name="T37" fmla="*/ 88 h 88"/>
                <a:gd name="T38" fmla="*/ 44 w 214"/>
                <a:gd name="T39" fmla="*/ 87 h 88"/>
                <a:gd name="T40" fmla="*/ 56 w 214"/>
                <a:gd name="T41" fmla="*/ 87 h 88"/>
                <a:gd name="T42" fmla="*/ 69 w 214"/>
                <a:gd name="T43" fmla="*/ 84 h 88"/>
                <a:gd name="T44" fmla="*/ 84 w 214"/>
                <a:gd name="T45" fmla="*/ 81 h 88"/>
                <a:gd name="T46" fmla="*/ 111 w 214"/>
                <a:gd name="T47" fmla="*/ 71 h 88"/>
                <a:gd name="T48" fmla="*/ 126 w 214"/>
                <a:gd name="T49" fmla="*/ 65 h 88"/>
                <a:gd name="T50" fmla="*/ 139 w 214"/>
                <a:gd name="T51" fmla="*/ 58 h 88"/>
                <a:gd name="T52" fmla="*/ 166 w 214"/>
                <a:gd name="T53" fmla="*/ 43 h 88"/>
                <a:gd name="T54" fmla="*/ 190 w 214"/>
                <a:gd name="T55" fmla="*/ 24 h 88"/>
                <a:gd name="T56" fmla="*/ 214 w 214"/>
                <a:gd name="T57" fmla="*/ 5 h 88"/>
                <a:gd name="T58" fmla="*/ 207 w 214"/>
                <a:gd name="T5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4" h="88">
                  <a:moveTo>
                    <a:pt x="207" y="0"/>
                  </a:moveTo>
                  <a:lnTo>
                    <a:pt x="207" y="0"/>
                  </a:lnTo>
                  <a:lnTo>
                    <a:pt x="160" y="0"/>
                  </a:lnTo>
                  <a:lnTo>
                    <a:pt x="136" y="3"/>
                  </a:lnTo>
                  <a:lnTo>
                    <a:pt x="113" y="6"/>
                  </a:lnTo>
                  <a:lnTo>
                    <a:pt x="88" y="11"/>
                  </a:lnTo>
                  <a:lnTo>
                    <a:pt x="64" y="18"/>
                  </a:lnTo>
                  <a:lnTo>
                    <a:pt x="41" y="27"/>
                  </a:lnTo>
                  <a:lnTo>
                    <a:pt x="29" y="34"/>
                  </a:lnTo>
                  <a:lnTo>
                    <a:pt x="19" y="40"/>
                  </a:lnTo>
                  <a:lnTo>
                    <a:pt x="9" y="50"/>
                  </a:lnTo>
                  <a:lnTo>
                    <a:pt x="4" y="56"/>
                  </a:lnTo>
                  <a:lnTo>
                    <a:pt x="1" y="62"/>
                  </a:lnTo>
                  <a:lnTo>
                    <a:pt x="0" y="69"/>
                  </a:lnTo>
                  <a:lnTo>
                    <a:pt x="1" y="75"/>
                  </a:lnTo>
                  <a:lnTo>
                    <a:pt x="4" y="80"/>
                  </a:lnTo>
                  <a:lnTo>
                    <a:pt x="13" y="84"/>
                  </a:lnTo>
                  <a:lnTo>
                    <a:pt x="23" y="87"/>
                  </a:lnTo>
                  <a:lnTo>
                    <a:pt x="34" y="88"/>
                  </a:lnTo>
                  <a:lnTo>
                    <a:pt x="44" y="87"/>
                  </a:lnTo>
                  <a:lnTo>
                    <a:pt x="56" y="87"/>
                  </a:lnTo>
                  <a:lnTo>
                    <a:pt x="69" y="84"/>
                  </a:lnTo>
                  <a:lnTo>
                    <a:pt x="84" y="81"/>
                  </a:lnTo>
                  <a:lnTo>
                    <a:pt x="111" y="71"/>
                  </a:lnTo>
                  <a:lnTo>
                    <a:pt x="126" y="65"/>
                  </a:lnTo>
                  <a:lnTo>
                    <a:pt x="139" y="58"/>
                  </a:lnTo>
                  <a:lnTo>
                    <a:pt x="166" y="43"/>
                  </a:lnTo>
                  <a:lnTo>
                    <a:pt x="190" y="24"/>
                  </a:lnTo>
                  <a:lnTo>
                    <a:pt x="214" y="5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" name="Freeform 720"/>
            <p:cNvSpPr>
              <a:spLocks/>
            </p:cNvSpPr>
            <p:nvPr/>
          </p:nvSpPr>
          <p:spPr bwMode="auto">
            <a:xfrm>
              <a:off x="12700" y="196850"/>
              <a:ext cx="114300" cy="46038"/>
            </a:xfrm>
            <a:custGeom>
              <a:avLst/>
              <a:gdLst>
                <a:gd name="T0" fmla="*/ 207 w 214"/>
                <a:gd name="T1" fmla="*/ 0 h 88"/>
                <a:gd name="T2" fmla="*/ 207 w 214"/>
                <a:gd name="T3" fmla="*/ 0 h 88"/>
                <a:gd name="T4" fmla="*/ 160 w 214"/>
                <a:gd name="T5" fmla="*/ 0 h 88"/>
                <a:gd name="T6" fmla="*/ 136 w 214"/>
                <a:gd name="T7" fmla="*/ 3 h 88"/>
                <a:gd name="T8" fmla="*/ 113 w 214"/>
                <a:gd name="T9" fmla="*/ 6 h 88"/>
                <a:gd name="T10" fmla="*/ 88 w 214"/>
                <a:gd name="T11" fmla="*/ 11 h 88"/>
                <a:gd name="T12" fmla="*/ 64 w 214"/>
                <a:gd name="T13" fmla="*/ 18 h 88"/>
                <a:gd name="T14" fmla="*/ 41 w 214"/>
                <a:gd name="T15" fmla="*/ 27 h 88"/>
                <a:gd name="T16" fmla="*/ 29 w 214"/>
                <a:gd name="T17" fmla="*/ 34 h 88"/>
                <a:gd name="T18" fmla="*/ 19 w 214"/>
                <a:gd name="T19" fmla="*/ 40 h 88"/>
                <a:gd name="T20" fmla="*/ 9 w 214"/>
                <a:gd name="T21" fmla="*/ 50 h 88"/>
                <a:gd name="T22" fmla="*/ 4 w 214"/>
                <a:gd name="T23" fmla="*/ 56 h 88"/>
                <a:gd name="T24" fmla="*/ 1 w 214"/>
                <a:gd name="T25" fmla="*/ 62 h 88"/>
                <a:gd name="T26" fmla="*/ 0 w 214"/>
                <a:gd name="T27" fmla="*/ 69 h 88"/>
                <a:gd name="T28" fmla="*/ 1 w 214"/>
                <a:gd name="T29" fmla="*/ 75 h 88"/>
                <a:gd name="T30" fmla="*/ 4 w 214"/>
                <a:gd name="T31" fmla="*/ 80 h 88"/>
                <a:gd name="T32" fmla="*/ 13 w 214"/>
                <a:gd name="T33" fmla="*/ 84 h 88"/>
                <a:gd name="T34" fmla="*/ 23 w 214"/>
                <a:gd name="T35" fmla="*/ 87 h 88"/>
                <a:gd name="T36" fmla="*/ 34 w 214"/>
                <a:gd name="T37" fmla="*/ 88 h 88"/>
                <a:gd name="T38" fmla="*/ 44 w 214"/>
                <a:gd name="T39" fmla="*/ 87 h 88"/>
                <a:gd name="T40" fmla="*/ 56 w 214"/>
                <a:gd name="T41" fmla="*/ 87 h 88"/>
                <a:gd name="T42" fmla="*/ 69 w 214"/>
                <a:gd name="T43" fmla="*/ 84 h 88"/>
                <a:gd name="T44" fmla="*/ 84 w 214"/>
                <a:gd name="T45" fmla="*/ 81 h 88"/>
                <a:gd name="T46" fmla="*/ 111 w 214"/>
                <a:gd name="T47" fmla="*/ 71 h 88"/>
                <a:gd name="T48" fmla="*/ 126 w 214"/>
                <a:gd name="T49" fmla="*/ 65 h 88"/>
                <a:gd name="T50" fmla="*/ 139 w 214"/>
                <a:gd name="T51" fmla="*/ 58 h 88"/>
                <a:gd name="T52" fmla="*/ 166 w 214"/>
                <a:gd name="T53" fmla="*/ 43 h 88"/>
                <a:gd name="T54" fmla="*/ 190 w 214"/>
                <a:gd name="T55" fmla="*/ 24 h 88"/>
                <a:gd name="T56" fmla="*/ 214 w 214"/>
                <a:gd name="T57" fmla="*/ 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4" h="88">
                  <a:moveTo>
                    <a:pt x="207" y="0"/>
                  </a:moveTo>
                  <a:lnTo>
                    <a:pt x="207" y="0"/>
                  </a:lnTo>
                  <a:lnTo>
                    <a:pt x="160" y="0"/>
                  </a:lnTo>
                  <a:lnTo>
                    <a:pt x="136" y="3"/>
                  </a:lnTo>
                  <a:lnTo>
                    <a:pt x="113" y="6"/>
                  </a:lnTo>
                  <a:lnTo>
                    <a:pt x="88" y="11"/>
                  </a:lnTo>
                  <a:lnTo>
                    <a:pt x="64" y="18"/>
                  </a:lnTo>
                  <a:lnTo>
                    <a:pt x="41" y="27"/>
                  </a:lnTo>
                  <a:lnTo>
                    <a:pt x="29" y="34"/>
                  </a:lnTo>
                  <a:lnTo>
                    <a:pt x="19" y="40"/>
                  </a:lnTo>
                  <a:lnTo>
                    <a:pt x="9" y="50"/>
                  </a:lnTo>
                  <a:lnTo>
                    <a:pt x="4" y="56"/>
                  </a:lnTo>
                  <a:lnTo>
                    <a:pt x="1" y="62"/>
                  </a:lnTo>
                  <a:lnTo>
                    <a:pt x="0" y="69"/>
                  </a:lnTo>
                  <a:lnTo>
                    <a:pt x="1" y="75"/>
                  </a:lnTo>
                  <a:lnTo>
                    <a:pt x="4" y="80"/>
                  </a:lnTo>
                  <a:lnTo>
                    <a:pt x="13" y="84"/>
                  </a:lnTo>
                  <a:lnTo>
                    <a:pt x="23" y="87"/>
                  </a:lnTo>
                  <a:lnTo>
                    <a:pt x="34" y="88"/>
                  </a:lnTo>
                  <a:lnTo>
                    <a:pt x="44" y="87"/>
                  </a:lnTo>
                  <a:lnTo>
                    <a:pt x="56" y="87"/>
                  </a:lnTo>
                  <a:lnTo>
                    <a:pt x="69" y="84"/>
                  </a:lnTo>
                  <a:lnTo>
                    <a:pt x="84" y="81"/>
                  </a:lnTo>
                  <a:lnTo>
                    <a:pt x="111" y="71"/>
                  </a:lnTo>
                  <a:lnTo>
                    <a:pt x="126" y="65"/>
                  </a:lnTo>
                  <a:lnTo>
                    <a:pt x="139" y="58"/>
                  </a:lnTo>
                  <a:lnTo>
                    <a:pt x="166" y="43"/>
                  </a:lnTo>
                  <a:lnTo>
                    <a:pt x="190" y="24"/>
                  </a:lnTo>
                  <a:lnTo>
                    <a:pt x="214" y="5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1" name="Freeform 721"/>
            <p:cNvSpPr>
              <a:spLocks/>
            </p:cNvSpPr>
            <p:nvPr/>
          </p:nvSpPr>
          <p:spPr bwMode="auto">
            <a:xfrm>
              <a:off x="0" y="182563"/>
              <a:ext cx="120650" cy="39688"/>
            </a:xfrm>
            <a:custGeom>
              <a:avLst/>
              <a:gdLst>
                <a:gd name="T0" fmla="*/ 218 w 227"/>
                <a:gd name="T1" fmla="*/ 8 h 74"/>
                <a:gd name="T2" fmla="*/ 218 w 227"/>
                <a:gd name="T3" fmla="*/ 8 h 74"/>
                <a:gd name="T4" fmla="*/ 179 w 227"/>
                <a:gd name="T5" fmla="*/ 4 h 74"/>
                <a:gd name="T6" fmla="*/ 160 w 227"/>
                <a:gd name="T7" fmla="*/ 1 h 74"/>
                <a:gd name="T8" fmla="*/ 139 w 227"/>
                <a:gd name="T9" fmla="*/ 0 h 74"/>
                <a:gd name="T10" fmla="*/ 120 w 227"/>
                <a:gd name="T11" fmla="*/ 0 h 74"/>
                <a:gd name="T12" fmla="*/ 101 w 227"/>
                <a:gd name="T13" fmla="*/ 1 h 74"/>
                <a:gd name="T14" fmla="*/ 81 w 227"/>
                <a:gd name="T15" fmla="*/ 4 h 74"/>
                <a:gd name="T16" fmla="*/ 62 w 227"/>
                <a:gd name="T17" fmla="*/ 8 h 74"/>
                <a:gd name="T18" fmla="*/ 41 w 227"/>
                <a:gd name="T19" fmla="*/ 19 h 74"/>
                <a:gd name="T20" fmla="*/ 31 w 227"/>
                <a:gd name="T21" fmla="*/ 23 h 74"/>
                <a:gd name="T22" fmla="*/ 22 w 227"/>
                <a:gd name="T23" fmla="*/ 30 h 74"/>
                <a:gd name="T24" fmla="*/ 15 w 227"/>
                <a:gd name="T25" fmla="*/ 35 h 74"/>
                <a:gd name="T26" fmla="*/ 7 w 227"/>
                <a:gd name="T27" fmla="*/ 41 h 74"/>
                <a:gd name="T28" fmla="*/ 2 w 227"/>
                <a:gd name="T29" fmla="*/ 48 h 74"/>
                <a:gd name="T30" fmla="*/ 0 w 227"/>
                <a:gd name="T31" fmla="*/ 52 h 74"/>
                <a:gd name="T32" fmla="*/ 0 w 227"/>
                <a:gd name="T33" fmla="*/ 57 h 74"/>
                <a:gd name="T34" fmla="*/ 0 w 227"/>
                <a:gd name="T35" fmla="*/ 61 h 74"/>
                <a:gd name="T36" fmla="*/ 2 w 227"/>
                <a:gd name="T37" fmla="*/ 64 h 74"/>
                <a:gd name="T38" fmla="*/ 4 w 227"/>
                <a:gd name="T39" fmla="*/ 67 h 74"/>
                <a:gd name="T40" fmla="*/ 7 w 227"/>
                <a:gd name="T41" fmla="*/ 70 h 74"/>
                <a:gd name="T42" fmla="*/ 15 w 227"/>
                <a:gd name="T43" fmla="*/ 73 h 74"/>
                <a:gd name="T44" fmla="*/ 22 w 227"/>
                <a:gd name="T45" fmla="*/ 74 h 74"/>
                <a:gd name="T46" fmla="*/ 38 w 227"/>
                <a:gd name="T47" fmla="*/ 74 h 74"/>
                <a:gd name="T48" fmla="*/ 54 w 227"/>
                <a:gd name="T49" fmla="*/ 74 h 74"/>
                <a:gd name="T50" fmla="*/ 70 w 227"/>
                <a:gd name="T51" fmla="*/ 71 h 74"/>
                <a:gd name="T52" fmla="*/ 87 w 227"/>
                <a:gd name="T53" fmla="*/ 69 h 74"/>
                <a:gd name="T54" fmla="*/ 123 w 227"/>
                <a:gd name="T55" fmla="*/ 60 h 74"/>
                <a:gd name="T56" fmla="*/ 158 w 227"/>
                <a:gd name="T57" fmla="*/ 49 h 74"/>
                <a:gd name="T58" fmla="*/ 194 w 227"/>
                <a:gd name="T59" fmla="*/ 35 h 74"/>
                <a:gd name="T60" fmla="*/ 227 w 227"/>
                <a:gd name="T61" fmla="*/ 20 h 74"/>
                <a:gd name="T62" fmla="*/ 218 w 227"/>
                <a:gd name="T63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7" h="74">
                  <a:moveTo>
                    <a:pt x="218" y="8"/>
                  </a:moveTo>
                  <a:lnTo>
                    <a:pt x="218" y="8"/>
                  </a:lnTo>
                  <a:lnTo>
                    <a:pt x="179" y="4"/>
                  </a:lnTo>
                  <a:lnTo>
                    <a:pt x="160" y="1"/>
                  </a:lnTo>
                  <a:lnTo>
                    <a:pt x="139" y="0"/>
                  </a:lnTo>
                  <a:lnTo>
                    <a:pt x="120" y="0"/>
                  </a:lnTo>
                  <a:lnTo>
                    <a:pt x="101" y="1"/>
                  </a:lnTo>
                  <a:lnTo>
                    <a:pt x="81" y="4"/>
                  </a:lnTo>
                  <a:lnTo>
                    <a:pt x="62" y="8"/>
                  </a:lnTo>
                  <a:lnTo>
                    <a:pt x="41" y="19"/>
                  </a:lnTo>
                  <a:lnTo>
                    <a:pt x="31" y="23"/>
                  </a:lnTo>
                  <a:lnTo>
                    <a:pt x="22" y="30"/>
                  </a:lnTo>
                  <a:lnTo>
                    <a:pt x="15" y="35"/>
                  </a:lnTo>
                  <a:lnTo>
                    <a:pt x="7" y="41"/>
                  </a:lnTo>
                  <a:lnTo>
                    <a:pt x="2" y="48"/>
                  </a:lnTo>
                  <a:lnTo>
                    <a:pt x="0" y="52"/>
                  </a:lnTo>
                  <a:lnTo>
                    <a:pt x="0" y="57"/>
                  </a:lnTo>
                  <a:lnTo>
                    <a:pt x="0" y="61"/>
                  </a:lnTo>
                  <a:lnTo>
                    <a:pt x="2" y="64"/>
                  </a:lnTo>
                  <a:lnTo>
                    <a:pt x="4" y="67"/>
                  </a:lnTo>
                  <a:lnTo>
                    <a:pt x="7" y="70"/>
                  </a:lnTo>
                  <a:lnTo>
                    <a:pt x="15" y="73"/>
                  </a:lnTo>
                  <a:lnTo>
                    <a:pt x="22" y="74"/>
                  </a:lnTo>
                  <a:lnTo>
                    <a:pt x="38" y="74"/>
                  </a:lnTo>
                  <a:lnTo>
                    <a:pt x="54" y="74"/>
                  </a:lnTo>
                  <a:lnTo>
                    <a:pt x="70" y="71"/>
                  </a:lnTo>
                  <a:lnTo>
                    <a:pt x="87" y="69"/>
                  </a:lnTo>
                  <a:lnTo>
                    <a:pt x="123" y="60"/>
                  </a:lnTo>
                  <a:lnTo>
                    <a:pt x="158" y="49"/>
                  </a:lnTo>
                  <a:lnTo>
                    <a:pt x="194" y="35"/>
                  </a:lnTo>
                  <a:lnTo>
                    <a:pt x="227" y="20"/>
                  </a:lnTo>
                  <a:lnTo>
                    <a:pt x="218" y="8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2" name="Freeform 722"/>
            <p:cNvSpPr>
              <a:spLocks/>
            </p:cNvSpPr>
            <p:nvPr/>
          </p:nvSpPr>
          <p:spPr bwMode="auto">
            <a:xfrm>
              <a:off x="0" y="182563"/>
              <a:ext cx="120650" cy="39688"/>
            </a:xfrm>
            <a:custGeom>
              <a:avLst/>
              <a:gdLst>
                <a:gd name="T0" fmla="*/ 218 w 227"/>
                <a:gd name="T1" fmla="*/ 8 h 74"/>
                <a:gd name="T2" fmla="*/ 218 w 227"/>
                <a:gd name="T3" fmla="*/ 8 h 74"/>
                <a:gd name="T4" fmla="*/ 179 w 227"/>
                <a:gd name="T5" fmla="*/ 4 h 74"/>
                <a:gd name="T6" fmla="*/ 160 w 227"/>
                <a:gd name="T7" fmla="*/ 1 h 74"/>
                <a:gd name="T8" fmla="*/ 139 w 227"/>
                <a:gd name="T9" fmla="*/ 0 h 74"/>
                <a:gd name="T10" fmla="*/ 120 w 227"/>
                <a:gd name="T11" fmla="*/ 0 h 74"/>
                <a:gd name="T12" fmla="*/ 101 w 227"/>
                <a:gd name="T13" fmla="*/ 1 h 74"/>
                <a:gd name="T14" fmla="*/ 81 w 227"/>
                <a:gd name="T15" fmla="*/ 4 h 74"/>
                <a:gd name="T16" fmla="*/ 62 w 227"/>
                <a:gd name="T17" fmla="*/ 8 h 74"/>
                <a:gd name="T18" fmla="*/ 41 w 227"/>
                <a:gd name="T19" fmla="*/ 19 h 74"/>
                <a:gd name="T20" fmla="*/ 31 w 227"/>
                <a:gd name="T21" fmla="*/ 23 h 74"/>
                <a:gd name="T22" fmla="*/ 22 w 227"/>
                <a:gd name="T23" fmla="*/ 30 h 74"/>
                <a:gd name="T24" fmla="*/ 15 w 227"/>
                <a:gd name="T25" fmla="*/ 35 h 74"/>
                <a:gd name="T26" fmla="*/ 7 w 227"/>
                <a:gd name="T27" fmla="*/ 41 h 74"/>
                <a:gd name="T28" fmla="*/ 2 w 227"/>
                <a:gd name="T29" fmla="*/ 48 h 74"/>
                <a:gd name="T30" fmla="*/ 0 w 227"/>
                <a:gd name="T31" fmla="*/ 52 h 74"/>
                <a:gd name="T32" fmla="*/ 0 w 227"/>
                <a:gd name="T33" fmla="*/ 57 h 74"/>
                <a:gd name="T34" fmla="*/ 0 w 227"/>
                <a:gd name="T35" fmla="*/ 61 h 74"/>
                <a:gd name="T36" fmla="*/ 2 w 227"/>
                <a:gd name="T37" fmla="*/ 64 h 74"/>
                <a:gd name="T38" fmla="*/ 4 w 227"/>
                <a:gd name="T39" fmla="*/ 67 h 74"/>
                <a:gd name="T40" fmla="*/ 7 w 227"/>
                <a:gd name="T41" fmla="*/ 70 h 74"/>
                <a:gd name="T42" fmla="*/ 15 w 227"/>
                <a:gd name="T43" fmla="*/ 73 h 74"/>
                <a:gd name="T44" fmla="*/ 22 w 227"/>
                <a:gd name="T45" fmla="*/ 74 h 74"/>
                <a:gd name="T46" fmla="*/ 38 w 227"/>
                <a:gd name="T47" fmla="*/ 74 h 74"/>
                <a:gd name="T48" fmla="*/ 54 w 227"/>
                <a:gd name="T49" fmla="*/ 74 h 74"/>
                <a:gd name="T50" fmla="*/ 70 w 227"/>
                <a:gd name="T51" fmla="*/ 71 h 74"/>
                <a:gd name="T52" fmla="*/ 87 w 227"/>
                <a:gd name="T53" fmla="*/ 69 h 74"/>
                <a:gd name="T54" fmla="*/ 123 w 227"/>
                <a:gd name="T55" fmla="*/ 60 h 74"/>
                <a:gd name="T56" fmla="*/ 158 w 227"/>
                <a:gd name="T57" fmla="*/ 49 h 74"/>
                <a:gd name="T58" fmla="*/ 194 w 227"/>
                <a:gd name="T59" fmla="*/ 35 h 74"/>
                <a:gd name="T60" fmla="*/ 227 w 227"/>
                <a:gd name="T61" fmla="*/ 2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7" h="74">
                  <a:moveTo>
                    <a:pt x="218" y="8"/>
                  </a:moveTo>
                  <a:lnTo>
                    <a:pt x="218" y="8"/>
                  </a:lnTo>
                  <a:lnTo>
                    <a:pt x="179" y="4"/>
                  </a:lnTo>
                  <a:lnTo>
                    <a:pt x="160" y="1"/>
                  </a:lnTo>
                  <a:lnTo>
                    <a:pt x="139" y="0"/>
                  </a:lnTo>
                  <a:lnTo>
                    <a:pt x="120" y="0"/>
                  </a:lnTo>
                  <a:lnTo>
                    <a:pt x="101" y="1"/>
                  </a:lnTo>
                  <a:lnTo>
                    <a:pt x="81" y="4"/>
                  </a:lnTo>
                  <a:lnTo>
                    <a:pt x="62" y="8"/>
                  </a:lnTo>
                  <a:lnTo>
                    <a:pt x="41" y="19"/>
                  </a:lnTo>
                  <a:lnTo>
                    <a:pt x="31" y="23"/>
                  </a:lnTo>
                  <a:lnTo>
                    <a:pt x="22" y="30"/>
                  </a:lnTo>
                  <a:lnTo>
                    <a:pt x="15" y="35"/>
                  </a:lnTo>
                  <a:lnTo>
                    <a:pt x="7" y="41"/>
                  </a:lnTo>
                  <a:lnTo>
                    <a:pt x="2" y="48"/>
                  </a:lnTo>
                  <a:lnTo>
                    <a:pt x="0" y="52"/>
                  </a:lnTo>
                  <a:lnTo>
                    <a:pt x="0" y="57"/>
                  </a:lnTo>
                  <a:lnTo>
                    <a:pt x="0" y="61"/>
                  </a:lnTo>
                  <a:lnTo>
                    <a:pt x="2" y="64"/>
                  </a:lnTo>
                  <a:lnTo>
                    <a:pt x="4" y="67"/>
                  </a:lnTo>
                  <a:lnTo>
                    <a:pt x="7" y="70"/>
                  </a:lnTo>
                  <a:lnTo>
                    <a:pt x="15" y="73"/>
                  </a:lnTo>
                  <a:lnTo>
                    <a:pt x="22" y="74"/>
                  </a:lnTo>
                  <a:lnTo>
                    <a:pt x="38" y="74"/>
                  </a:lnTo>
                  <a:lnTo>
                    <a:pt x="54" y="74"/>
                  </a:lnTo>
                  <a:lnTo>
                    <a:pt x="70" y="71"/>
                  </a:lnTo>
                  <a:lnTo>
                    <a:pt x="87" y="69"/>
                  </a:lnTo>
                  <a:lnTo>
                    <a:pt x="123" y="60"/>
                  </a:lnTo>
                  <a:lnTo>
                    <a:pt x="158" y="49"/>
                  </a:lnTo>
                  <a:lnTo>
                    <a:pt x="194" y="35"/>
                  </a:lnTo>
                  <a:lnTo>
                    <a:pt x="227" y="20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" name="Freeform 723"/>
            <p:cNvSpPr>
              <a:spLocks/>
            </p:cNvSpPr>
            <p:nvPr/>
          </p:nvSpPr>
          <p:spPr bwMode="auto">
            <a:xfrm>
              <a:off x="44450" y="203200"/>
              <a:ext cx="87313" cy="52388"/>
            </a:xfrm>
            <a:custGeom>
              <a:avLst/>
              <a:gdLst>
                <a:gd name="T0" fmla="*/ 142 w 165"/>
                <a:gd name="T1" fmla="*/ 2 h 98"/>
                <a:gd name="T2" fmla="*/ 142 w 165"/>
                <a:gd name="T3" fmla="*/ 2 h 98"/>
                <a:gd name="T4" fmla="*/ 114 w 165"/>
                <a:gd name="T5" fmla="*/ 8 h 98"/>
                <a:gd name="T6" fmla="*/ 86 w 165"/>
                <a:gd name="T7" fmla="*/ 15 h 98"/>
                <a:gd name="T8" fmla="*/ 71 w 165"/>
                <a:gd name="T9" fmla="*/ 21 h 98"/>
                <a:gd name="T10" fmla="*/ 60 w 165"/>
                <a:gd name="T11" fmla="*/ 27 h 98"/>
                <a:gd name="T12" fmla="*/ 46 w 165"/>
                <a:gd name="T13" fmla="*/ 34 h 98"/>
                <a:gd name="T14" fmla="*/ 33 w 165"/>
                <a:gd name="T15" fmla="*/ 43 h 98"/>
                <a:gd name="T16" fmla="*/ 25 w 165"/>
                <a:gd name="T17" fmla="*/ 50 h 98"/>
                <a:gd name="T18" fmla="*/ 14 w 165"/>
                <a:gd name="T19" fmla="*/ 59 h 98"/>
                <a:gd name="T20" fmla="*/ 7 w 165"/>
                <a:gd name="T21" fmla="*/ 69 h 98"/>
                <a:gd name="T22" fmla="*/ 1 w 165"/>
                <a:gd name="T23" fmla="*/ 79 h 98"/>
                <a:gd name="T24" fmla="*/ 0 w 165"/>
                <a:gd name="T25" fmla="*/ 87 h 98"/>
                <a:gd name="T26" fmla="*/ 0 w 165"/>
                <a:gd name="T27" fmla="*/ 90 h 98"/>
                <a:gd name="T28" fmla="*/ 1 w 165"/>
                <a:gd name="T29" fmla="*/ 93 h 98"/>
                <a:gd name="T30" fmla="*/ 7 w 165"/>
                <a:gd name="T31" fmla="*/ 95 h 98"/>
                <a:gd name="T32" fmla="*/ 14 w 165"/>
                <a:gd name="T33" fmla="*/ 98 h 98"/>
                <a:gd name="T34" fmla="*/ 27 w 165"/>
                <a:gd name="T35" fmla="*/ 97 h 98"/>
                <a:gd name="T36" fmla="*/ 41 w 165"/>
                <a:gd name="T37" fmla="*/ 94 h 98"/>
                <a:gd name="T38" fmla="*/ 54 w 165"/>
                <a:gd name="T39" fmla="*/ 90 h 98"/>
                <a:gd name="T40" fmla="*/ 67 w 165"/>
                <a:gd name="T41" fmla="*/ 85 h 98"/>
                <a:gd name="T42" fmla="*/ 82 w 165"/>
                <a:gd name="T43" fmla="*/ 78 h 98"/>
                <a:gd name="T44" fmla="*/ 96 w 165"/>
                <a:gd name="T45" fmla="*/ 69 h 98"/>
                <a:gd name="T46" fmla="*/ 111 w 165"/>
                <a:gd name="T47" fmla="*/ 60 h 98"/>
                <a:gd name="T48" fmla="*/ 124 w 165"/>
                <a:gd name="T49" fmla="*/ 51 h 98"/>
                <a:gd name="T50" fmla="*/ 143 w 165"/>
                <a:gd name="T51" fmla="*/ 37 h 98"/>
                <a:gd name="T52" fmla="*/ 152 w 165"/>
                <a:gd name="T53" fmla="*/ 30 h 98"/>
                <a:gd name="T54" fmla="*/ 159 w 165"/>
                <a:gd name="T55" fmla="*/ 21 h 98"/>
                <a:gd name="T56" fmla="*/ 164 w 165"/>
                <a:gd name="T57" fmla="*/ 13 h 98"/>
                <a:gd name="T58" fmla="*/ 165 w 165"/>
                <a:gd name="T59" fmla="*/ 9 h 98"/>
                <a:gd name="T60" fmla="*/ 165 w 165"/>
                <a:gd name="T61" fmla="*/ 5 h 98"/>
                <a:gd name="T62" fmla="*/ 164 w 165"/>
                <a:gd name="T63" fmla="*/ 3 h 98"/>
                <a:gd name="T64" fmla="*/ 161 w 165"/>
                <a:gd name="T65" fmla="*/ 2 h 98"/>
                <a:gd name="T66" fmla="*/ 155 w 165"/>
                <a:gd name="T67" fmla="*/ 0 h 98"/>
                <a:gd name="T68" fmla="*/ 142 w 165"/>
                <a:gd name="T69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98">
                  <a:moveTo>
                    <a:pt x="142" y="2"/>
                  </a:moveTo>
                  <a:lnTo>
                    <a:pt x="142" y="2"/>
                  </a:lnTo>
                  <a:lnTo>
                    <a:pt x="114" y="8"/>
                  </a:lnTo>
                  <a:lnTo>
                    <a:pt x="86" y="15"/>
                  </a:lnTo>
                  <a:lnTo>
                    <a:pt x="71" y="21"/>
                  </a:lnTo>
                  <a:lnTo>
                    <a:pt x="60" y="27"/>
                  </a:lnTo>
                  <a:lnTo>
                    <a:pt x="46" y="34"/>
                  </a:lnTo>
                  <a:lnTo>
                    <a:pt x="33" y="43"/>
                  </a:lnTo>
                  <a:lnTo>
                    <a:pt x="25" y="50"/>
                  </a:lnTo>
                  <a:lnTo>
                    <a:pt x="14" y="59"/>
                  </a:lnTo>
                  <a:lnTo>
                    <a:pt x="7" y="69"/>
                  </a:lnTo>
                  <a:lnTo>
                    <a:pt x="1" y="79"/>
                  </a:lnTo>
                  <a:lnTo>
                    <a:pt x="0" y="87"/>
                  </a:lnTo>
                  <a:lnTo>
                    <a:pt x="0" y="90"/>
                  </a:lnTo>
                  <a:lnTo>
                    <a:pt x="1" y="93"/>
                  </a:lnTo>
                  <a:lnTo>
                    <a:pt x="7" y="95"/>
                  </a:lnTo>
                  <a:lnTo>
                    <a:pt x="14" y="98"/>
                  </a:lnTo>
                  <a:lnTo>
                    <a:pt x="27" y="97"/>
                  </a:lnTo>
                  <a:lnTo>
                    <a:pt x="41" y="94"/>
                  </a:lnTo>
                  <a:lnTo>
                    <a:pt x="54" y="90"/>
                  </a:lnTo>
                  <a:lnTo>
                    <a:pt x="67" y="85"/>
                  </a:lnTo>
                  <a:lnTo>
                    <a:pt x="82" y="78"/>
                  </a:lnTo>
                  <a:lnTo>
                    <a:pt x="96" y="69"/>
                  </a:lnTo>
                  <a:lnTo>
                    <a:pt x="111" y="60"/>
                  </a:lnTo>
                  <a:lnTo>
                    <a:pt x="124" y="51"/>
                  </a:lnTo>
                  <a:lnTo>
                    <a:pt x="143" y="37"/>
                  </a:lnTo>
                  <a:lnTo>
                    <a:pt x="152" y="30"/>
                  </a:lnTo>
                  <a:lnTo>
                    <a:pt x="159" y="21"/>
                  </a:lnTo>
                  <a:lnTo>
                    <a:pt x="164" y="13"/>
                  </a:lnTo>
                  <a:lnTo>
                    <a:pt x="165" y="9"/>
                  </a:lnTo>
                  <a:lnTo>
                    <a:pt x="165" y="5"/>
                  </a:lnTo>
                  <a:lnTo>
                    <a:pt x="164" y="3"/>
                  </a:lnTo>
                  <a:lnTo>
                    <a:pt x="161" y="2"/>
                  </a:lnTo>
                  <a:lnTo>
                    <a:pt x="155" y="0"/>
                  </a:lnTo>
                  <a:lnTo>
                    <a:pt x="142" y="2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" name="Freeform 724"/>
            <p:cNvSpPr>
              <a:spLocks/>
            </p:cNvSpPr>
            <p:nvPr/>
          </p:nvSpPr>
          <p:spPr bwMode="auto">
            <a:xfrm>
              <a:off x="44450" y="203200"/>
              <a:ext cx="87313" cy="52388"/>
            </a:xfrm>
            <a:custGeom>
              <a:avLst/>
              <a:gdLst>
                <a:gd name="T0" fmla="*/ 142 w 165"/>
                <a:gd name="T1" fmla="*/ 2 h 98"/>
                <a:gd name="T2" fmla="*/ 142 w 165"/>
                <a:gd name="T3" fmla="*/ 2 h 98"/>
                <a:gd name="T4" fmla="*/ 114 w 165"/>
                <a:gd name="T5" fmla="*/ 8 h 98"/>
                <a:gd name="T6" fmla="*/ 86 w 165"/>
                <a:gd name="T7" fmla="*/ 15 h 98"/>
                <a:gd name="T8" fmla="*/ 71 w 165"/>
                <a:gd name="T9" fmla="*/ 21 h 98"/>
                <a:gd name="T10" fmla="*/ 60 w 165"/>
                <a:gd name="T11" fmla="*/ 27 h 98"/>
                <a:gd name="T12" fmla="*/ 46 w 165"/>
                <a:gd name="T13" fmla="*/ 34 h 98"/>
                <a:gd name="T14" fmla="*/ 33 w 165"/>
                <a:gd name="T15" fmla="*/ 43 h 98"/>
                <a:gd name="T16" fmla="*/ 25 w 165"/>
                <a:gd name="T17" fmla="*/ 50 h 98"/>
                <a:gd name="T18" fmla="*/ 14 w 165"/>
                <a:gd name="T19" fmla="*/ 59 h 98"/>
                <a:gd name="T20" fmla="*/ 7 w 165"/>
                <a:gd name="T21" fmla="*/ 69 h 98"/>
                <a:gd name="T22" fmla="*/ 1 w 165"/>
                <a:gd name="T23" fmla="*/ 79 h 98"/>
                <a:gd name="T24" fmla="*/ 0 w 165"/>
                <a:gd name="T25" fmla="*/ 87 h 98"/>
                <a:gd name="T26" fmla="*/ 0 w 165"/>
                <a:gd name="T27" fmla="*/ 90 h 98"/>
                <a:gd name="T28" fmla="*/ 1 w 165"/>
                <a:gd name="T29" fmla="*/ 93 h 98"/>
                <a:gd name="T30" fmla="*/ 7 w 165"/>
                <a:gd name="T31" fmla="*/ 95 h 98"/>
                <a:gd name="T32" fmla="*/ 14 w 165"/>
                <a:gd name="T33" fmla="*/ 98 h 98"/>
                <a:gd name="T34" fmla="*/ 27 w 165"/>
                <a:gd name="T35" fmla="*/ 97 h 98"/>
                <a:gd name="T36" fmla="*/ 41 w 165"/>
                <a:gd name="T37" fmla="*/ 94 h 98"/>
                <a:gd name="T38" fmla="*/ 54 w 165"/>
                <a:gd name="T39" fmla="*/ 90 h 98"/>
                <a:gd name="T40" fmla="*/ 67 w 165"/>
                <a:gd name="T41" fmla="*/ 85 h 98"/>
                <a:gd name="T42" fmla="*/ 82 w 165"/>
                <a:gd name="T43" fmla="*/ 78 h 98"/>
                <a:gd name="T44" fmla="*/ 96 w 165"/>
                <a:gd name="T45" fmla="*/ 69 h 98"/>
                <a:gd name="T46" fmla="*/ 111 w 165"/>
                <a:gd name="T47" fmla="*/ 60 h 98"/>
                <a:gd name="T48" fmla="*/ 124 w 165"/>
                <a:gd name="T49" fmla="*/ 51 h 98"/>
                <a:gd name="T50" fmla="*/ 143 w 165"/>
                <a:gd name="T51" fmla="*/ 37 h 98"/>
                <a:gd name="T52" fmla="*/ 152 w 165"/>
                <a:gd name="T53" fmla="*/ 30 h 98"/>
                <a:gd name="T54" fmla="*/ 159 w 165"/>
                <a:gd name="T55" fmla="*/ 21 h 98"/>
                <a:gd name="T56" fmla="*/ 164 w 165"/>
                <a:gd name="T57" fmla="*/ 13 h 98"/>
                <a:gd name="T58" fmla="*/ 165 w 165"/>
                <a:gd name="T59" fmla="*/ 9 h 98"/>
                <a:gd name="T60" fmla="*/ 165 w 165"/>
                <a:gd name="T61" fmla="*/ 5 h 98"/>
                <a:gd name="T62" fmla="*/ 164 w 165"/>
                <a:gd name="T63" fmla="*/ 3 h 98"/>
                <a:gd name="T64" fmla="*/ 161 w 165"/>
                <a:gd name="T65" fmla="*/ 2 h 98"/>
                <a:gd name="T66" fmla="*/ 155 w 165"/>
                <a:gd name="T67" fmla="*/ 0 h 98"/>
                <a:gd name="T68" fmla="*/ 142 w 165"/>
                <a:gd name="T69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98">
                  <a:moveTo>
                    <a:pt x="142" y="2"/>
                  </a:moveTo>
                  <a:lnTo>
                    <a:pt x="142" y="2"/>
                  </a:lnTo>
                  <a:lnTo>
                    <a:pt x="114" y="8"/>
                  </a:lnTo>
                  <a:lnTo>
                    <a:pt x="86" y="15"/>
                  </a:lnTo>
                  <a:lnTo>
                    <a:pt x="71" y="21"/>
                  </a:lnTo>
                  <a:lnTo>
                    <a:pt x="60" y="27"/>
                  </a:lnTo>
                  <a:lnTo>
                    <a:pt x="46" y="34"/>
                  </a:lnTo>
                  <a:lnTo>
                    <a:pt x="33" y="43"/>
                  </a:lnTo>
                  <a:lnTo>
                    <a:pt x="25" y="50"/>
                  </a:lnTo>
                  <a:lnTo>
                    <a:pt x="14" y="59"/>
                  </a:lnTo>
                  <a:lnTo>
                    <a:pt x="7" y="69"/>
                  </a:lnTo>
                  <a:lnTo>
                    <a:pt x="1" y="79"/>
                  </a:lnTo>
                  <a:lnTo>
                    <a:pt x="0" y="87"/>
                  </a:lnTo>
                  <a:lnTo>
                    <a:pt x="0" y="90"/>
                  </a:lnTo>
                  <a:lnTo>
                    <a:pt x="1" y="93"/>
                  </a:lnTo>
                  <a:lnTo>
                    <a:pt x="7" y="95"/>
                  </a:lnTo>
                  <a:lnTo>
                    <a:pt x="14" y="98"/>
                  </a:lnTo>
                  <a:lnTo>
                    <a:pt x="27" y="97"/>
                  </a:lnTo>
                  <a:lnTo>
                    <a:pt x="41" y="94"/>
                  </a:lnTo>
                  <a:lnTo>
                    <a:pt x="54" y="90"/>
                  </a:lnTo>
                  <a:lnTo>
                    <a:pt x="67" y="85"/>
                  </a:lnTo>
                  <a:lnTo>
                    <a:pt x="82" y="78"/>
                  </a:lnTo>
                  <a:lnTo>
                    <a:pt x="96" y="69"/>
                  </a:lnTo>
                  <a:lnTo>
                    <a:pt x="111" y="60"/>
                  </a:lnTo>
                  <a:lnTo>
                    <a:pt x="124" y="51"/>
                  </a:lnTo>
                  <a:lnTo>
                    <a:pt x="143" y="37"/>
                  </a:lnTo>
                  <a:lnTo>
                    <a:pt x="152" y="30"/>
                  </a:lnTo>
                  <a:lnTo>
                    <a:pt x="159" y="21"/>
                  </a:lnTo>
                  <a:lnTo>
                    <a:pt x="164" y="13"/>
                  </a:lnTo>
                  <a:lnTo>
                    <a:pt x="165" y="9"/>
                  </a:lnTo>
                  <a:lnTo>
                    <a:pt x="165" y="5"/>
                  </a:lnTo>
                  <a:lnTo>
                    <a:pt x="164" y="3"/>
                  </a:lnTo>
                  <a:lnTo>
                    <a:pt x="161" y="2"/>
                  </a:lnTo>
                  <a:lnTo>
                    <a:pt x="155" y="0"/>
                  </a:lnTo>
                  <a:lnTo>
                    <a:pt x="142" y="2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" name="Freeform 725"/>
            <p:cNvSpPr>
              <a:spLocks/>
            </p:cNvSpPr>
            <p:nvPr/>
          </p:nvSpPr>
          <p:spPr bwMode="auto">
            <a:xfrm>
              <a:off x="14288" y="103188"/>
              <a:ext cx="111125" cy="61913"/>
            </a:xfrm>
            <a:custGeom>
              <a:avLst/>
              <a:gdLst>
                <a:gd name="T0" fmla="*/ 209 w 210"/>
                <a:gd name="T1" fmla="*/ 117 h 117"/>
                <a:gd name="T2" fmla="*/ 209 w 210"/>
                <a:gd name="T3" fmla="*/ 117 h 117"/>
                <a:gd name="T4" fmla="*/ 173 w 210"/>
                <a:gd name="T5" fmla="*/ 117 h 117"/>
                <a:gd name="T6" fmla="*/ 156 w 210"/>
                <a:gd name="T7" fmla="*/ 117 h 117"/>
                <a:gd name="T8" fmla="*/ 138 w 210"/>
                <a:gd name="T9" fmla="*/ 116 h 117"/>
                <a:gd name="T10" fmla="*/ 124 w 210"/>
                <a:gd name="T11" fmla="*/ 113 h 117"/>
                <a:gd name="T12" fmla="*/ 110 w 210"/>
                <a:gd name="T13" fmla="*/ 110 h 117"/>
                <a:gd name="T14" fmla="*/ 96 w 210"/>
                <a:gd name="T15" fmla="*/ 106 h 117"/>
                <a:gd name="T16" fmla="*/ 81 w 210"/>
                <a:gd name="T17" fmla="*/ 100 h 117"/>
                <a:gd name="T18" fmla="*/ 68 w 210"/>
                <a:gd name="T19" fmla="*/ 92 h 117"/>
                <a:gd name="T20" fmla="*/ 56 w 210"/>
                <a:gd name="T21" fmla="*/ 85 h 117"/>
                <a:gd name="T22" fmla="*/ 43 w 210"/>
                <a:gd name="T23" fmla="*/ 76 h 117"/>
                <a:gd name="T24" fmla="*/ 31 w 210"/>
                <a:gd name="T25" fmla="*/ 68 h 117"/>
                <a:gd name="T26" fmla="*/ 19 w 210"/>
                <a:gd name="T27" fmla="*/ 53 h 117"/>
                <a:gd name="T28" fmla="*/ 11 w 210"/>
                <a:gd name="T29" fmla="*/ 44 h 117"/>
                <a:gd name="T30" fmla="*/ 5 w 210"/>
                <a:gd name="T31" fmla="*/ 32 h 117"/>
                <a:gd name="T32" fmla="*/ 0 w 210"/>
                <a:gd name="T33" fmla="*/ 22 h 117"/>
                <a:gd name="T34" fmla="*/ 0 w 210"/>
                <a:gd name="T35" fmla="*/ 18 h 117"/>
                <a:gd name="T36" fmla="*/ 0 w 210"/>
                <a:gd name="T37" fmla="*/ 13 h 117"/>
                <a:gd name="T38" fmla="*/ 2 w 210"/>
                <a:gd name="T39" fmla="*/ 9 h 117"/>
                <a:gd name="T40" fmla="*/ 5 w 210"/>
                <a:gd name="T41" fmla="*/ 6 h 117"/>
                <a:gd name="T42" fmla="*/ 9 w 210"/>
                <a:gd name="T43" fmla="*/ 3 h 117"/>
                <a:gd name="T44" fmla="*/ 15 w 210"/>
                <a:gd name="T45" fmla="*/ 2 h 117"/>
                <a:gd name="T46" fmla="*/ 22 w 210"/>
                <a:gd name="T47" fmla="*/ 0 h 117"/>
                <a:gd name="T48" fmla="*/ 28 w 210"/>
                <a:gd name="T49" fmla="*/ 0 h 117"/>
                <a:gd name="T50" fmla="*/ 43 w 210"/>
                <a:gd name="T51" fmla="*/ 3 h 117"/>
                <a:gd name="T52" fmla="*/ 58 w 210"/>
                <a:gd name="T53" fmla="*/ 7 h 117"/>
                <a:gd name="T54" fmla="*/ 71 w 210"/>
                <a:gd name="T55" fmla="*/ 13 h 117"/>
                <a:gd name="T56" fmla="*/ 88 w 210"/>
                <a:gd name="T57" fmla="*/ 22 h 117"/>
                <a:gd name="T58" fmla="*/ 106 w 210"/>
                <a:gd name="T59" fmla="*/ 31 h 117"/>
                <a:gd name="T60" fmla="*/ 140 w 210"/>
                <a:gd name="T61" fmla="*/ 51 h 117"/>
                <a:gd name="T62" fmla="*/ 168 w 210"/>
                <a:gd name="T63" fmla="*/ 70 h 117"/>
                <a:gd name="T64" fmla="*/ 181 w 210"/>
                <a:gd name="T65" fmla="*/ 82 h 117"/>
                <a:gd name="T66" fmla="*/ 192 w 210"/>
                <a:gd name="T67" fmla="*/ 92 h 117"/>
                <a:gd name="T68" fmla="*/ 201 w 210"/>
                <a:gd name="T69" fmla="*/ 104 h 117"/>
                <a:gd name="T70" fmla="*/ 210 w 210"/>
                <a:gd name="T71" fmla="*/ 116 h 117"/>
                <a:gd name="T72" fmla="*/ 209 w 210"/>
                <a:gd name="T7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0" h="117">
                  <a:moveTo>
                    <a:pt x="209" y="117"/>
                  </a:moveTo>
                  <a:lnTo>
                    <a:pt x="209" y="117"/>
                  </a:lnTo>
                  <a:lnTo>
                    <a:pt x="173" y="117"/>
                  </a:lnTo>
                  <a:lnTo>
                    <a:pt x="156" y="117"/>
                  </a:lnTo>
                  <a:lnTo>
                    <a:pt x="138" y="116"/>
                  </a:lnTo>
                  <a:lnTo>
                    <a:pt x="124" y="113"/>
                  </a:lnTo>
                  <a:lnTo>
                    <a:pt x="110" y="110"/>
                  </a:lnTo>
                  <a:lnTo>
                    <a:pt x="96" y="106"/>
                  </a:lnTo>
                  <a:lnTo>
                    <a:pt x="81" y="100"/>
                  </a:lnTo>
                  <a:lnTo>
                    <a:pt x="68" y="92"/>
                  </a:lnTo>
                  <a:lnTo>
                    <a:pt x="56" y="85"/>
                  </a:lnTo>
                  <a:lnTo>
                    <a:pt x="43" y="76"/>
                  </a:lnTo>
                  <a:lnTo>
                    <a:pt x="31" y="68"/>
                  </a:lnTo>
                  <a:lnTo>
                    <a:pt x="19" y="53"/>
                  </a:lnTo>
                  <a:lnTo>
                    <a:pt x="11" y="44"/>
                  </a:lnTo>
                  <a:lnTo>
                    <a:pt x="5" y="3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2" y="9"/>
                  </a:lnTo>
                  <a:lnTo>
                    <a:pt x="5" y="6"/>
                  </a:lnTo>
                  <a:lnTo>
                    <a:pt x="9" y="3"/>
                  </a:lnTo>
                  <a:lnTo>
                    <a:pt x="15" y="2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43" y="3"/>
                  </a:lnTo>
                  <a:lnTo>
                    <a:pt x="58" y="7"/>
                  </a:lnTo>
                  <a:lnTo>
                    <a:pt x="71" y="13"/>
                  </a:lnTo>
                  <a:lnTo>
                    <a:pt x="88" y="22"/>
                  </a:lnTo>
                  <a:lnTo>
                    <a:pt x="106" y="31"/>
                  </a:lnTo>
                  <a:lnTo>
                    <a:pt x="140" y="51"/>
                  </a:lnTo>
                  <a:lnTo>
                    <a:pt x="168" y="70"/>
                  </a:lnTo>
                  <a:lnTo>
                    <a:pt x="181" y="82"/>
                  </a:lnTo>
                  <a:lnTo>
                    <a:pt x="192" y="92"/>
                  </a:lnTo>
                  <a:lnTo>
                    <a:pt x="201" y="104"/>
                  </a:lnTo>
                  <a:lnTo>
                    <a:pt x="210" y="116"/>
                  </a:lnTo>
                  <a:lnTo>
                    <a:pt x="209" y="117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" name="Freeform 726"/>
            <p:cNvSpPr>
              <a:spLocks/>
            </p:cNvSpPr>
            <p:nvPr/>
          </p:nvSpPr>
          <p:spPr bwMode="auto">
            <a:xfrm>
              <a:off x="14288" y="103188"/>
              <a:ext cx="111125" cy="61913"/>
            </a:xfrm>
            <a:custGeom>
              <a:avLst/>
              <a:gdLst>
                <a:gd name="T0" fmla="*/ 209 w 210"/>
                <a:gd name="T1" fmla="*/ 117 h 117"/>
                <a:gd name="T2" fmla="*/ 209 w 210"/>
                <a:gd name="T3" fmla="*/ 117 h 117"/>
                <a:gd name="T4" fmla="*/ 173 w 210"/>
                <a:gd name="T5" fmla="*/ 117 h 117"/>
                <a:gd name="T6" fmla="*/ 156 w 210"/>
                <a:gd name="T7" fmla="*/ 117 h 117"/>
                <a:gd name="T8" fmla="*/ 138 w 210"/>
                <a:gd name="T9" fmla="*/ 116 h 117"/>
                <a:gd name="T10" fmla="*/ 124 w 210"/>
                <a:gd name="T11" fmla="*/ 113 h 117"/>
                <a:gd name="T12" fmla="*/ 110 w 210"/>
                <a:gd name="T13" fmla="*/ 110 h 117"/>
                <a:gd name="T14" fmla="*/ 96 w 210"/>
                <a:gd name="T15" fmla="*/ 106 h 117"/>
                <a:gd name="T16" fmla="*/ 81 w 210"/>
                <a:gd name="T17" fmla="*/ 100 h 117"/>
                <a:gd name="T18" fmla="*/ 68 w 210"/>
                <a:gd name="T19" fmla="*/ 92 h 117"/>
                <a:gd name="T20" fmla="*/ 56 w 210"/>
                <a:gd name="T21" fmla="*/ 85 h 117"/>
                <a:gd name="T22" fmla="*/ 43 w 210"/>
                <a:gd name="T23" fmla="*/ 76 h 117"/>
                <a:gd name="T24" fmla="*/ 31 w 210"/>
                <a:gd name="T25" fmla="*/ 68 h 117"/>
                <a:gd name="T26" fmla="*/ 19 w 210"/>
                <a:gd name="T27" fmla="*/ 53 h 117"/>
                <a:gd name="T28" fmla="*/ 11 w 210"/>
                <a:gd name="T29" fmla="*/ 44 h 117"/>
                <a:gd name="T30" fmla="*/ 5 w 210"/>
                <a:gd name="T31" fmla="*/ 32 h 117"/>
                <a:gd name="T32" fmla="*/ 0 w 210"/>
                <a:gd name="T33" fmla="*/ 22 h 117"/>
                <a:gd name="T34" fmla="*/ 0 w 210"/>
                <a:gd name="T35" fmla="*/ 18 h 117"/>
                <a:gd name="T36" fmla="*/ 0 w 210"/>
                <a:gd name="T37" fmla="*/ 13 h 117"/>
                <a:gd name="T38" fmla="*/ 2 w 210"/>
                <a:gd name="T39" fmla="*/ 9 h 117"/>
                <a:gd name="T40" fmla="*/ 5 w 210"/>
                <a:gd name="T41" fmla="*/ 6 h 117"/>
                <a:gd name="T42" fmla="*/ 9 w 210"/>
                <a:gd name="T43" fmla="*/ 3 h 117"/>
                <a:gd name="T44" fmla="*/ 15 w 210"/>
                <a:gd name="T45" fmla="*/ 2 h 117"/>
                <a:gd name="T46" fmla="*/ 22 w 210"/>
                <a:gd name="T47" fmla="*/ 0 h 117"/>
                <a:gd name="T48" fmla="*/ 28 w 210"/>
                <a:gd name="T49" fmla="*/ 0 h 117"/>
                <a:gd name="T50" fmla="*/ 43 w 210"/>
                <a:gd name="T51" fmla="*/ 3 h 117"/>
                <a:gd name="T52" fmla="*/ 58 w 210"/>
                <a:gd name="T53" fmla="*/ 7 h 117"/>
                <a:gd name="T54" fmla="*/ 71 w 210"/>
                <a:gd name="T55" fmla="*/ 13 h 117"/>
                <a:gd name="T56" fmla="*/ 88 w 210"/>
                <a:gd name="T57" fmla="*/ 22 h 117"/>
                <a:gd name="T58" fmla="*/ 106 w 210"/>
                <a:gd name="T59" fmla="*/ 31 h 117"/>
                <a:gd name="T60" fmla="*/ 140 w 210"/>
                <a:gd name="T61" fmla="*/ 51 h 117"/>
                <a:gd name="T62" fmla="*/ 168 w 210"/>
                <a:gd name="T63" fmla="*/ 70 h 117"/>
                <a:gd name="T64" fmla="*/ 181 w 210"/>
                <a:gd name="T65" fmla="*/ 82 h 117"/>
                <a:gd name="T66" fmla="*/ 192 w 210"/>
                <a:gd name="T67" fmla="*/ 92 h 117"/>
                <a:gd name="T68" fmla="*/ 201 w 210"/>
                <a:gd name="T69" fmla="*/ 104 h 117"/>
                <a:gd name="T70" fmla="*/ 210 w 210"/>
                <a:gd name="T71" fmla="*/ 116 h 117"/>
                <a:gd name="T72" fmla="*/ 209 w 210"/>
                <a:gd name="T7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0" h="117">
                  <a:moveTo>
                    <a:pt x="209" y="117"/>
                  </a:moveTo>
                  <a:lnTo>
                    <a:pt x="209" y="117"/>
                  </a:lnTo>
                  <a:lnTo>
                    <a:pt x="173" y="117"/>
                  </a:lnTo>
                  <a:lnTo>
                    <a:pt x="156" y="117"/>
                  </a:lnTo>
                  <a:lnTo>
                    <a:pt x="138" y="116"/>
                  </a:lnTo>
                  <a:lnTo>
                    <a:pt x="124" y="113"/>
                  </a:lnTo>
                  <a:lnTo>
                    <a:pt x="110" y="110"/>
                  </a:lnTo>
                  <a:lnTo>
                    <a:pt x="96" y="106"/>
                  </a:lnTo>
                  <a:lnTo>
                    <a:pt x="81" y="100"/>
                  </a:lnTo>
                  <a:lnTo>
                    <a:pt x="68" y="92"/>
                  </a:lnTo>
                  <a:lnTo>
                    <a:pt x="56" y="85"/>
                  </a:lnTo>
                  <a:lnTo>
                    <a:pt x="43" y="76"/>
                  </a:lnTo>
                  <a:lnTo>
                    <a:pt x="31" y="68"/>
                  </a:lnTo>
                  <a:lnTo>
                    <a:pt x="19" y="53"/>
                  </a:lnTo>
                  <a:lnTo>
                    <a:pt x="11" y="44"/>
                  </a:lnTo>
                  <a:lnTo>
                    <a:pt x="5" y="3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2" y="9"/>
                  </a:lnTo>
                  <a:lnTo>
                    <a:pt x="5" y="6"/>
                  </a:lnTo>
                  <a:lnTo>
                    <a:pt x="9" y="3"/>
                  </a:lnTo>
                  <a:lnTo>
                    <a:pt x="15" y="2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43" y="3"/>
                  </a:lnTo>
                  <a:lnTo>
                    <a:pt x="58" y="7"/>
                  </a:lnTo>
                  <a:lnTo>
                    <a:pt x="71" y="13"/>
                  </a:lnTo>
                  <a:lnTo>
                    <a:pt x="88" y="22"/>
                  </a:lnTo>
                  <a:lnTo>
                    <a:pt x="106" y="31"/>
                  </a:lnTo>
                  <a:lnTo>
                    <a:pt x="140" y="51"/>
                  </a:lnTo>
                  <a:lnTo>
                    <a:pt x="168" y="70"/>
                  </a:lnTo>
                  <a:lnTo>
                    <a:pt x="181" y="82"/>
                  </a:lnTo>
                  <a:lnTo>
                    <a:pt x="192" y="92"/>
                  </a:lnTo>
                  <a:lnTo>
                    <a:pt x="201" y="104"/>
                  </a:lnTo>
                  <a:lnTo>
                    <a:pt x="210" y="116"/>
                  </a:lnTo>
                  <a:lnTo>
                    <a:pt x="209" y="117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" name="Freeform 727"/>
            <p:cNvSpPr>
              <a:spLocks/>
            </p:cNvSpPr>
            <p:nvPr/>
          </p:nvSpPr>
          <p:spPr bwMode="auto">
            <a:xfrm>
              <a:off x="15875" y="133350"/>
              <a:ext cx="103188" cy="49213"/>
            </a:xfrm>
            <a:custGeom>
              <a:avLst/>
              <a:gdLst>
                <a:gd name="T0" fmla="*/ 189 w 197"/>
                <a:gd name="T1" fmla="*/ 89 h 94"/>
                <a:gd name="T2" fmla="*/ 189 w 197"/>
                <a:gd name="T3" fmla="*/ 89 h 94"/>
                <a:gd name="T4" fmla="*/ 172 w 197"/>
                <a:gd name="T5" fmla="*/ 86 h 94"/>
                <a:gd name="T6" fmla="*/ 154 w 197"/>
                <a:gd name="T7" fmla="*/ 85 h 94"/>
                <a:gd name="T8" fmla="*/ 119 w 197"/>
                <a:gd name="T9" fmla="*/ 82 h 94"/>
                <a:gd name="T10" fmla="*/ 96 w 197"/>
                <a:gd name="T11" fmla="*/ 80 h 94"/>
                <a:gd name="T12" fmla="*/ 74 w 197"/>
                <a:gd name="T13" fmla="*/ 76 h 94"/>
                <a:gd name="T14" fmla="*/ 62 w 197"/>
                <a:gd name="T15" fmla="*/ 73 h 94"/>
                <a:gd name="T16" fmla="*/ 52 w 197"/>
                <a:gd name="T17" fmla="*/ 69 h 94"/>
                <a:gd name="T18" fmla="*/ 41 w 197"/>
                <a:gd name="T19" fmla="*/ 64 h 94"/>
                <a:gd name="T20" fmla="*/ 31 w 197"/>
                <a:gd name="T21" fmla="*/ 58 h 94"/>
                <a:gd name="T22" fmla="*/ 19 w 197"/>
                <a:gd name="T23" fmla="*/ 48 h 94"/>
                <a:gd name="T24" fmla="*/ 12 w 197"/>
                <a:gd name="T25" fmla="*/ 41 h 94"/>
                <a:gd name="T26" fmla="*/ 6 w 197"/>
                <a:gd name="T27" fmla="*/ 32 h 94"/>
                <a:gd name="T28" fmla="*/ 2 w 197"/>
                <a:gd name="T29" fmla="*/ 25 h 94"/>
                <a:gd name="T30" fmla="*/ 0 w 197"/>
                <a:gd name="T31" fmla="*/ 16 h 94"/>
                <a:gd name="T32" fmla="*/ 0 w 197"/>
                <a:gd name="T33" fmla="*/ 12 h 94"/>
                <a:gd name="T34" fmla="*/ 2 w 197"/>
                <a:gd name="T35" fmla="*/ 9 h 94"/>
                <a:gd name="T36" fmla="*/ 5 w 197"/>
                <a:gd name="T37" fmla="*/ 6 h 94"/>
                <a:gd name="T38" fmla="*/ 9 w 197"/>
                <a:gd name="T39" fmla="*/ 3 h 94"/>
                <a:gd name="T40" fmla="*/ 14 w 197"/>
                <a:gd name="T41" fmla="*/ 1 h 94"/>
                <a:gd name="T42" fmla="*/ 19 w 197"/>
                <a:gd name="T43" fmla="*/ 0 h 94"/>
                <a:gd name="T44" fmla="*/ 30 w 197"/>
                <a:gd name="T45" fmla="*/ 0 h 94"/>
                <a:gd name="T46" fmla="*/ 41 w 197"/>
                <a:gd name="T47" fmla="*/ 1 h 94"/>
                <a:gd name="T48" fmla="*/ 52 w 197"/>
                <a:gd name="T49" fmla="*/ 4 h 94"/>
                <a:gd name="T50" fmla="*/ 68 w 197"/>
                <a:gd name="T51" fmla="*/ 10 h 94"/>
                <a:gd name="T52" fmla="*/ 82 w 197"/>
                <a:gd name="T53" fmla="*/ 16 h 94"/>
                <a:gd name="T54" fmla="*/ 113 w 197"/>
                <a:gd name="T55" fmla="*/ 31 h 94"/>
                <a:gd name="T56" fmla="*/ 135 w 197"/>
                <a:gd name="T57" fmla="*/ 45 h 94"/>
                <a:gd name="T58" fmla="*/ 157 w 197"/>
                <a:gd name="T59" fmla="*/ 58 h 94"/>
                <a:gd name="T60" fmla="*/ 178 w 197"/>
                <a:gd name="T61" fmla="*/ 75 h 94"/>
                <a:gd name="T62" fmla="*/ 197 w 197"/>
                <a:gd name="T63" fmla="*/ 94 h 94"/>
                <a:gd name="T64" fmla="*/ 189 w 197"/>
                <a:gd name="T65" fmla="*/ 8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7" h="94">
                  <a:moveTo>
                    <a:pt x="189" y="89"/>
                  </a:moveTo>
                  <a:lnTo>
                    <a:pt x="189" y="89"/>
                  </a:lnTo>
                  <a:lnTo>
                    <a:pt x="172" y="86"/>
                  </a:lnTo>
                  <a:lnTo>
                    <a:pt x="154" y="85"/>
                  </a:lnTo>
                  <a:lnTo>
                    <a:pt x="119" y="82"/>
                  </a:lnTo>
                  <a:lnTo>
                    <a:pt x="96" y="80"/>
                  </a:lnTo>
                  <a:lnTo>
                    <a:pt x="74" y="76"/>
                  </a:lnTo>
                  <a:lnTo>
                    <a:pt x="62" y="73"/>
                  </a:lnTo>
                  <a:lnTo>
                    <a:pt x="52" y="69"/>
                  </a:lnTo>
                  <a:lnTo>
                    <a:pt x="41" y="64"/>
                  </a:lnTo>
                  <a:lnTo>
                    <a:pt x="31" y="58"/>
                  </a:lnTo>
                  <a:lnTo>
                    <a:pt x="19" y="48"/>
                  </a:lnTo>
                  <a:lnTo>
                    <a:pt x="12" y="41"/>
                  </a:lnTo>
                  <a:lnTo>
                    <a:pt x="6" y="32"/>
                  </a:lnTo>
                  <a:lnTo>
                    <a:pt x="2" y="25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2" y="9"/>
                  </a:lnTo>
                  <a:lnTo>
                    <a:pt x="5" y="6"/>
                  </a:lnTo>
                  <a:lnTo>
                    <a:pt x="9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30" y="0"/>
                  </a:lnTo>
                  <a:lnTo>
                    <a:pt x="41" y="1"/>
                  </a:lnTo>
                  <a:lnTo>
                    <a:pt x="52" y="4"/>
                  </a:lnTo>
                  <a:lnTo>
                    <a:pt x="68" y="10"/>
                  </a:lnTo>
                  <a:lnTo>
                    <a:pt x="82" y="16"/>
                  </a:lnTo>
                  <a:lnTo>
                    <a:pt x="113" y="31"/>
                  </a:lnTo>
                  <a:lnTo>
                    <a:pt x="135" y="45"/>
                  </a:lnTo>
                  <a:lnTo>
                    <a:pt x="157" y="58"/>
                  </a:lnTo>
                  <a:lnTo>
                    <a:pt x="178" y="75"/>
                  </a:lnTo>
                  <a:lnTo>
                    <a:pt x="197" y="94"/>
                  </a:lnTo>
                  <a:lnTo>
                    <a:pt x="189" y="89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" name="Freeform 728"/>
            <p:cNvSpPr>
              <a:spLocks/>
            </p:cNvSpPr>
            <p:nvPr/>
          </p:nvSpPr>
          <p:spPr bwMode="auto">
            <a:xfrm>
              <a:off x="15875" y="133350"/>
              <a:ext cx="103188" cy="49213"/>
            </a:xfrm>
            <a:custGeom>
              <a:avLst/>
              <a:gdLst>
                <a:gd name="T0" fmla="*/ 189 w 197"/>
                <a:gd name="T1" fmla="*/ 89 h 94"/>
                <a:gd name="T2" fmla="*/ 189 w 197"/>
                <a:gd name="T3" fmla="*/ 89 h 94"/>
                <a:gd name="T4" fmla="*/ 172 w 197"/>
                <a:gd name="T5" fmla="*/ 86 h 94"/>
                <a:gd name="T6" fmla="*/ 154 w 197"/>
                <a:gd name="T7" fmla="*/ 85 h 94"/>
                <a:gd name="T8" fmla="*/ 119 w 197"/>
                <a:gd name="T9" fmla="*/ 82 h 94"/>
                <a:gd name="T10" fmla="*/ 96 w 197"/>
                <a:gd name="T11" fmla="*/ 80 h 94"/>
                <a:gd name="T12" fmla="*/ 74 w 197"/>
                <a:gd name="T13" fmla="*/ 76 h 94"/>
                <a:gd name="T14" fmla="*/ 62 w 197"/>
                <a:gd name="T15" fmla="*/ 73 h 94"/>
                <a:gd name="T16" fmla="*/ 52 w 197"/>
                <a:gd name="T17" fmla="*/ 69 h 94"/>
                <a:gd name="T18" fmla="*/ 41 w 197"/>
                <a:gd name="T19" fmla="*/ 64 h 94"/>
                <a:gd name="T20" fmla="*/ 31 w 197"/>
                <a:gd name="T21" fmla="*/ 58 h 94"/>
                <a:gd name="T22" fmla="*/ 19 w 197"/>
                <a:gd name="T23" fmla="*/ 48 h 94"/>
                <a:gd name="T24" fmla="*/ 12 w 197"/>
                <a:gd name="T25" fmla="*/ 41 h 94"/>
                <a:gd name="T26" fmla="*/ 6 w 197"/>
                <a:gd name="T27" fmla="*/ 32 h 94"/>
                <a:gd name="T28" fmla="*/ 2 w 197"/>
                <a:gd name="T29" fmla="*/ 25 h 94"/>
                <a:gd name="T30" fmla="*/ 0 w 197"/>
                <a:gd name="T31" fmla="*/ 16 h 94"/>
                <a:gd name="T32" fmla="*/ 0 w 197"/>
                <a:gd name="T33" fmla="*/ 12 h 94"/>
                <a:gd name="T34" fmla="*/ 2 w 197"/>
                <a:gd name="T35" fmla="*/ 9 h 94"/>
                <a:gd name="T36" fmla="*/ 5 w 197"/>
                <a:gd name="T37" fmla="*/ 6 h 94"/>
                <a:gd name="T38" fmla="*/ 9 w 197"/>
                <a:gd name="T39" fmla="*/ 3 h 94"/>
                <a:gd name="T40" fmla="*/ 14 w 197"/>
                <a:gd name="T41" fmla="*/ 1 h 94"/>
                <a:gd name="T42" fmla="*/ 19 w 197"/>
                <a:gd name="T43" fmla="*/ 0 h 94"/>
                <a:gd name="T44" fmla="*/ 30 w 197"/>
                <a:gd name="T45" fmla="*/ 0 h 94"/>
                <a:gd name="T46" fmla="*/ 41 w 197"/>
                <a:gd name="T47" fmla="*/ 1 h 94"/>
                <a:gd name="T48" fmla="*/ 52 w 197"/>
                <a:gd name="T49" fmla="*/ 4 h 94"/>
                <a:gd name="T50" fmla="*/ 68 w 197"/>
                <a:gd name="T51" fmla="*/ 10 h 94"/>
                <a:gd name="T52" fmla="*/ 82 w 197"/>
                <a:gd name="T53" fmla="*/ 16 h 94"/>
                <a:gd name="T54" fmla="*/ 113 w 197"/>
                <a:gd name="T55" fmla="*/ 31 h 94"/>
                <a:gd name="T56" fmla="*/ 135 w 197"/>
                <a:gd name="T57" fmla="*/ 45 h 94"/>
                <a:gd name="T58" fmla="*/ 157 w 197"/>
                <a:gd name="T59" fmla="*/ 58 h 94"/>
                <a:gd name="T60" fmla="*/ 178 w 197"/>
                <a:gd name="T61" fmla="*/ 75 h 94"/>
                <a:gd name="T62" fmla="*/ 197 w 197"/>
                <a:gd name="T6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7" h="94">
                  <a:moveTo>
                    <a:pt x="189" y="89"/>
                  </a:moveTo>
                  <a:lnTo>
                    <a:pt x="189" y="89"/>
                  </a:lnTo>
                  <a:lnTo>
                    <a:pt x="172" y="86"/>
                  </a:lnTo>
                  <a:lnTo>
                    <a:pt x="154" y="85"/>
                  </a:lnTo>
                  <a:lnTo>
                    <a:pt x="119" y="82"/>
                  </a:lnTo>
                  <a:lnTo>
                    <a:pt x="96" y="80"/>
                  </a:lnTo>
                  <a:lnTo>
                    <a:pt x="74" y="76"/>
                  </a:lnTo>
                  <a:lnTo>
                    <a:pt x="62" y="73"/>
                  </a:lnTo>
                  <a:lnTo>
                    <a:pt x="52" y="69"/>
                  </a:lnTo>
                  <a:lnTo>
                    <a:pt x="41" y="64"/>
                  </a:lnTo>
                  <a:lnTo>
                    <a:pt x="31" y="58"/>
                  </a:lnTo>
                  <a:lnTo>
                    <a:pt x="19" y="48"/>
                  </a:lnTo>
                  <a:lnTo>
                    <a:pt x="12" y="41"/>
                  </a:lnTo>
                  <a:lnTo>
                    <a:pt x="6" y="32"/>
                  </a:lnTo>
                  <a:lnTo>
                    <a:pt x="2" y="25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2" y="9"/>
                  </a:lnTo>
                  <a:lnTo>
                    <a:pt x="5" y="6"/>
                  </a:lnTo>
                  <a:lnTo>
                    <a:pt x="9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30" y="0"/>
                  </a:lnTo>
                  <a:lnTo>
                    <a:pt x="41" y="1"/>
                  </a:lnTo>
                  <a:lnTo>
                    <a:pt x="52" y="4"/>
                  </a:lnTo>
                  <a:lnTo>
                    <a:pt x="68" y="10"/>
                  </a:lnTo>
                  <a:lnTo>
                    <a:pt x="82" y="16"/>
                  </a:lnTo>
                  <a:lnTo>
                    <a:pt x="113" y="31"/>
                  </a:lnTo>
                  <a:lnTo>
                    <a:pt x="135" y="45"/>
                  </a:lnTo>
                  <a:lnTo>
                    <a:pt x="157" y="58"/>
                  </a:lnTo>
                  <a:lnTo>
                    <a:pt x="178" y="75"/>
                  </a:lnTo>
                  <a:lnTo>
                    <a:pt x="197" y="94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" name="Freeform 729"/>
            <p:cNvSpPr>
              <a:spLocks/>
            </p:cNvSpPr>
            <p:nvPr/>
          </p:nvSpPr>
          <p:spPr bwMode="auto">
            <a:xfrm>
              <a:off x="19050" y="157163"/>
              <a:ext cx="103188" cy="30163"/>
            </a:xfrm>
            <a:custGeom>
              <a:avLst/>
              <a:gdLst>
                <a:gd name="T0" fmla="*/ 181 w 195"/>
                <a:gd name="T1" fmla="*/ 44 h 57"/>
                <a:gd name="T2" fmla="*/ 181 w 195"/>
                <a:gd name="T3" fmla="*/ 44 h 57"/>
                <a:gd name="T4" fmla="*/ 164 w 195"/>
                <a:gd name="T5" fmla="*/ 48 h 57"/>
                <a:gd name="T6" fmla="*/ 143 w 195"/>
                <a:gd name="T7" fmla="*/ 52 h 57"/>
                <a:gd name="T8" fmla="*/ 124 w 195"/>
                <a:gd name="T9" fmla="*/ 55 h 57"/>
                <a:gd name="T10" fmla="*/ 105 w 195"/>
                <a:gd name="T11" fmla="*/ 57 h 57"/>
                <a:gd name="T12" fmla="*/ 86 w 195"/>
                <a:gd name="T13" fmla="*/ 55 h 57"/>
                <a:gd name="T14" fmla="*/ 66 w 195"/>
                <a:gd name="T15" fmla="*/ 52 h 57"/>
                <a:gd name="T16" fmla="*/ 47 w 195"/>
                <a:gd name="T17" fmla="*/ 48 h 57"/>
                <a:gd name="T18" fmla="*/ 29 w 195"/>
                <a:gd name="T19" fmla="*/ 41 h 57"/>
                <a:gd name="T20" fmla="*/ 17 w 195"/>
                <a:gd name="T21" fmla="*/ 35 h 57"/>
                <a:gd name="T22" fmla="*/ 11 w 195"/>
                <a:gd name="T23" fmla="*/ 30 h 57"/>
                <a:gd name="T24" fmla="*/ 6 w 195"/>
                <a:gd name="T25" fmla="*/ 25 h 57"/>
                <a:gd name="T26" fmla="*/ 1 w 195"/>
                <a:gd name="T27" fmla="*/ 19 h 57"/>
                <a:gd name="T28" fmla="*/ 0 w 195"/>
                <a:gd name="T29" fmla="*/ 14 h 57"/>
                <a:gd name="T30" fmla="*/ 1 w 195"/>
                <a:gd name="T31" fmla="*/ 11 h 57"/>
                <a:gd name="T32" fmla="*/ 3 w 195"/>
                <a:gd name="T33" fmla="*/ 9 h 57"/>
                <a:gd name="T34" fmla="*/ 4 w 195"/>
                <a:gd name="T35" fmla="*/ 6 h 57"/>
                <a:gd name="T36" fmla="*/ 8 w 195"/>
                <a:gd name="T37" fmla="*/ 4 h 57"/>
                <a:gd name="T38" fmla="*/ 17 w 195"/>
                <a:gd name="T39" fmla="*/ 1 h 57"/>
                <a:gd name="T40" fmla="*/ 28 w 195"/>
                <a:gd name="T41" fmla="*/ 0 h 57"/>
                <a:gd name="T42" fmla="*/ 48 w 195"/>
                <a:gd name="T43" fmla="*/ 1 h 57"/>
                <a:gd name="T44" fmla="*/ 76 w 195"/>
                <a:gd name="T45" fmla="*/ 6 h 57"/>
                <a:gd name="T46" fmla="*/ 102 w 195"/>
                <a:gd name="T47" fmla="*/ 11 h 57"/>
                <a:gd name="T48" fmla="*/ 126 w 195"/>
                <a:gd name="T49" fmla="*/ 17 h 57"/>
                <a:gd name="T50" fmla="*/ 149 w 195"/>
                <a:gd name="T51" fmla="*/ 25 h 57"/>
                <a:gd name="T52" fmla="*/ 195 w 195"/>
                <a:gd name="T53" fmla="*/ 41 h 57"/>
                <a:gd name="T54" fmla="*/ 181 w 195"/>
                <a:gd name="T55" fmla="*/ 4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5" h="57">
                  <a:moveTo>
                    <a:pt x="181" y="44"/>
                  </a:moveTo>
                  <a:lnTo>
                    <a:pt x="181" y="44"/>
                  </a:lnTo>
                  <a:lnTo>
                    <a:pt x="164" y="48"/>
                  </a:lnTo>
                  <a:lnTo>
                    <a:pt x="143" y="52"/>
                  </a:lnTo>
                  <a:lnTo>
                    <a:pt x="124" y="55"/>
                  </a:lnTo>
                  <a:lnTo>
                    <a:pt x="105" y="57"/>
                  </a:lnTo>
                  <a:lnTo>
                    <a:pt x="86" y="55"/>
                  </a:lnTo>
                  <a:lnTo>
                    <a:pt x="66" y="52"/>
                  </a:lnTo>
                  <a:lnTo>
                    <a:pt x="47" y="48"/>
                  </a:lnTo>
                  <a:lnTo>
                    <a:pt x="29" y="41"/>
                  </a:lnTo>
                  <a:lnTo>
                    <a:pt x="17" y="35"/>
                  </a:lnTo>
                  <a:lnTo>
                    <a:pt x="11" y="30"/>
                  </a:lnTo>
                  <a:lnTo>
                    <a:pt x="6" y="25"/>
                  </a:lnTo>
                  <a:lnTo>
                    <a:pt x="1" y="19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3" y="9"/>
                  </a:lnTo>
                  <a:lnTo>
                    <a:pt x="4" y="6"/>
                  </a:lnTo>
                  <a:lnTo>
                    <a:pt x="8" y="4"/>
                  </a:lnTo>
                  <a:lnTo>
                    <a:pt x="17" y="1"/>
                  </a:lnTo>
                  <a:lnTo>
                    <a:pt x="28" y="0"/>
                  </a:lnTo>
                  <a:lnTo>
                    <a:pt x="48" y="1"/>
                  </a:lnTo>
                  <a:lnTo>
                    <a:pt x="76" y="6"/>
                  </a:lnTo>
                  <a:lnTo>
                    <a:pt x="102" y="11"/>
                  </a:lnTo>
                  <a:lnTo>
                    <a:pt x="126" y="17"/>
                  </a:lnTo>
                  <a:lnTo>
                    <a:pt x="149" y="25"/>
                  </a:lnTo>
                  <a:lnTo>
                    <a:pt x="195" y="41"/>
                  </a:lnTo>
                  <a:lnTo>
                    <a:pt x="181" y="44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" name="Freeform 730"/>
            <p:cNvSpPr>
              <a:spLocks/>
            </p:cNvSpPr>
            <p:nvPr/>
          </p:nvSpPr>
          <p:spPr bwMode="auto">
            <a:xfrm>
              <a:off x="19050" y="157163"/>
              <a:ext cx="103188" cy="30163"/>
            </a:xfrm>
            <a:custGeom>
              <a:avLst/>
              <a:gdLst>
                <a:gd name="T0" fmla="*/ 181 w 195"/>
                <a:gd name="T1" fmla="*/ 44 h 57"/>
                <a:gd name="T2" fmla="*/ 181 w 195"/>
                <a:gd name="T3" fmla="*/ 44 h 57"/>
                <a:gd name="T4" fmla="*/ 164 w 195"/>
                <a:gd name="T5" fmla="*/ 48 h 57"/>
                <a:gd name="T6" fmla="*/ 143 w 195"/>
                <a:gd name="T7" fmla="*/ 52 h 57"/>
                <a:gd name="T8" fmla="*/ 124 w 195"/>
                <a:gd name="T9" fmla="*/ 55 h 57"/>
                <a:gd name="T10" fmla="*/ 105 w 195"/>
                <a:gd name="T11" fmla="*/ 57 h 57"/>
                <a:gd name="T12" fmla="*/ 86 w 195"/>
                <a:gd name="T13" fmla="*/ 55 h 57"/>
                <a:gd name="T14" fmla="*/ 66 w 195"/>
                <a:gd name="T15" fmla="*/ 52 h 57"/>
                <a:gd name="T16" fmla="*/ 47 w 195"/>
                <a:gd name="T17" fmla="*/ 48 h 57"/>
                <a:gd name="T18" fmla="*/ 29 w 195"/>
                <a:gd name="T19" fmla="*/ 41 h 57"/>
                <a:gd name="T20" fmla="*/ 17 w 195"/>
                <a:gd name="T21" fmla="*/ 35 h 57"/>
                <a:gd name="T22" fmla="*/ 11 w 195"/>
                <a:gd name="T23" fmla="*/ 30 h 57"/>
                <a:gd name="T24" fmla="*/ 6 w 195"/>
                <a:gd name="T25" fmla="*/ 25 h 57"/>
                <a:gd name="T26" fmla="*/ 1 w 195"/>
                <a:gd name="T27" fmla="*/ 19 h 57"/>
                <a:gd name="T28" fmla="*/ 0 w 195"/>
                <a:gd name="T29" fmla="*/ 14 h 57"/>
                <a:gd name="T30" fmla="*/ 1 w 195"/>
                <a:gd name="T31" fmla="*/ 11 h 57"/>
                <a:gd name="T32" fmla="*/ 3 w 195"/>
                <a:gd name="T33" fmla="*/ 9 h 57"/>
                <a:gd name="T34" fmla="*/ 4 w 195"/>
                <a:gd name="T35" fmla="*/ 6 h 57"/>
                <a:gd name="T36" fmla="*/ 8 w 195"/>
                <a:gd name="T37" fmla="*/ 4 h 57"/>
                <a:gd name="T38" fmla="*/ 17 w 195"/>
                <a:gd name="T39" fmla="*/ 1 h 57"/>
                <a:gd name="T40" fmla="*/ 28 w 195"/>
                <a:gd name="T41" fmla="*/ 0 h 57"/>
                <a:gd name="T42" fmla="*/ 48 w 195"/>
                <a:gd name="T43" fmla="*/ 1 h 57"/>
                <a:gd name="T44" fmla="*/ 76 w 195"/>
                <a:gd name="T45" fmla="*/ 6 h 57"/>
                <a:gd name="T46" fmla="*/ 102 w 195"/>
                <a:gd name="T47" fmla="*/ 11 h 57"/>
                <a:gd name="T48" fmla="*/ 126 w 195"/>
                <a:gd name="T49" fmla="*/ 17 h 57"/>
                <a:gd name="T50" fmla="*/ 149 w 195"/>
                <a:gd name="T51" fmla="*/ 25 h 57"/>
                <a:gd name="T52" fmla="*/ 195 w 195"/>
                <a:gd name="T53" fmla="*/ 4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5" h="57">
                  <a:moveTo>
                    <a:pt x="181" y="44"/>
                  </a:moveTo>
                  <a:lnTo>
                    <a:pt x="181" y="44"/>
                  </a:lnTo>
                  <a:lnTo>
                    <a:pt x="164" y="48"/>
                  </a:lnTo>
                  <a:lnTo>
                    <a:pt x="143" y="52"/>
                  </a:lnTo>
                  <a:lnTo>
                    <a:pt x="124" y="55"/>
                  </a:lnTo>
                  <a:lnTo>
                    <a:pt x="105" y="57"/>
                  </a:lnTo>
                  <a:lnTo>
                    <a:pt x="86" y="55"/>
                  </a:lnTo>
                  <a:lnTo>
                    <a:pt x="66" y="52"/>
                  </a:lnTo>
                  <a:lnTo>
                    <a:pt x="47" y="48"/>
                  </a:lnTo>
                  <a:lnTo>
                    <a:pt x="29" y="41"/>
                  </a:lnTo>
                  <a:lnTo>
                    <a:pt x="17" y="35"/>
                  </a:lnTo>
                  <a:lnTo>
                    <a:pt x="11" y="30"/>
                  </a:lnTo>
                  <a:lnTo>
                    <a:pt x="6" y="25"/>
                  </a:lnTo>
                  <a:lnTo>
                    <a:pt x="1" y="19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3" y="9"/>
                  </a:lnTo>
                  <a:lnTo>
                    <a:pt x="4" y="6"/>
                  </a:lnTo>
                  <a:lnTo>
                    <a:pt x="8" y="4"/>
                  </a:lnTo>
                  <a:lnTo>
                    <a:pt x="17" y="1"/>
                  </a:lnTo>
                  <a:lnTo>
                    <a:pt x="28" y="0"/>
                  </a:lnTo>
                  <a:lnTo>
                    <a:pt x="48" y="1"/>
                  </a:lnTo>
                  <a:lnTo>
                    <a:pt x="76" y="6"/>
                  </a:lnTo>
                  <a:lnTo>
                    <a:pt x="102" y="11"/>
                  </a:lnTo>
                  <a:lnTo>
                    <a:pt x="126" y="17"/>
                  </a:lnTo>
                  <a:lnTo>
                    <a:pt x="149" y="25"/>
                  </a:lnTo>
                  <a:lnTo>
                    <a:pt x="195" y="41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" name="Freeform 731"/>
            <p:cNvSpPr>
              <a:spLocks/>
            </p:cNvSpPr>
            <p:nvPr/>
          </p:nvSpPr>
          <p:spPr bwMode="auto">
            <a:xfrm>
              <a:off x="34925" y="71438"/>
              <a:ext cx="93663" cy="80963"/>
            </a:xfrm>
            <a:custGeom>
              <a:avLst/>
              <a:gdLst>
                <a:gd name="T0" fmla="*/ 176 w 176"/>
                <a:gd name="T1" fmla="*/ 151 h 151"/>
                <a:gd name="T2" fmla="*/ 176 w 176"/>
                <a:gd name="T3" fmla="*/ 151 h 151"/>
                <a:gd name="T4" fmla="*/ 128 w 176"/>
                <a:gd name="T5" fmla="*/ 141 h 151"/>
                <a:gd name="T6" fmla="*/ 103 w 176"/>
                <a:gd name="T7" fmla="*/ 135 h 151"/>
                <a:gd name="T8" fmla="*/ 79 w 176"/>
                <a:gd name="T9" fmla="*/ 128 h 151"/>
                <a:gd name="T10" fmla="*/ 66 w 176"/>
                <a:gd name="T11" fmla="*/ 121 h 151"/>
                <a:gd name="T12" fmla="*/ 53 w 176"/>
                <a:gd name="T13" fmla="*/ 113 h 151"/>
                <a:gd name="T14" fmla="*/ 41 w 176"/>
                <a:gd name="T15" fmla="*/ 105 h 151"/>
                <a:gd name="T16" fmla="*/ 31 w 176"/>
                <a:gd name="T17" fmla="*/ 94 h 151"/>
                <a:gd name="T18" fmla="*/ 22 w 176"/>
                <a:gd name="T19" fmla="*/ 84 h 151"/>
                <a:gd name="T20" fmla="*/ 15 w 176"/>
                <a:gd name="T21" fmla="*/ 71 h 151"/>
                <a:gd name="T22" fmla="*/ 7 w 176"/>
                <a:gd name="T23" fmla="*/ 58 h 151"/>
                <a:gd name="T24" fmla="*/ 3 w 176"/>
                <a:gd name="T25" fmla="*/ 44 h 151"/>
                <a:gd name="T26" fmla="*/ 0 w 176"/>
                <a:gd name="T27" fmla="*/ 25 h 151"/>
                <a:gd name="T28" fmla="*/ 0 w 176"/>
                <a:gd name="T29" fmla="*/ 15 h 151"/>
                <a:gd name="T30" fmla="*/ 1 w 176"/>
                <a:gd name="T31" fmla="*/ 6 h 151"/>
                <a:gd name="T32" fmla="*/ 3 w 176"/>
                <a:gd name="T33" fmla="*/ 2 h 151"/>
                <a:gd name="T34" fmla="*/ 6 w 176"/>
                <a:gd name="T35" fmla="*/ 0 h 151"/>
                <a:gd name="T36" fmla="*/ 10 w 176"/>
                <a:gd name="T37" fmla="*/ 2 h 151"/>
                <a:gd name="T38" fmla="*/ 13 w 176"/>
                <a:gd name="T39" fmla="*/ 5 h 151"/>
                <a:gd name="T40" fmla="*/ 29 w 176"/>
                <a:gd name="T41" fmla="*/ 21 h 151"/>
                <a:gd name="T42" fmla="*/ 45 w 176"/>
                <a:gd name="T43" fmla="*/ 37 h 151"/>
                <a:gd name="T44" fmla="*/ 70 w 176"/>
                <a:gd name="T45" fmla="*/ 58 h 151"/>
                <a:gd name="T46" fmla="*/ 95 w 176"/>
                <a:gd name="T47" fmla="*/ 77 h 151"/>
                <a:gd name="T48" fmla="*/ 123 w 176"/>
                <a:gd name="T49" fmla="*/ 94 h 151"/>
                <a:gd name="T50" fmla="*/ 136 w 176"/>
                <a:gd name="T51" fmla="*/ 105 h 151"/>
                <a:gd name="T52" fmla="*/ 148 w 176"/>
                <a:gd name="T53" fmla="*/ 115 h 151"/>
                <a:gd name="T54" fmla="*/ 157 w 176"/>
                <a:gd name="T55" fmla="*/ 122 h 151"/>
                <a:gd name="T56" fmla="*/ 164 w 176"/>
                <a:gd name="T57" fmla="*/ 131 h 151"/>
                <a:gd name="T58" fmla="*/ 176 w 176"/>
                <a:gd name="T59" fmla="*/ 150 h 151"/>
                <a:gd name="T60" fmla="*/ 176 w 176"/>
                <a:gd name="T61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6" h="151">
                  <a:moveTo>
                    <a:pt x="176" y="151"/>
                  </a:moveTo>
                  <a:lnTo>
                    <a:pt x="176" y="151"/>
                  </a:lnTo>
                  <a:lnTo>
                    <a:pt x="128" y="141"/>
                  </a:lnTo>
                  <a:lnTo>
                    <a:pt x="103" y="135"/>
                  </a:lnTo>
                  <a:lnTo>
                    <a:pt x="79" y="128"/>
                  </a:lnTo>
                  <a:lnTo>
                    <a:pt x="66" y="121"/>
                  </a:lnTo>
                  <a:lnTo>
                    <a:pt x="53" y="113"/>
                  </a:lnTo>
                  <a:lnTo>
                    <a:pt x="41" y="105"/>
                  </a:lnTo>
                  <a:lnTo>
                    <a:pt x="31" y="94"/>
                  </a:lnTo>
                  <a:lnTo>
                    <a:pt x="22" y="84"/>
                  </a:lnTo>
                  <a:lnTo>
                    <a:pt x="15" y="71"/>
                  </a:lnTo>
                  <a:lnTo>
                    <a:pt x="7" y="58"/>
                  </a:lnTo>
                  <a:lnTo>
                    <a:pt x="3" y="44"/>
                  </a:lnTo>
                  <a:lnTo>
                    <a:pt x="0" y="25"/>
                  </a:lnTo>
                  <a:lnTo>
                    <a:pt x="0" y="15"/>
                  </a:lnTo>
                  <a:lnTo>
                    <a:pt x="1" y="6"/>
                  </a:lnTo>
                  <a:lnTo>
                    <a:pt x="3" y="2"/>
                  </a:lnTo>
                  <a:lnTo>
                    <a:pt x="6" y="0"/>
                  </a:lnTo>
                  <a:lnTo>
                    <a:pt x="10" y="2"/>
                  </a:lnTo>
                  <a:lnTo>
                    <a:pt x="13" y="5"/>
                  </a:lnTo>
                  <a:lnTo>
                    <a:pt x="29" y="21"/>
                  </a:lnTo>
                  <a:lnTo>
                    <a:pt x="45" y="37"/>
                  </a:lnTo>
                  <a:lnTo>
                    <a:pt x="70" y="58"/>
                  </a:lnTo>
                  <a:lnTo>
                    <a:pt x="95" y="77"/>
                  </a:lnTo>
                  <a:lnTo>
                    <a:pt x="123" y="94"/>
                  </a:lnTo>
                  <a:lnTo>
                    <a:pt x="136" y="105"/>
                  </a:lnTo>
                  <a:lnTo>
                    <a:pt x="148" y="115"/>
                  </a:lnTo>
                  <a:lnTo>
                    <a:pt x="157" y="122"/>
                  </a:lnTo>
                  <a:lnTo>
                    <a:pt x="164" y="131"/>
                  </a:lnTo>
                  <a:lnTo>
                    <a:pt x="176" y="150"/>
                  </a:lnTo>
                  <a:lnTo>
                    <a:pt x="176" y="151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" name="Freeform 732"/>
            <p:cNvSpPr>
              <a:spLocks/>
            </p:cNvSpPr>
            <p:nvPr/>
          </p:nvSpPr>
          <p:spPr bwMode="auto">
            <a:xfrm>
              <a:off x="34925" y="71438"/>
              <a:ext cx="93663" cy="80963"/>
            </a:xfrm>
            <a:custGeom>
              <a:avLst/>
              <a:gdLst>
                <a:gd name="T0" fmla="*/ 176 w 176"/>
                <a:gd name="T1" fmla="*/ 151 h 151"/>
                <a:gd name="T2" fmla="*/ 176 w 176"/>
                <a:gd name="T3" fmla="*/ 151 h 151"/>
                <a:gd name="T4" fmla="*/ 128 w 176"/>
                <a:gd name="T5" fmla="*/ 141 h 151"/>
                <a:gd name="T6" fmla="*/ 103 w 176"/>
                <a:gd name="T7" fmla="*/ 135 h 151"/>
                <a:gd name="T8" fmla="*/ 79 w 176"/>
                <a:gd name="T9" fmla="*/ 128 h 151"/>
                <a:gd name="T10" fmla="*/ 66 w 176"/>
                <a:gd name="T11" fmla="*/ 121 h 151"/>
                <a:gd name="T12" fmla="*/ 53 w 176"/>
                <a:gd name="T13" fmla="*/ 113 h 151"/>
                <a:gd name="T14" fmla="*/ 41 w 176"/>
                <a:gd name="T15" fmla="*/ 105 h 151"/>
                <a:gd name="T16" fmla="*/ 31 w 176"/>
                <a:gd name="T17" fmla="*/ 94 h 151"/>
                <a:gd name="T18" fmla="*/ 22 w 176"/>
                <a:gd name="T19" fmla="*/ 84 h 151"/>
                <a:gd name="T20" fmla="*/ 15 w 176"/>
                <a:gd name="T21" fmla="*/ 71 h 151"/>
                <a:gd name="T22" fmla="*/ 7 w 176"/>
                <a:gd name="T23" fmla="*/ 58 h 151"/>
                <a:gd name="T24" fmla="*/ 3 w 176"/>
                <a:gd name="T25" fmla="*/ 44 h 151"/>
                <a:gd name="T26" fmla="*/ 0 w 176"/>
                <a:gd name="T27" fmla="*/ 25 h 151"/>
                <a:gd name="T28" fmla="*/ 0 w 176"/>
                <a:gd name="T29" fmla="*/ 15 h 151"/>
                <a:gd name="T30" fmla="*/ 1 w 176"/>
                <a:gd name="T31" fmla="*/ 6 h 151"/>
                <a:gd name="T32" fmla="*/ 3 w 176"/>
                <a:gd name="T33" fmla="*/ 2 h 151"/>
                <a:gd name="T34" fmla="*/ 6 w 176"/>
                <a:gd name="T35" fmla="*/ 0 h 151"/>
                <a:gd name="T36" fmla="*/ 10 w 176"/>
                <a:gd name="T37" fmla="*/ 2 h 151"/>
                <a:gd name="T38" fmla="*/ 13 w 176"/>
                <a:gd name="T39" fmla="*/ 5 h 151"/>
                <a:gd name="T40" fmla="*/ 29 w 176"/>
                <a:gd name="T41" fmla="*/ 21 h 151"/>
                <a:gd name="T42" fmla="*/ 45 w 176"/>
                <a:gd name="T43" fmla="*/ 37 h 151"/>
                <a:gd name="T44" fmla="*/ 70 w 176"/>
                <a:gd name="T45" fmla="*/ 58 h 151"/>
                <a:gd name="T46" fmla="*/ 95 w 176"/>
                <a:gd name="T47" fmla="*/ 77 h 151"/>
                <a:gd name="T48" fmla="*/ 123 w 176"/>
                <a:gd name="T49" fmla="*/ 94 h 151"/>
                <a:gd name="T50" fmla="*/ 136 w 176"/>
                <a:gd name="T51" fmla="*/ 105 h 151"/>
                <a:gd name="T52" fmla="*/ 148 w 176"/>
                <a:gd name="T53" fmla="*/ 115 h 151"/>
                <a:gd name="T54" fmla="*/ 157 w 176"/>
                <a:gd name="T55" fmla="*/ 122 h 151"/>
                <a:gd name="T56" fmla="*/ 164 w 176"/>
                <a:gd name="T57" fmla="*/ 131 h 151"/>
                <a:gd name="T58" fmla="*/ 176 w 176"/>
                <a:gd name="T59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6" h="151">
                  <a:moveTo>
                    <a:pt x="176" y="151"/>
                  </a:moveTo>
                  <a:lnTo>
                    <a:pt x="176" y="151"/>
                  </a:lnTo>
                  <a:lnTo>
                    <a:pt x="128" y="141"/>
                  </a:lnTo>
                  <a:lnTo>
                    <a:pt x="103" y="135"/>
                  </a:lnTo>
                  <a:lnTo>
                    <a:pt x="79" y="128"/>
                  </a:lnTo>
                  <a:lnTo>
                    <a:pt x="66" y="121"/>
                  </a:lnTo>
                  <a:lnTo>
                    <a:pt x="53" y="113"/>
                  </a:lnTo>
                  <a:lnTo>
                    <a:pt x="41" y="105"/>
                  </a:lnTo>
                  <a:lnTo>
                    <a:pt x="31" y="94"/>
                  </a:lnTo>
                  <a:lnTo>
                    <a:pt x="22" y="84"/>
                  </a:lnTo>
                  <a:lnTo>
                    <a:pt x="15" y="71"/>
                  </a:lnTo>
                  <a:lnTo>
                    <a:pt x="7" y="58"/>
                  </a:lnTo>
                  <a:lnTo>
                    <a:pt x="3" y="44"/>
                  </a:lnTo>
                  <a:lnTo>
                    <a:pt x="0" y="25"/>
                  </a:lnTo>
                  <a:lnTo>
                    <a:pt x="0" y="15"/>
                  </a:lnTo>
                  <a:lnTo>
                    <a:pt x="1" y="6"/>
                  </a:lnTo>
                  <a:lnTo>
                    <a:pt x="3" y="2"/>
                  </a:lnTo>
                  <a:lnTo>
                    <a:pt x="6" y="0"/>
                  </a:lnTo>
                  <a:lnTo>
                    <a:pt x="10" y="2"/>
                  </a:lnTo>
                  <a:lnTo>
                    <a:pt x="13" y="5"/>
                  </a:lnTo>
                  <a:lnTo>
                    <a:pt x="29" y="21"/>
                  </a:lnTo>
                  <a:lnTo>
                    <a:pt x="45" y="37"/>
                  </a:lnTo>
                  <a:lnTo>
                    <a:pt x="70" y="58"/>
                  </a:lnTo>
                  <a:lnTo>
                    <a:pt x="95" y="77"/>
                  </a:lnTo>
                  <a:lnTo>
                    <a:pt x="123" y="94"/>
                  </a:lnTo>
                  <a:lnTo>
                    <a:pt x="136" y="105"/>
                  </a:lnTo>
                  <a:lnTo>
                    <a:pt x="148" y="115"/>
                  </a:lnTo>
                  <a:lnTo>
                    <a:pt x="157" y="122"/>
                  </a:lnTo>
                  <a:lnTo>
                    <a:pt x="164" y="131"/>
                  </a:lnTo>
                  <a:lnTo>
                    <a:pt x="176" y="150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" name="Freeform 733"/>
            <p:cNvSpPr>
              <a:spLocks/>
            </p:cNvSpPr>
            <p:nvPr/>
          </p:nvSpPr>
          <p:spPr bwMode="auto">
            <a:xfrm>
              <a:off x="57150" y="44450"/>
              <a:ext cx="76200" cy="101600"/>
            </a:xfrm>
            <a:custGeom>
              <a:avLst/>
              <a:gdLst>
                <a:gd name="T0" fmla="*/ 141 w 144"/>
                <a:gd name="T1" fmla="*/ 192 h 192"/>
                <a:gd name="T2" fmla="*/ 141 w 144"/>
                <a:gd name="T3" fmla="*/ 192 h 192"/>
                <a:gd name="T4" fmla="*/ 119 w 144"/>
                <a:gd name="T5" fmla="*/ 185 h 192"/>
                <a:gd name="T6" fmla="*/ 98 w 144"/>
                <a:gd name="T7" fmla="*/ 175 h 192"/>
                <a:gd name="T8" fmla="*/ 81 w 144"/>
                <a:gd name="T9" fmla="*/ 163 h 192"/>
                <a:gd name="T10" fmla="*/ 63 w 144"/>
                <a:gd name="T11" fmla="*/ 147 h 192"/>
                <a:gd name="T12" fmla="*/ 53 w 144"/>
                <a:gd name="T13" fmla="*/ 137 h 192"/>
                <a:gd name="T14" fmla="*/ 43 w 144"/>
                <a:gd name="T15" fmla="*/ 123 h 192"/>
                <a:gd name="T16" fmla="*/ 34 w 144"/>
                <a:gd name="T17" fmla="*/ 110 h 192"/>
                <a:gd name="T18" fmla="*/ 26 w 144"/>
                <a:gd name="T19" fmla="*/ 97 h 192"/>
                <a:gd name="T20" fmla="*/ 19 w 144"/>
                <a:gd name="T21" fmla="*/ 82 h 192"/>
                <a:gd name="T22" fmla="*/ 12 w 144"/>
                <a:gd name="T23" fmla="*/ 68 h 192"/>
                <a:gd name="T24" fmla="*/ 7 w 144"/>
                <a:gd name="T25" fmla="*/ 53 h 192"/>
                <a:gd name="T26" fmla="*/ 3 w 144"/>
                <a:gd name="T27" fmla="*/ 38 h 192"/>
                <a:gd name="T28" fmla="*/ 2 w 144"/>
                <a:gd name="T29" fmla="*/ 30 h 192"/>
                <a:gd name="T30" fmla="*/ 0 w 144"/>
                <a:gd name="T31" fmla="*/ 21 h 192"/>
                <a:gd name="T32" fmla="*/ 2 w 144"/>
                <a:gd name="T33" fmla="*/ 10 h 192"/>
                <a:gd name="T34" fmla="*/ 3 w 144"/>
                <a:gd name="T35" fmla="*/ 6 h 192"/>
                <a:gd name="T36" fmla="*/ 6 w 144"/>
                <a:gd name="T37" fmla="*/ 3 h 192"/>
                <a:gd name="T38" fmla="*/ 9 w 144"/>
                <a:gd name="T39" fmla="*/ 0 h 192"/>
                <a:gd name="T40" fmla="*/ 12 w 144"/>
                <a:gd name="T41" fmla="*/ 0 h 192"/>
                <a:gd name="T42" fmla="*/ 16 w 144"/>
                <a:gd name="T43" fmla="*/ 0 h 192"/>
                <a:gd name="T44" fmla="*/ 19 w 144"/>
                <a:gd name="T45" fmla="*/ 0 h 192"/>
                <a:gd name="T46" fmla="*/ 28 w 144"/>
                <a:gd name="T47" fmla="*/ 3 h 192"/>
                <a:gd name="T48" fmla="*/ 34 w 144"/>
                <a:gd name="T49" fmla="*/ 8 h 192"/>
                <a:gd name="T50" fmla="*/ 45 w 144"/>
                <a:gd name="T51" fmla="*/ 18 h 192"/>
                <a:gd name="T52" fmla="*/ 56 w 144"/>
                <a:gd name="T53" fmla="*/ 28 h 192"/>
                <a:gd name="T54" fmla="*/ 75 w 144"/>
                <a:gd name="T55" fmla="*/ 51 h 192"/>
                <a:gd name="T56" fmla="*/ 94 w 144"/>
                <a:gd name="T57" fmla="*/ 79 h 192"/>
                <a:gd name="T58" fmla="*/ 111 w 144"/>
                <a:gd name="T59" fmla="*/ 109 h 192"/>
                <a:gd name="T60" fmla="*/ 122 w 144"/>
                <a:gd name="T61" fmla="*/ 129 h 192"/>
                <a:gd name="T62" fmla="*/ 130 w 144"/>
                <a:gd name="T63" fmla="*/ 148 h 192"/>
                <a:gd name="T64" fmla="*/ 138 w 144"/>
                <a:gd name="T65" fmla="*/ 169 h 192"/>
                <a:gd name="T66" fmla="*/ 144 w 144"/>
                <a:gd name="T67" fmla="*/ 191 h 192"/>
                <a:gd name="T68" fmla="*/ 141 w 144"/>
                <a:gd name="T6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" h="192">
                  <a:moveTo>
                    <a:pt x="141" y="192"/>
                  </a:moveTo>
                  <a:lnTo>
                    <a:pt x="141" y="192"/>
                  </a:lnTo>
                  <a:lnTo>
                    <a:pt x="119" y="185"/>
                  </a:lnTo>
                  <a:lnTo>
                    <a:pt x="98" y="175"/>
                  </a:lnTo>
                  <a:lnTo>
                    <a:pt x="81" y="163"/>
                  </a:lnTo>
                  <a:lnTo>
                    <a:pt x="63" y="147"/>
                  </a:lnTo>
                  <a:lnTo>
                    <a:pt x="53" y="137"/>
                  </a:lnTo>
                  <a:lnTo>
                    <a:pt x="43" y="123"/>
                  </a:lnTo>
                  <a:lnTo>
                    <a:pt x="34" y="110"/>
                  </a:lnTo>
                  <a:lnTo>
                    <a:pt x="26" y="97"/>
                  </a:lnTo>
                  <a:lnTo>
                    <a:pt x="19" y="82"/>
                  </a:lnTo>
                  <a:lnTo>
                    <a:pt x="12" y="68"/>
                  </a:lnTo>
                  <a:lnTo>
                    <a:pt x="7" y="53"/>
                  </a:lnTo>
                  <a:lnTo>
                    <a:pt x="3" y="38"/>
                  </a:lnTo>
                  <a:lnTo>
                    <a:pt x="2" y="30"/>
                  </a:lnTo>
                  <a:lnTo>
                    <a:pt x="0" y="21"/>
                  </a:lnTo>
                  <a:lnTo>
                    <a:pt x="2" y="10"/>
                  </a:lnTo>
                  <a:lnTo>
                    <a:pt x="3" y="6"/>
                  </a:lnTo>
                  <a:lnTo>
                    <a:pt x="6" y="3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8" y="3"/>
                  </a:lnTo>
                  <a:lnTo>
                    <a:pt x="34" y="8"/>
                  </a:lnTo>
                  <a:lnTo>
                    <a:pt x="45" y="18"/>
                  </a:lnTo>
                  <a:lnTo>
                    <a:pt x="56" y="28"/>
                  </a:lnTo>
                  <a:lnTo>
                    <a:pt x="75" y="51"/>
                  </a:lnTo>
                  <a:lnTo>
                    <a:pt x="94" y="79"/>
                  </a:lnTo>
                  <a:lnTo>
                    <a:pt x="111" y="109"/>
                  </a:lnTo>
                  <a:lnTo>
                    <a:pt x="122" y="129"/>
                  </a:lnTo>
                  <a:lnTo>
                    <a:pt x="130" y="148"/>
                  </a:lnTo>
                  <a:lnTo>
                    <a:pt x="138" y="169"/>
                  </a:lnTo>
                  <a:lnTo>
                    <a:pt x="144" y="191"/>
                  </a:lnTo>
                  <a:lnTo>
                    <a:pt x="141" y="192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" name="Freeform 734"/>
            <p:cNvSpPr>
              <a:spLocks/>
            </p:cNvSpPr>
            <p:nvPr/>
          </p:nvSpPr>
          <p:spPr bwMode="auto">
            <a:xfrm>
              <a:off x="57150" y="44450"/>
              <a:ext cx="76200" cy="101600"/>
            </a:xfrm>
            <a:custGeom>
              <a:avLst/>
              <a:gdLst>
                <a:gd name="T0" fmla="*/ 141 w 144"/>
                <a:gd name="T1" fmla="*/ 192 h 192"/>
                <a:gd name="T2" fmla="*/ 141 w 144"/>
                <a:gd name="T3" fmla="*/ 192 h 192"/>
                <a:gd name="T4" fmla="*/ 119 w 144"/>
                <a:gd name="T5" fmla="*/ 185 h 192"/>
                <a:gd name="T6" fmla="*/ 98 w 144"/>
                <a:gd name="T7" fmla="*/ 175 h 192"/>
                <a:gd name="T8" fmla="*/ 81 w 144"/>
                <a:gd name="T9" fmla="*/ 163 h 192"/>
                <a:gd name="T10" fmla="*/ 63 w 144"/>
                <a:gd name="T11" fmla="*/ 147 h 192"/>
                <a:gd name="T12" fmla="*/ 53 w 144"/>
                <a:gd name="T13" fmla="*/ 137 h 192"/>
                <a:gd name="T14" fmla="*/ 43 w 144"/>
                <a:gd name="T15" fmla="*/ 123 h 192"/>
                <a:gd name="T16" fmla="*/ 34 w 144"/>
                <a:gd name="T17" fmla="*/ 110 h 192"/>
                <a:gd name="T18" fmla="*/ 26 w 144"/>
                <a:gd name="T19" fmla="*/ 97 h 192"/>
                <a:gd name="T20" fmla="*/ 19 w 144"/>
                <a:gd name="T21" fmla="*/ 82 h 192"/>
                <a:gd name="T22" fmla="*/ 12 w 144"/>
                <a:gd name="T23" fmla="*/ 68 h 192"/>
                <a:gd name="T24" fmla="*/ 7 w 144"/>
                <a:gd name="T25" fmla="*/ 53 h 192"/>
                <a:gd name="T26" fmla="*/ 3 w 144"/>
                <a:gd name="T27" fmla="*/ 38 h 192"/>
                <a:gd name="T28" fmla="*/ 2 w 144"/>
                <a:gd name="T29" fmla="*/ 30 h 192"/>
                <a:gd name="T30" fmla="*/ 0 w 144"/>
                <a:gd name="T31" fmla="*/ 21 h 192"/>
                <a:gd name="T32" fmla="*/ 2 w 144"/>
                <a:gd name="T33" fmla="*/ 10 h 192"/>
                <a:gd name="T34" fmla="*/ 3 w 144"/>
                <a:gd name="T35" fmla="*/ 6 h 192"/>
                <a:gd name="T36" fmla="*/ 6 w 144"/>
                <a:gd name="T37" fmla="*/ 3 h 192"/>
                <a:gd name="T38" fmla="*/ 9 w 144"/>
                <a:gd name="T39" fmla="*/ 0 h 192"/>
                <a:gd name="T40" fmla="*/ 12 w 144"/>
                <a:gd name="T41" fmla="*/ 0 h 192"/>
                <a:gd name="T42" fmla="*/ 16 w 144"/>
                <a:gd name="T43" fmla="*/ 0 h 192"/>
                <a:gd name="T44" fmla="*/ 19 w 144"/>
                <a:gd name="T45" fmla="*/ 0 h 192"/>
                <a:gd name="T46" fmla="*/ 28 w 144"/>
                <a:gd name="T47" fmla="*/ 3 h 192"/>
                <a:gd name="T48" fmla="*/ 34 w 144"/>
                <a:gd name="T49" fmla="*/ 8 h 192"/>
                <a:gd name="T50" fmla="*/ 45 w 144"/>
                <a:gd name="T51" fmla="*/ 18 h 192"/>
                <a:gd name="T52" fmla="*/ 56 w 144"/>
                <a:gd name="T53" fmla="*/ 28 h 192"/>
                <a:gd name="T54" fmla="*/ 75 w 144"/>
                <a:gd name="T55" fmla="*/ 51 h 192"/>
                <a:gd name="T56" fmla="*/ 94 w 144"/>
                <a:gd name="T57" fmla="*/ 79 h 192"/>
                <a:gd name="T58" fmla="*/ 111 w 144"/>
                <a:gd name="T59" fmla="*/ 109 h 192"/>
                <a:gd name="T60" fmla="*/ 122 w 144"/>
                <a:gd name="T61" fmla="*/ 129 h 192"/>
                <a:gd name="T62" fmla="*/ 130 w 144"/>
                <a:gd name="T63" fmla="*/ 148 h 192"/>
                <a:gd name="T64" fmla="*/ 138 w 144"/>
                <a:gd name="T65" fmla="*/ 169 h 192"/>
                <a:gd name="T66" fmla="*/ 144 w 144"/>
                <a:gd name="T67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4" h="192">
                  <a:moveTo>
                    <a:pt x="141" y="192"/>
                  </a:moveTo>
                  <a:lnTo>
                    <a:pt x="141" y="192"/>
                  </a:lnTo>
                  <a:lnTo>
                    <a:pt x="119" y="185"/>
                  </a:lnTo>
                  <a:lnTo>
                    <a:pt x="98" y="175"/>
                  </a:lnTo>
                  <a:lnTo>
                    <a:pt x="81" y="163"/>
                  </a:lnTo>
                  <a:lnTo>
                    <a:pt x="63" y="147"/>
                  </a:lnTo>
                  <a:lnTo>
                    <a:pt x="53" y="137"/>
                  </a:lnTo>
                  <a:lnTo>
                    <a:pt x="43" y="123"/>
                  </a:lnTo>
                  <a:lnTo>
                    <a:pt x="34" y="110"/>
                  </a:lnTo>
                  <a:lnTo>
                    <a:pt x="26" y="97"/>
                  </a:lnTo>
                  <a:lnTo>
                    <a:pt x="19" y="82"/>
                  </a:lnTo>
                  <a:lnTo>
                    <a:pt x="12" y="68"/>
                  </a:lnTo>
                  <a:lnTo>
                    <a:pt x="7" y="53"/>
                  </a:lnTo>
                  <a:lnTo>
                    <a:pt x="3" y="38"/>
                  </a:lnTo>
                  <a:lnTo>
                    <a:pt x="2" y="30"/>
                  </a:lnTo>
                  <a:lnTo>
                    <a:pt x="0" y="21"/>
                  </a:lnTo>
                  <a:lnTo>
                    <a:pt x="2" y="10"/>
                  </a:lnTo>
                  <a:lnTo>
                    <a:pt x="3" y="6"/>
                  </a:lnTo>
                  <a:lnTo>
                    <a:pt x="6" y="3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8" y="3"/>
                  </a:lnTo>
                  <a:lnTo>
                    <a:pt x="34" y="8"/>
                  </a:lnTo>
                  <a:lnTo>
                    <a:pt x="45" y="18"/>
                  </a:lnTo>
                  <a:lnTo>
                    <a:pt x="56" y="28"/>
                  </a:lnTo>
                  <a:lnTo>
                    <a:pt x="75" y="51"/>
                  </a:lnTo>
                  <a:lnTo>
                    <a:pt x="94" y="79"/>
                  </a:lnTo>
                  <a:lnTo>
                    <a:pt x="111" y="109"/>
                  </a:lnTo>
                  <a:lnTo>
                    <a:pt x="122" y="129"/>
                  </a:lnTo>
                  <a:lnTo>
                    <a:pt x="130" y="148"/>
                  </a:lnTo>
                  <a:lnTo>
                    <a:pt x="138" y="169"/>
                  </a:lnTo>
                  <a:lnTo>
                    <a:pt x="144" y="191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" name="Freeform 735"/>
            <p:cNvSpPr>
              <a:spLocks/>
            </p:cNvSpPr>
            <p:nvPr/>
          </p:nvSpPr>
          <p:spPr bwMode="auto">
            <a:xfrm>
              <a:off x="77788" y="41275"/>
              <a:ext cx="65088" cy="96838"/>
            </a:xfrm>
            <a:custGeom>
              <a:avLst/>
              <a:gdLst>
                <a:gd name="T0" fmla="*/ 120 w 123"/>
                <a:gd name="T1" fmla="*/ 182 h 182"/>
                <a:gd name="T2" fmla="*/ 120 w 123"/>
                <a:gd name="T3" fmla="*/ 182 h 182"/>
                <a:gd name="T4" fmla="*/ 121 w 123"/>
                <a:gd name="T5" fmla="*/ 175 h 182"/>
                <a:gd name="T6" fmla="*/ 123 w 123"/>
                <a:gd name="T7" fmla="*/ 169 h 182"/>
                <a:gd name="T8" fmla="*/ 121 w 123"/>
                <a:gd name="T9" fmla="*/ 162 h 182"/>
                <a:gd name="T10" fmla="*/ 118 w 123"/>
                <a:gd name="T11" fmla="*/ 154 h 182"/>
                <a:gd name="T12" fmla="*/ 118 w 123"/>
                <a:gd name="T13" fmla="*/ 151 h 182"/>
                <a:gd name="T14" fmla="*/ 117 w 123"/>
                <a:gd name="T15" fmla="*/ 137 h 182"/>
                <a:gd name="T16" fmla="*/ 112 w 123"/>
                <a:gd name="T17" fmla="*/ 123 h 182"/>
                <a:gd name="T18" fmla="*/ 108 w 123"/>
                <a:gd name="T19" fmla="*/ 110 h 182"/>
                <a:gd name="T20" fmla="*/ 102 w 123"/>
                <a:gd name="T21" fmla="*/ 96 h 182"/>
                <a:gd name="T22" fmla="*/ 88 w 123"/>
                <a:gd name="T23" fmla="*/ 72 h 182"/>
                <a:gd name="T24" fmla="*/ 70 w 123"/>
                <a:gd name="T25" fmla="*/ 50 h 182"/>
                <a:gd name="T26" fmla="*/ 51 w 123"/>
                <a:gd name="T27" fmla="*/ 30 h 182"/>
                <a:gd name="T28" fmla="*/ 41 w 123"/>
                <a:gd name="T29" fmla="*/ 21 h 182"/>
                <a:gd name="T30" fmla="*/ 30 w 123"/>
                <a:gd name="T31" fmla="*/ 12 h 182"/>
                <a:gd name="T32" fmla="*/ 17 w 123"/>
                <a:gd name="T33" fmla="*/ 3 h 182"/>
                <a:gd name="T34" fmla="*/ 10 w 123"/>
                <a:gd name="T35" fmla="*/ 0 h 182"/>
                <a:gd name="T36" fmla="*/ 7 w 123"/>
                <a:gd name="T37" fmla="*/ 0 h 182"/>
                <a:gd name="T38" fmla="*/ 4 w 123"/>
                <a:gd name="T39" fmla="*/ 2 h 182"/>
                <a:gd name="T40" fmla="*/ 1 w 123"/>
                <a:gd name="T41" fmla="*/ 3 h 182"/>
                <a:gd name="T42" fmla="*/ 0 w 123"/>
                <a:gd name="T43" fmla="*/ 6 h 182"/>
                <a:gd name="T44" fmla="*/ 0 w 123"/>
                <a:gd name="T45" fmla="*/ 12 h 182"/>
                <a:gd name="T46" fmla="*/ 1 w 123"/>
                <a:gd name="T47" fmla="*/ 18 h 182"/>
                <a:gd name="T48" fmla="*/ 3 w 123"/>
                <a:gd name="T49" fmla="*/ 24 h 182"/>
                <a:gd name="T50" fmla="*/ 7 w 123"/>
                <a:gd name="T51" fmla="*/ 36 h 182"/>
                <a:gd name="T52" fmla="*/ 11 w 123"/>
                <a:gd name="T53" fmla="*/ 47 h 182"/>
                <a:gd name="T54" fmla="*/ 25 w 123"/>
                <a:gd name="T55" fmla="*/ 69 h 182"/>
                <a:gd name="T56" fmla="*/ 39 w 123"/>
                <a:gd name="T57" fmla="*/ 94 h 182"/>
                <a:gd name="T58" fmla="*/ 57 w 123"/>
                <a:gd name="T59" fmla="*/ 119 h 182"/>
                <a:gd name="T60" fmla="*/ 80 w 123"/>
                <a:gd name="T61" fmla="*/ 148 h 182"/>
                <a:gd name="T62" fmla="*/ 92 w 123"/>
                <a:gd name="T63" fmla="*/ 162 h 182"/>
                <a:gd name="T64" fmla="*/ 107 w 123"/>
                <a:gd name="T65" fmla="*/ 175 h 182"/>
                <a:gd name="T66" fmla="*/ 108 w 123"/>
                <a:gd name="T67" fmla="*/ 176 h 182"/>
                <a:gd name="T68" fmla="*/ 111 w 123"/>
                <a:gd name="T69" fmla="*/ 179 h 182"/>
                <a:gd name="T70" fmla="*/ 120 w 123"/>
                <a:gd name="T71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3" h="182">
                  <a:moveTo>
                    <a:pt x="120" y="182"/>
                  </a:moveTo>
                  <a:lnTo>
                    <a:pt x="120" y="182"/>
                  </a:lnTo>
                  <a:lnTo>
                    <a:pt x="121" y="175"/>
                  </a:lnTo>
                  <a:lnTo>
                    <a:pt x="123" y="169"/>
                  </a:lnTo>
                  <a:lnTo>
                    <a:pt x="121" y="162"/>
                  </a:lnTo>
                  <a:lnTo>
                    <a:pt x="118" y="154"/>
                  </a:lnTo>
                  <a:lnTo>
                    <a:pt x="118" y="151"/>
                  </a:lnTo>
                  <a:lnTo>
                    <a:pt x="117" y="137"/>
                  </a:lnTo>
                  <a:lnTo>
                    <a:pt x="112" y="123"/>
                  </a:lnTo>
                  <a:lnTo>
                    <a:pt x="108" y="110"/>
                  </a:lnTo>
                  <a:lnTo>
                    <a:pt x="102" y="96"/>
                  </a:lnTo>
                  <a:lnTo>
                    <a:pt x="88" y="72"/>
                  </a:lnTo>
                  <a:lnTo>
                    <a:pt x="70" y="50"/>
                  </a:lnTo>
                  <a:lnTo>
                    <a:pt x="51" y="30"/>
                  </a:lnTo>
                  <a:lnTo>
                    <a:pt x="41" y="21"/>
                  </a:lnTo>
                  <a:lnTo>
                    <a:pt x="30" y="12"/>
                  </a:lnTo>
                  <a:lnTo>
                    <a:pt x="17" y="3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12"/>
                  </a:lnTo>
                  <a:lnTo>
                    <a:pt x="1" y="18"/>
                  </a:lnTo>
                  <a:lnTo>
                    <a:pt x="3" y="24"/>
                  </a:lnTo>
                  <a:lnTo>
                    <a:pt x="7" y="36"/>
                  </a:lnTo>
                  <a:lnTo>
                    <a:pt x="11" y="47"/>
                  </a:lnTo>
                  <a:lnTo>
                    <a:pt x="25" y="69"/>
                  </a:lnTo>
                  <a:lnTo>
                    <a:pt x="39" y="94"/>
                  </a:lnTo>
                  <a:lnTo>
                    <a:pt x="57" y="119"/>
                  </a:lnTo>
                  <a:lnTo>
                    <a:pt x="80" y="148"/>
                  </a:lnTo>
                  <a:lnTo>
                    <a:pt x="92" y="162"/>
                  </a:lnTo>
                  <a:lnTo>
                    <a:pt x="107" y="175"/>
                  </a:lnTo>
                  <a:lnTo>
                    <a:pt x="108" y="176"/>
                  </a:lnTo>
                  <a:lnTo>
                    <a:pt x="111" y="179"/>
                  </a:lnTo>
                  <a:lnTo>
                    <a:pt x="120" y="182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" name="Freeform 736"/>
            <p:cNvSpPr>
              <a:spLocks/>
            </p:cNvSpPr>
            <p:nvPr/>
          </p:nvSpPr>
          <p:spPr bwMode="auto">
            <a:xfrm>
              <a:off x="77788" y="41275"/>
              <a:ext cx="65088" cy="96838"/>
            </a:xfrm>
            <a:custGeom>
              <a:avLst/>
              <a:gdLst>
                <a:gd name="T0" fmla="*/ 120 w 123"/>
                <a:gd name="T1" fmla="*/ 182 h 182"/>
                <a:gd name="T2" fmla="*/ 120 w 123"/>
                <a:gd name="T3" fmla="*/ 182 h 182"/>
                <a:gd name="T4" fmla="*/ 121 w 123"/>
                <a:gd name="T5" fmla="*/ 175 h 182"/>
                <a:gd name="T6" fmla="*/ 123 w 123"/>
                <a:gd name="T7" fmla="*/ 169 h 182"/>
                <a:gd name="T8" fmla="*/ 121 w 123"/>
                <a:gd name="T9" fmla="*/ 162 h 182"/>
                <a:gd name="T10" fmla="*/ 118 w 123"/>
                <a:gd name="T11" fmla="*/ 154 h 182"/>
                <a:gd name="T12" fmla="*/ 118 w 123"/>
                <a:gd name="T13" fmla="*/ 151 h 182"/>
                <a:gd name="T14" fmla="*/ 117 w 123"/>
                <a:gd name="T15" fmla="*/ 137 h 182"/>
                <a:gd name="T16" fmla="*/ 112 w 123"/>
                <a:gd name="T17" fmla="*/ 123 h 182"/>
                <a:gd name="T18" fmla="*/ 108 w 123"/>
                <a:gd name="T19" fmla="*/ 110 h 182"/>
                <a:gd name="T20" fmla="*/ 102 w 123"/>
                <a:gd name="T21" fmla="*/ 96 h 182"/>
                <a:gd name="T22" fmla="*/ 88 w 123"/>
                <a:gd name="T23" fmla="*/ 72 h 182"/>
                <a:gd name="T24" fmla="*/ 70 w 123"/>
                <a:gd name="T25" fmla="*/ 50 h 182"/>
                <a:gd name="T26" fmla="*/ 51 w 123"/>
                <a:gd name="T27" fmla="*/ 30 h 182"/>
                <a:gd name="T28" fmla="*/ 41 w 123"/>
                <a:gd name="T29" fmla="*/ 21 h 182"/>
                <a:gd name="T30" fmla="*/ 30 w 123"/>
                <a:gd name="T31" fmla="*/ 12 h 182"/>
                <a:gd name="T32" fmla="*/ 17 w 123"/>
                <a:gd name="T33" fmla="*/ 3 h 182"/>
                <a:gd name="T34" fmla="*/ 10 w 123"/>
                <a:gd name="T35" fmla="*/ 0 h 182"/>
                <a:gd name="T36" fmla="*/ 7 w 123"/>
                <a:gd name="T37" fmla="*/ 0 h 182"/>
                <a:gd name="T38" fmla="*/ 4 w 123"/>
                <a:gd name="T39" fmla="*/ 2 h 182"/>
                <a:gd name="T40" fmla="*/ 1 w 123"/>
                <a:gd name="T41" fmla="*/ 3 h 182"/>
                <a:gd name="T42" fmla="*/ 0 w 123"/>
                <a:gd name="T43" fmla="*/ 6 h 182"/>
                <a:gd name="T44" fmla="*/ 0 w 123"/>
                <a:gd name="T45" fmla="*/ 12 h 182"/>
                <a:gd name="T46" fmla="*/ 1 w 123"/>
                <a:gd name="T47" fmla="*/ 18 h 182"/>
                <a:gd name="T48" fmla="*/ 3 w 123"/>
                <a:gd name="T49" fmla="*/ 24 h 182"/>
                <a:gd name="T50" fmla="*/ 7 w 123"/>
                <a:gd name="T51" fmla="*/ 36 h 182"/>
                <a:gd name="T52" fmla="*/ 11 w 123"/>
                <a:gd name="T53" fmla="*/ 47 h 182"/>
                <a:gd name="T54" fmla="*/ 25 w 123"/>
                <a:gd name="T55" fmla="*/ 69 h 182"/>
                <a:gd name="T56" fmla="*/ 39 w 123"/>
                <a:gd name="T57" fmla="*/ 94 h 182"/>
                <a:gd name="T58" fmla="*/ 57 w 123"/>
                <a:gd name="T59" fmla="*/ 119 h 182"/>
                <a:gd name="T60" fmla="*/ 80 w 123"/>
                <a:gd name="T61" fmla="*/ 148 h 182"/>
                <a:gd name="T62" fmla="*/ 92 w 123"/>
                <a:gd name="T63" fmla="*/ 162 h 182"/>
                <a:gd name="T64" fmla="*/ 107 w 123"/>
                <a:gd name="T65" fmla="*/ 175 h 182"/>
                <a:gd name="T66" fmla="*/ 108 w 123"/>
                <a:gd name="T67" fmla="*/ 176 h 182"/>
                <a:gd name="T68" fmla="*/ 111 w 123"/>
                <a:gd name="T69" fmla="*/ 17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3" h="182">
                  <a:moveTo>
                    <a:pt x="120" y="182"/>
                  </a:moveTo>
                  <a:lnTo>
                    <a:pt x="120" y="182"/>
                  </a:lnTo>
                  <a:lnTo>
                    <a:pt x="121" y="175"/>
                  </a:lnTo>
                  <a:lnTo>
                    <a:pt x="123" y="169"/>
                  </a:lnTo>
                  <a:lnTo>
                    <a:pt x="121" y="162"/>
                  </a:lnTo>
                  <a:lnTo>
                    <a:pt x="118" y="154"/>
                  </a:lnTo>
                  <a:lnTo>
                    <a:pt x="118" y="151"/>
                  </a:lnTo>
                  <a:lnTo>
                    <a:pt x="117" y="137"/>
                  </a:lnTo>
                  <a:lnTo>
                    <a:pt x="112" y="123"/>
                  </a:lnTo>
                  <a:lnTo>
                    <a:pt x="108" y="110"/>
                  </a:lnTo>
                  <a:lnTo>
                    <a:pt x="102" y="96"/>
                  </a:lnTo>
                  <a:lnTo>
                    <a:pt x="88" y="72"/>
                  </a:lnTo>
                  <a:lnTo>
                    <a:pt x="70" y="50"/>
                  </a:lnTo>
                  <a:lnTo>
                    <a:pt x="51" y="30"/>
                  </a:lnTo>
                  <a:lnTo>
                    <a:pt x="41" y="21"/>
                  </a:lnTo>
                  <a:lnTo>
                    <a:pt x="30" y="12"/>
                  </a:lnTo>
                  <a:lnTo>
                    <a:pt x="17" y="3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12"/>
                  </a:lnTo>
                  <a:lnTo>
                    <a:pt x="1" y="18"/>
                  </a:lnTo>
                  <a:lnTo>
                    <a:pt x="3" y="24"/>
                  </a:lnTo>
                  <a:lnTo>
                    <a:pt x="7" y="36"/>
                  </a:lnTo>
                  <a:lnTo>
                    <a:pt x="11" y="47"/>
                  </a:lnTo>
                  <a:lnTo>
                    <a:pt x="25" y="69"/>
                  </a:lnTo>
                  <a:lnTo>
                    <a:pt x="39" y="94"/>
                  </a:lnTo>
                  <a:lnTo>
                    <a:pt x="57" y="119"/>
                  </a:lnTo>
                  <a:lnTo>
                    <a:pt x="80" y="148"/>
                  </a:lnTo>
                  <a:lnTo>
                    <a:pt x="92" y="162"/>
                  </a:lnTo>
                  <a:lnTo>
                    <a:pt x="107" y="175"/>
                  </a:lnTo>
                  <a:lnTo>
                    <a:pt x="108" y="176"/>
                  </a:lnTo>
                  <a:lnTo>
                    <a:pt x="111" y="179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" name="Freeform 737"/>
            <p:cNvSpPr>
              <a:spLocks/>
            </p:cNvSpPr>
            <p:nvPr/>
          </p:nvSpPr>
          <p:spPr bwMode="auto">
            <a:xfrm>
              <a:off x="106363" y="11113"/>
              <a:ext cx="49213" cy="120650"/>
            </a:xfrm>
            <a:custGeom>
              <a:avLst/>
              <a:gdLst>
                <a:gd name="T0" fmla="*/ 79 w 93"/>
                <a:gd name="T1" fmla="*/ 224 h 226"/>
                <a:gd name="T2" fmla="*/ 79 w 93"/>
                <a:gd name="T3" fmla="*/ 224 h 226"/>
                <a:gd name="T4" fmla="*/ 77 w 93"/>
                <a:gd name="T5" fmla="*/ 221 h 226"/>
                <a:gd name="T6" fmla="*/ 75 w 93"/>
                <a:gd name="T7" fmla="*/ 220 h 226"/>
                <a:gd name="T8" fmla="*/ 71 w 93"/>
                <a:gd name="T9" fmla="*/ 216 h 226"/>
                <a:gd name="T10" fmla="*/ 66 w 93"/>
                <a:gd name="T11" fmla="*/ 214 h 226"/>
                <a:gd name="T12" fmla="*/ 65 w 93"/>
                <a:gd name="T13" fmla="*/ 213 h 226"/>
                <a:gd name="T14" fmla="*/ 55 w 93"/>
                <a:gd name="T15" fmla="*/ 205 h 226"/>
                <a:gd name="T16" fmla="*/ 46 w 93"/>
                <a:gd name="T17" fmla="*/ 197 h 226"/>
                <a:gd name="T18" fmla="*/ 37 w 93"/>
                <a:gd name="T19" fmla="*/ 188 h 226"/>
                <a:gd name="T20" fmla="*/ 31 w 93"/>
                <a:gd name="T21" fmla="*/ 176 h 226"/>
                <a:gd name="T22" fmla="*/ 24 w 93"/>
                <a:gd name="T23" fmla="*/ 164 h 226"/>
                <a:gd name="T24" fmla="*/ 19 w 93"/>
                <a:gd name="T25" fmla="*/ 153 h 226"/>
                <a:gd name="T26" fmla="*/ 13 w 93"/>
                <a:gd name="T27" fmla="*/ 138 h 226"/>
                <a:gd name="T28" fmla="*/ 9 w 93"/>
                <a:gd name="T29" fmla="*/ 123 h 226"/>
                <a:gd name="T30" fmla="*/ 5 w 93"/>
                <a:gd name="T31" fmla="*/ 109 h 226"/>
                <a:gd name="T32" fmla="*/ 3 w 93"/>
                <a:gd name="T33" fmla="*/ 93 h 226"/>
                <a:gd name="T34" fmla="*/ 0 w 93"/>
                <a:gd name="T35" fmla="*/ 78 h 226"/>
                <a:gd name="T36" fmla="*/ 0 w 93"/>
                <a:gd name="T37" fmla="*/ 62 h 226"/>
                <a:gd name="T38" fmla="*/ 0 w 93"/>
                <a:gd name="T39" fmla="*/ 46 h 226"/>
                <a:gd name="T40" fmla="*/ 0 w 93"/>
                <a:gd name="T41" fmla="*/ 31 h 226"/>
                <a:gd name="T42" fmla="*/ 2 w 93"/>
                <a:gd name="T43" fmla="*/ 24 h 226"/>
                <a:gd name="T44" fmla="*/ 3 w 93"/>
                <a:gd name="T45" fmla="*/ 15 h 226"/>
                <a:gd name="T46" fmla="*/ 8 w 93"/>
                <a:gd name="T47" fmla="*/ 6 h 226"/>
                <a:gd name="T48" fmla="*/ 9 w 93"/>
                <a:gd name="T49" fmla="*/ 3 h 226"/>
                <a:gd name="T50" fmla="*/ 12 w 93"/>
                <a:gd name="T51" fmla="*/ 0 h 226"/>
                <a:gd name="T52" fmla="*/ 16 w 93"/>
                <a:gd name="T53" fmla="*/ 0 h 226"/>
                <a:gd name="T54" fmla="*/ 19 w 93"/>
                <a:gd name="T55" fmla="*/ 0 h 226"/>
                <a:gd name="T56" fmla="*/ 25 w 93"/>
                <a:gd name="T57" fmla="*/ 5 h 226"/>
                <a:gd name="T58" fmla="*/ 30 w 93"/>
                <a:gd name="T59" fmla="*/ 9 h 226"/>
                <a:gd name="T60" fmla="*/ 34 w 93"/>
                <a:gd name="T61" fmla="*/ 15 h 226"/>
                <a:gd name="T62" fmla="*/ 40 w 93"/>
                <a:gd name="T63" fmla="*/ 27 h 226"/>
                <a:gd name="T64" fmla="*/ 46 w 93"/>
                <a:gd name="T65" fmla="*/ 40 h 226"/>
                <a:gd name="T66" fmla="*/ 56 w 93"/>
                <a:gd name="T67" fmla="*/ 65 h 226"/>
                <a:gd name="T68" fmla="*/ 66 w 93"/>
                <a:gd name="T69" fmla="*/ 97 h 226"/>
                <a:gd name="T70" fmla="*/ 75 w 93"/>
                <a:gd name="T71" fmla="*/ 128 h 226"/>
                <a:gd name="T72" fmla="*/ 81 w 93"/>
                <a:gd name="T73" fmla="*/ 153 h 226"/>
                <a:gd name="T74" fmla="*/ 85 w 93"/>
                <a:gd name="T75" fmla="*/ 176 h 226"/>
                <a:gd name="T76" fmla="*/ 90 w 93"/>
                <a:gd name="T77" fmla="*/ 201 h 226"/>
                <a:gd name="T78" fmla="*/ 93 w 93"/>
                <a:gd name="T79" fmla="*/ 226 h 226"/>
                <a:gd name="T80" fmla="*/ 79 w 93"/>
                <a:gd name="T81" fmla="*/ 22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226">
                  <a:moveTo>
                    <a:pt x="79" y="224"/>
                  </a:moveTo>
                  <a:lnTo>
                    <a:pt x="79" y="224"/>
                  </a:lnTo>
                  <a:lnTo>
                    <a:pt x="77" y="221"/>
                  </a:lnTo>
                  <a:lnTo>
                    <a:pt x="75" y="220"/>
                  </a:lnTo>
                  <a:lnTo>
                    <a:pt x="71" y="216"/>
                  </a:lnTo>
                  <a:lnTo>
                    <a:pt x="66" y="214"/>
                  </a:lnTo>
                  <a:lnTo>
                    <a:pt x="65" y="213"/>
                  </a:lnTo>
                  <a:lnTo>
                    <a:pt x="55" y="205"/>
                  </a:lnTo>
                  <a:lnTo>
                    <a:pt x="46" y="197"/>
                  </a:lnTo>
                  <a:lnTo>
                    <a:pt x="37" y="188"/>
                  </a:lnTo>
                  <a:lnTo>
                    <a:pt x="31" y="176"/>
                  </a:lnTo>
                  <a:lnTo>
                    <a:pt x="24" y="164"/>
                  </a:lnTo>
                  <a:lnTo>
                    <a:pt x="19" y="153"/>
                  </a:lnTo>
                  <a:lnTo>
                    <a:pt x="13" y="138"/>
                  </a:lnTo>
                  <a:lnTo>
                    <a:pt x="9" y="123"/>
                  </a:lnTo>
                  <a:lnTo>
                    <a:pt x="5" y="109"/>
                  </a:lnTo>
                  <a:lnTo>
                    <a:pt x="3" y="93"/>
                  </a:lnTo>
                  <a:lnTo>
                    <a:pt x="0" y="78"/>
                  </a:lnTo>
                  <a:lnTo>
                    <a:pt x="0" y="62"/>
                  </a:lnTo>
                  <a:lnTo>
                    <a:pt x="0" y="46"/>
                  </a:lnTo>
                  <a:lnTo>
                    <a:pt x="0" y="31"/>
                  </a:lnTo>
                  <a:lnTo>
                    <a:pt x="2" y="24"/>
                  </a:lnTo>
                  <a:lnTo>
                    <a:pt x="3" y="15"/>
                  </a:lnTo>
                  <a:lnTo>
                    <a:pt x="8" y="6"/>
                  </a:lnTo>
                  <a:lnTo>
                    <a:pt x="9" y="3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5" y="5"/>
                  </a:lnTo>
                  <a:lnTo>
                    <a:pt x="30" y="9"/>
                  </a:lnTo>
                  <a:lnTo>
                    <a:pt x="34" y="15"/>
                  </a:lnTo>
                  <a:lnTo>
                    <a:pt x="40" y="27"/>
                  </a:lnTo>
                  <a:lnTo>
                    <a:pt x="46" y="40"/>
                  </a:lnTo>
                  <a:lnTo>
                    <a:pt x="56" y="65"/>
                  </a:lnTo>
                  <a:lnTo>
                    <a:pt x="66" y="97"/>
                  </a:lnTo>
                  <a:lnTo>
                    <a:pt x="75" y="128"/>
                  </a:lnTo>
                  <a:lnTo>
                    <a:pt x="81" y="153"/>
                  </a:lnTo>
                  <a:lnTo>
                    <a:pt x="85" y="176"/>
                  </a:lnTo>
                  <a:lnTo>
                    <a:pt x="90" y="201"/>
                  </a:lnTo>
                  <a:lnTo>
                    <a:pt x="93" y="226"/>
                  </a:lnTo>
                  <a:lnTo>
                    <a:pt x="79" y="224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" name="Freeform 738"/>
            <p:cNvSpPr>
              <a:spLocks/>
            </p:cNvSpPr>
            <p:nvPr/>
          </p:nvSpPr>
          <p:spPr bwMode="auto">
            <a:xfrm>
              <a:off x="106363" y="11113"/>
              <a:ext cx="49213" cy="120650"/>
            </a:xfrm>
            <a:custGeom>
              <a:avLst/>
              <a:gdLst>
                <a:gd name="T0" fmla="*/ 79 w 93"/>
                <a:gd name="T1" fmla="*/ 224 h 226"/>
                <a:gd name="T2" fmla="*/ 79 w 93"/>
                <a:gd name="T3" fmla="*/ 224 h 226"/>
                <a:gd name="T4" fmla="*/ 77 w 93"/>
                <a:gd name="T5" fmla="*/ 221 h 226"/>
                <a:gd name="T6" fmla="*/ 75 w 93"/>
                <a:gd name="T7" fmla="*/ 220 h 226"/>
                <a:gd name="T8" fmla="*/ 71 w 93"/>
                <a:gd name="T9" fmla="*/ 216 h 226"/>
                <a:gd name="T10" fmla="*/ 66 w 93"/>
                <a:gd name="T11" fmla="*/ 214 h 226"/>
                <a:gd name="T12" fmla="*/ 65 w 93"/>
                <a:gd name="T13" fmla="*/ 213 h 226"/>
                <a:gd name="T14" fmla="*/ 55 w 93"/>
                <a:gd name="T15" fmla="*/ 205 h 226"/>
                <a:gd name="T16" fmla="*/ 46 w 93"/>
                <a:gd name="T17" fmla="*/ 197 h 226"/>
                <a:gd name="T18" fmla="*/ 37 w 93"/>
                <a:gd name="T19" fmla="*/ 188 h 226"/>
                <a:gd name="T20" fmla="*/ 31 w 93"/>
                <a:gd name="T21" fmla="*/ 176 h 226"/>
                <a:gd name="T22" fmla="*/ 24 w 93"/>
                <a:gd name="T23" fmla="*/ 164 h 226"/>
                <a:gd name="T24" fmla="*/ 19 w 93"/>
                <a:gd name="T25" fmla="*/ 153 h 226"/>
                <a:gd name="T26" fmla="*/ 13 w 93"/>
                <a:gd name="T27" fmla="*/ 138 h 226"/>
                <a:gd name="T28" fmla="*/ 9 w 93"/>
                <a:gd name="T29" fmla="*/ 123 h 226"/>
                <a:gd name="T30" fmla="*/ 5 w 93"/>
                <a:gd name="T31" fmla="*/ 109 h 226"/>
                <a:gd name="T32" fmla="*/ 3 w 93"/>
                <a:gd name="T33" fmla="*/ 93 h 226"/>
                <a:gd name="T34" fmla="*/ 0 w 93"/>
                <a:gd name="T35" fmla="*/ 78 h 226"/>
                <a:gd name="T36" fmla="*/ 0 w 93"/>
                <a:gd name="T37" fmla="*/ 62 h 226"/>
                <a:gd name="T38" fmla="*/ 0 w 93"/>
                <a:gd name="T39" fmla="*/ 46 h 226"/>
                <a:gd name="T40" fmla="*/ 0 w 93"/>
                <a:gd name="T41" fmla="*/ 31 h 226"/>
                <a:gd name="T42" fmla="*/ 2 w 93"/>
                <a:gd name="T43" fmla="*/ 24 h 226"/>
                <a:gd name="T44" fmla="*/ 3 w 93"/>
                <a:gd name="T45" fmla="*/ 15 h 226"/>
                <a:gd name="T46" fmla="*/ 8 w 93"/>
                <a:gd name="T47" fmla="*/ 6 h 226"/>
                <a:gd name="T48" fmla="*/ 9 w 93"/>
                <a:gd name="T49" fmla="*/ 3 h 226"/>
                <a:gd name="T50" fmla="*/ 12 w 93"/>
                <a:gd name="T51" fmla="*/ 0 h 226"/>
                <a:gd name="T52" fmla="*/ 16 w 93"/>
                <a:gd name="T53" fmla="*/ 0 h 226"/>
                <a:gd name="T54" fmla="*/ 19 w 93"/>
                <a:gd name="T55" fmla="*/ 0 h 226"/>
                <a:gd name="T56" fmla="*/ 25 w 93"/>
                <a:gd name="T57" fmla="*/ 5 h 226"/>
                <a:gd name="T58" fmla="*/ 30 w 93"/>
                <a:gd name="T59" fmla="*/ 9 h 226"/>
                <a:gd name="T60" fmla="*/ 34 w 93"/>
                <a:gd name="T61" fmla="*/ 15 h 226"/>
                <a:gd name="T62" fmla="*/ 40 w 93"/>
                <a:gd name="T63" fmla="*/ 27 h 226"/>
                <a:gd name="T64" fmla="*/ 46 w 93"/>
                <a:gd name="T65" fmla="*/ 40 h 226"/>
                <a:gd name="T66" fmla="*/ 56 w 93"/>
                <a:gd name="T67" fmla="*/ 65 h 226"/>
                <a:gd name="T68" fmla="*/ 66 w 93"/>
                <a:gd name="T69" fmla="*/ 97 h 226"/>
                <a:gd name="T70" fmla="*/ 75 w 93"/>
                <a:gd name="T71" fmla="*/ 128 h 226"/>
                <a:gd name="T72" fmla="*/ 81 w 93"/>
                <a:gd name="T73" fmla="*/ 153 h 226"/>
                <a:gd name="T74" fmla="*/ 85 w 93"/>
                <a:gd name="T75" fmla="*/ 176 h 226"/>
                <a:gd name="T76" fmla="*/ 90 w 93"/>
                <a:gd name="T77" fmla="*/ 201 h 226"/>
                <a:gd name="T78" fmla="*/ 93 w 93"/>
                <a:gd name="T79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" h="226">
                  <a:moveTo>
                    <a:pt x="79" y="224"/>
                  </a:moveTo>
                  <a:lnTo>
                    <a:pt x="79" y="224"/>
                  </a:lnTo>
                  <a:lnTo>
                    <a:pt x="77" y="221"/>
                  </a:lnTo>
                  <a:lnTo>
                    <a:pt x="75" y="220"/>
                  </a:lnTo>
                  <a:lnTo>
                    <a:pt x="71" y="216"/>
                  </a:lnTo>
                  <a:lnTo>
                    <a:pt x="66" y="214"/>
                  </a:lnTo>
                  <a:lnTo>
                    <a:pt x="65" y="213"/>
                  </a:lnTo>
                  <a:lnTo>
                    <a:pt x="55" y="205"/>
                  </a:lnTo>
                  <a:lnTo>
                    <a:pt x="46" y="197"/>
                  </a:lnTo>
                  <a:lnTo>
                    <a:pt x="37" y="188"/>
                  </a:lnTo>
                  <a:lnTo>
                    <a:pt x="31" y="176"/>
                  </a:lnTo>
                  <a:lnTo>
                    <a:pt x="24" y="164"/>
                  </a:lnTo>
                  <a:lnTo>
                    <a:pt x="19" y="153"/>
                  </a:lnTo>
                  <a:lnTo>
                    <a:pt x="13" y="138"/>
                  </a:lnTo>
                  <a:lnTo>
                    <a:pt x="9" y="123"/>
                  </a:lnTo>
                  <a:lnTo>
                    <a:pt x="5" y="109"/>
                  </a:lnTo>
                  <a:lnTo>
                    <a:pt x="3" y="93"/>
                  </a:lnTo>
                  <a:lnTo>
                    <a:pt x="0" y="78"/>
                  </a:lnTo>
                  <a:lnTo>
                    <a:pt x="0" y="62"/>
                  </a:lnTo>
                  <a:lnTo>
                    <a:pt x="0" y="46"/>
                  </a:lnTo>
                  <a:lnTo>
                    <a:pt x="0" y="31"/>
                  </a:lnTo>
                  <a:lnTo>
                    <a:pt x="2" y="24"/>
                  </a:lnTo>
                  <a:lnTo>
                    <a:pt x="3" y="15"/>
                  </a:lnTo>
                  <a:lnTo>
                    <a:pt x="8" y="6"/>
                  </a:lnTo>
                  <a:lnTo>
                    <a:pt x="9" y="3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5" y="5"/>
                  </a:lnTo>
                  <a:lnTo>
                    <a:pt x="30" y="9"/>
                  </a:lnTo>
                  <a:lnTo>
                    <a:pt x="34" y="15"/>
                  </a:lnTo>
                  <a:lnTo>
                    <a:pt x="40" y="27"/>
                  </a:lnTo>
                  <a:lnTo>
                    <a:pt x="46" y="40"/>
                  </a:lnTo>
                  <a:lnTo>
                    <a:pt x="56" y="65"/>
                  </a:lnTo>
                  <a:lnTo>
                    <a:pt x="66" y="97"/>
                  </a:lnTo>
                  <a:lnTo>
                    <a:pt x="75" y="128"/>
                  </a:lnTo>
                  <a:lnTo>
                    <a:pt x="81" y="153"/>
                  </a:lnTo>
                  <a:lnTo>
                    <a:pt x="85" y="176"/>
                  </a:lnTo>
                  <a:lnTo>
                    <a:pt x="90" y="201"/>
                  </a:lnTo>
                  <a:lnTo>
                    <a:pt x="93" y="226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" name="Freeform 739"/>
            <p:cNvSpPr>
              <a:spLocks/>
            </p:cNvSpPr>
            <p:nvPr/>
          </p:nvSpPr>
          <p:spPr bwMode="auto">
            <a:xfrm>
              <a:off x="139700" y="4763"/>
              <a:ext cx="28575" cy="123825"/>
            </a:xfrm>
            <a:custGeom>
              <a:avLst/>
              <a:gdLst>
                <a:gd name="T0" fmla="*/ 37 w 53"/>
                <a:gd name="T1" fmla="*/ 233 h 234"/>
                <a:gd name="T2" fmla="*/ 37 w 53"/>
                <a:gd name="T3" fmla="*/ 233 h 234"/>
                <a:gd name="T4" fmla="*/ 27 w 53"/>
                <a:gd name="T5" fmla="*/ 214 h 234"/>
                <a:gd name="T6" fmla="*/ 19 w 53"/>
                <a:gd name="T7" fmla="*/ 194 h 234"/>
                <a:gd name="T8" fmla="*/ 14 w 53"/>
                <a:gd name="T9" fmla="*/ 175 h 234"/>
                <a:gd name="T10" fmla="*/ 9 w 53"/>
                <a:gd name="T11" fmla="*/ 155 h 234"/>
                <a:gd name="T12" fmla="*/ 5 w 53"/>
                <a:gd name="T13" fmla="*/ 124 h 234"/>
                <a:gd name="T14" fmla="*/ 2 w 53"/>
                <a:gd name="T15" fmla="*/ 92 h 234"/>
                <a:gd name="T16" fmla="*/ 0 w 53"/>
                <a:gd name="T17" fmla="*/ 60 h 234"/>
                <a:gd name="T18" fmla="*/ 3 w 53"/>
                <a:gd name="T19" fmla="*/ 29 h 234"/>
                <a:gd name="T20" fmla="*/ 6 w 53"/>
                <a:gd name="T21" fmla="*/ 13 h 234"/>
                <a:gd name="T22" fmla="*/ 9 w 53"/>
                <a:gd name="T23" fmla="*/ 4 h 234"/>
                <a:gd name="T24" fmla="*/ 11 w 53"/>
                <a:gd name="T25" fmla="*/ 1 h 234"/>
                <a:gd name="T26" fmla="*/ 14 w 53"/>
                <a:gd name="T27" fmla="*/ 0 h 234"/>
                <a:gd name="T28" fmla="*/ 16 w 53"/>
                <a:gd name="T29" fmla="*/ 0 h 234"/>
                <a:gd name="T30" fmla="*/ 19 w 53"/>
                <a:gd name="T31" fmla="*/ 1 h 234"/>
                <a:gd name="T32" fmla="*/ 24 w 53"/>
                <a:gd name="T33" fmla="*/ 7 h 234"/>
                <a:gd name="T34" fmla="*/ 27 w 53"/>
                <a:gd name="T35" fmla="*/ 14 h 234"/>
                <a:gd name="T36" fmla="*/ 30 w 53"/>
                <a:gd name="T37" fmla="*/ 20 h 234"/>
                <a:gd name="T38" fmla="*/ 34 w 53"/>
                <a:gd name="T39" fmla="*/ 35 h 234"/>
                <a:gd name="T40" fmla="*/ 38 w 53"/>
                <a:gd name="T41" fmla="*/ 51 h 234"/>
                <a:gd name="T42" fmla="*/ 46 w 53"/>
                <a:gd name="T43" fmla="*/ 82 h 234"/>
                <a:gd name="T44" fmla="*/ 50 w 53"/>
                <a:gd name="T45" fmla="*/ 115 h 234"/>
                <a:gd name="T46" fmla="*/ 53 w 53"/>
                <a:gd name="T47" fmla="*/ 146 h 234"/>
                <a:gd name="T48" fmla="*/ 53 w 53"/>
                <a:gd name="T49" fmla="*/ 168 h 234"/>
                <a:gd name="T50" fmla="*/ 53 w 53"/>
                <a:gd name="T51" fmla="*/ 190 h 234"/>
                <a:gd name="T52" fmla="*/ 50 w 53"/>
                <a:gd name="T53" fmla="*/ 212 h 234"/>
                <a:gd name="T54" fmla="*/ 49 w 53"/>
                <a:gd name="T55" fmla="*/ 224 h 234"/>
                <a:gd name="T56" fmla="*/ 44 w 53"/>
                <a:gd name="T57" fmla="*/ 234 h 234"/>
                <a:gd name="T58" fmla="*/ 37 w 53"/>
                <a:gd name="T59" fmla="*/ 233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3" h="234">
                  <a:moveTo>
                    <a:pt x="37" y="233"/>
                  </a:moveTo>
                  <a:lnTo>
                    <a:pt x="37" y="233"/>
                  </a:lnTo>
                  <a:lnTo>
                    <a:pt x="27" y="214"/>
                  </a:lnTo>
                  <a:lnTo>
                    <a:pt x="19" y="194"/>
                  </a:lnTo>
                  <a:lnTo>
                    <a:pt x="14" y="175"/>
                  </a:lnTo>
                  <a:lnTo>
                    <a:pt x="9" y="155"/>
                  </a:lnTo>
                  <a:lnTo>
                    <a:pt x="5" y="124"/>
                  </a:lnTo>
                  <a:lnTo>
                    <a:pt x="2" y="92"/>
                  </a:lnTo>
                  <a:lnTo>
                    <a:pt x="0" y="60"/>
                  </a:lnTo>
                  <a:lnTo>
                    <a:pt x="3" y="29"/>
                  </a:lnTo>
                  <a:lnTo>
                    <a:pt x="6" y="13"/>
                  </a:lnTo>
                  <a:lnTo>
                    <a:pt x="9" y="4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9" y="1"/>
                  </a:lnTo>
                  <a:lnTo>
                    <a:pt x="24" y="7"/>
                  </a:lnTo>
                  <a:lnTo>
                    <a:pt x="27" y="14"/>
                  </a:lnTo>
                  <a:lnTo>
                    <a:pt x="30" y="20"/>
                  </a:lnTo>
                  <a:lnTo>
                    <a:pt x="34" y="35"/>
                  </a:lnTo>
                  <a:lnTo>
                    <a:pt x="38" y="51"/>
                  </a:lnTo>
                  <a:lnTo>
                    <a:pt x="46" y="82"/>
                  </a:lnTo>
                  <a:lnTo>
                    <a:pt x="50" y="115"/>
                  </a:lnTo>
                  <a:lnTo>
                    <a:pt x="53" y="146"/>
                  </a:lnTo>
                  <a:lnTo>
                    <a:pt x="53" y="168"/>
                  </a:lnTo>
                  <a:lnTo>
                    <a:pt x="53" y="190"/>
                  </a:lnTo>
                  <a:lnTo>
                    <a:pt x="50" y="212"/>
                  </a:lnTo>
                  <a:lnTo>
                    <a:pt x="49" y="224"/>
                  </a:lnTo>
                  <a:lnTo>
                    <a:pt x="44" y="234"/>
                  </a:lnTo>
                  <a:lnTo>
                    <a:pt x="37" y="233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" name="Freeform 740"/>
            <p:cNvSpPr>
              <a:spLocks/>
            </p:cNvSpPr>
            <p:nvPr/>
          </p:nvSpPr>
          <p:spPr bwMode="auto">
            <a:xfrm>
              <a:off x="139700" y="4763"/>
              <a:ext cx="28575" cy="123825"/>
            </a:xfrm>
            <a:custGeom>
              <a:avLst/>
              <a:gdLst>
                <a:gd name="T0" fmla="*/ 37 w 53"/>
                <a:gd name="T1" fmla="*/ 233 h 234"/>
                <a:gd name="T2" fmla="*/ 37 w 53"/>
                <a:gd name="T3" fmla="*/ 233 h 234"/>
                <a:gd name="T4" fmla="*/ 27 w 53"/>
                <a:gd name="T5" fmla="*/ 214 h 234"/>
                <a:gd name="T6" fmla="*/ 19 w 53"/>
                <a:gd name="T7" fmla="*/ 194 h 234"/>
                <a:gd name="T8" fmla="*/ 14 w 53"/>
                <a:gd name="T9" fmla="*/ 175 h 234"/>
                <a:gd name="T10" fmla="*/ 9 w 53"/>
                <a:gd name="T11" fmla="*/ 155 h 234"/>
                <a:gd name="T12" fmla="*/ 5 w 53"/>
                <a:gd name="T13" fmla="*/ 124 h 234"/>
                <a:gd name="T14" fmla="*/ 2 w 53"/>
                <a:gd name="T15" fmla="*/ 92 h 234"/>
                <a:gd name="T16" fmla="*/ 0 w 53"/>
                <a:gd name="T17" fmla="*/ 60 h 234"/>
                <a:gd name="T18" fmla="*/ 3 w 53"/>
                <a:gd name="T19" fmla="*/ 29 h 234"/>
                <a:gd name="T20" fmla="*/ 6 w 53"/>
                <a:gd name="T21" fmla="*/ 13 h 234"/>
                <a:gd name="T22" fmla="*/ 9 w 53"/>
                <a:gd name="T23" fmla="*/ 4 h 234"/>
                <a:gd name="T24" fmla="*/ 11 w 53"/>
                <a:gd name="T25" fmla="*/ 1 h 234"/>
                <a:gd name="T26" fmla="*/ 14 w 53"/>
                <a:gd name="T27" fmla="*/ 0 h 234"/>
                <a:gd name="T28" fmla="*/ 16 w 53"/>
                <a:gd name="T29" fmla="*/ 0 h 234"/>
                <a:gd name="T30" fmla="*/ 19 w 53"/>
                <a:gd name="T31" fmla="*/ 1 h 234"/>
                <a:gd name="T32" fmla="*/ 24 w 53"/>
                <a:gd name="T33" fmla="*/ 7 h 234"/>
                <a:gd name="T34" fmla="*/ 27 w 53"/>
                <a:gd name="T35" fmla="*/ 14 h 234"/>
                <a:gd name="T36" fmla="*/ 30 w 53"/>
                <a:gd name="T37" fmla="*/ 20 h 234"/>
                <a:gd name="T38" fmla="*/ 34 w 53"/>
                <a:gd name="T39" fmla="*/ 35 h 234"/>
                <a:gd name="T40" fmla="*/ 38 w 53"/>
                <a:gd name="T41" fmla="*/ 51 h 234"/>
                <a:gd name="T42" fmla="*/ 46 w 53"/>
                <a:gd name="T43" fmla="*/ 82 h 234"/>
                <a:gd name="T44" fmla="*/ 50 w 53"/>
                <a:gd name="T45" fmla="*/ 115 h 234"/>
                <a:gd name="T46" fmla="*/ 53 w 53"/>
                <a:gd name="T47" fmla="*/ 146 h 234"/>
                <a:gd name="T48" fmla="*/ 53 w 53"/>
                <a:gd name="T49" fmla="*/ 168 h 234"/>
                <a:gd name="T50" fmla="*/ 53 w 53"/>
                <a:gd name="T51" fmla="*/ 190 h 234"/>
                <a:gd name="T52" fmla="*/ 50 w 53"/>
                <a:gd name="T53" fmla="*/ 212 h 234"/>
                <a:gd name="T54" fmla="*/ 49 w 53"/>
                <a:gd name="T55" fmla="*/ 224 h 234"/>
                <a:gd name="T56" fmla="*/ 44 w 53"/>
                <a:gd name="T57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" h="234">
                  <a:moveTo>
                    <a:pt x="37" y="233"/>
                  </a:moveTo>
                  <a:lnTo>
                    <a:pt x="37" y="233"/>
                  </a:lnTo>
                  <a:lnTo>
                    <a:pt x="27" y="214"/>
                  </a:lnTo>
                  <a:lnTo>
                    <a:pt x="19" y="194"/>
                  </a:lnTo>
                  <a:lnTo>
                    <a:pt x="14" y="175"/>
                  </a:lnTo>
                  <a:lnTo>
                    <a:pt x="9" y="155"/>
                  </a:lnTo>
                  <a:lnTo>
                    <a:pt x="5" y="124"/>
                  </a:lnTo>
                  <a:lnTo>
                    <a:pt x="2" y="92"/>
                  </a:lnTo>
                  <a:lnTo>
                    <a:pt x="0" y="60"/>
                  </a:lnTo>
                  <a:lnTo>
                    <a:pt x="3" y="29"/>
                  </a:lnTo>
                  <a:lnTo>
                    <a:pt x="6" y="13"/>
                  </a:lnTo>
                  <a:lnTo>
                    <a:pt x="9" y="4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9" y="1"/>
                  </a:lnTo>
                  <a:lnTo>
                    <a:pt x="24" y="7"/>
                  </a:lnTo>
                  <a:lnTo>
                    <a:pt x="27" y="14"/>
                  </a:lnTo>
                  <a:lnTo>
                    <a:pt x="30" y="20"/>
                  </a:lnTo>
                  <a:lnTo>
                    <a:pt x="34" y="35"/>
                  </a:lnTo>
                  <a:lnTo>
                    <a:pt x="38" y="51"/>
                  </a:lnTo>
                  <a:lnTo>
                    <a:pt x="46" y="82"/>
                  </a:lnTo>
                  <a:lnTo>
                    <a:pt x="50" y="115"/>
                  </a:lnTo>
                  <a:lnTo>
                    <a:pt x="53" y="146"/>
                  </a:lnTo>
                  <a:lnTo>
                    <a:pt x="53" y="168"/>
                  </a:lnTo>
                  <a:lnTo>
                    <a:pt x="53" y="190"/>
                  </a:lnTo>
                  <a:lnTo>
                    <a:pt x="50" y="212"/>
                  </a:lnTo>
                  <a:lnTo>
                    <a:pt x="49" y="224"/>
                  </a:lnTo>
                  <a:lnTo>
                    <a:pt x="44" y="234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" name="Freeform 741"/>
            <p:cNvSpPr>
              <a:spLocks/>
            </p:cNvSpPr>
            <p:nvPr/>
          </p:nvSpPr>
          <p:spPr bwMode="auto">
            <a:xfrm>
              <a:off x="177800" y="9525"/>
              <a:ext cx="47625" cy="123825"/>
            </a:xfrm>
            <a:custGeom>
              <a:avLst/>
              <a:gdLst>
                <a:gd name="T0" fmla="*/ 0 w 88"/>
                <a:gd name="T1" fmla="*/ 216 h 232"/>
                <a:gd name="T2" fmla="*/ 0 w 88"/>
                <a:gd name="T3" fmla="*/ 216 h 232"/>
                <a:gd name="T4" fmla="*/ 0 w 88"/>
                <a:gd name="T5" fmla="*/ 183 h 232"/>
                <a:gd name="T6" fmla="*/ 0 w 88"/>
                <a:gd name="T7" fmla="*/ 151 h 232"/>
                <a:gd name="T8" fmla="*/ 5 w 88"/>
                <a:gd name="T9" fmla="*/ 120 h 232"/>
                <a:gd name="T10" fmla="*/ 7 w 88"/>
                <a:gd name="T11" fmla="*/ 104 h 232"/>
                <a:gd name="T12" fmla="*/ 10 w 88"/>
                <a:gd name="T13" fmla="*/ 88 h 232"/>
                <a:gd name="T14" fmla="*/ 15 w 88"/>
                <a:gd name="T15" fmla="*/ 75 h 232"/>
                <a:gd name="T16" fmla="*/ 21 w 88"/>
                <a:gd name="T17" fmla="*/ 60 h 232"/>
                <a:gd name="T18" fmla="*/ 27 w 88"/>
                <a:gd name="T19" fmla="*/ 47 h 232"/>
                <a:gd name="T20" fmla="*/ 34 w 88"/>
                <a:gd name="T21" fmla="*/ 34 h 232"/>
                <a:gd name="T22" fmla="*/ 40 w 88"/>
                <a:gd name="T23" fmla="*/ 25 h 232"/>
                <a:gd name="T24" fmla="*/ 46 w 88"/>
                <a:gd name="T25" fmla="*/ 16 h 232"/>
                <a:gd name="T26" fmla="*/ 54 w 88"/>
                <a:gd name="T27" fmla="*/ 9 h 232"/>
                <a:gd name="T28" fmla="*/ 62 w 88"/>
                <a:gd name="T29" fmla="*/ 3 h 232"/>
                <a:gd name="T30" fmla="*/ 68 w 88"/>
                <a:gd name="T31" fmla="*/ 0 h 232"/>
                <a:gd name="T32" fmla="*/ 72 w 88"/>
                <a:gd name="T33" fmla="*/ 0 h 232"/>
                <a:gd name="T34" fmla="*/ 75 w 88"/>
                <a:gd name="T35" fmla="*/ 0 h 232"/>
                <a:gd name="T36" fmla="*/ 78 w 88"/>
                <a:gd name="T37" fmla="*/ 2 h 232"/>
                <a:gd name="T38" fmla="*/ 81 w 88"/>
                <a:gd name="T39" fmla="*/ 5 h 232"/>
                <a:gd name="T40" fmla="*/ 84 w 88"/>
                <a:gd name="T41" fmla="*/ 8 h 232"/>
                <a:gd name="T42" fmla="*/ 87 w 88"/>
                <a:gd name="T43" fmla="*/ 15 h 232"/>
                <a:gd name="T44" fmla="*/ 88 w 88"/>
                <a:gd name="T45" fmla="*/ 24 h 232"/>
                <a:gd name="T46" fmla="*/ 88 w 88"/>
                <a:gd name="T47" fmla="*/ 34 h 232"/>
                <a:gd name="T48" fmla="*/ 88 w 88"/>
                <a:gd name="T49" fmla="*/ 49 h 232"/>
                <a:gd name="T50" fmla="*/ 87 w 88"/>
                <a:gd name="T51" fmla="*/ 65 h 232"/>
                <a:gd name="T52" fmla="*/ 84 w 88"/>
                <a:gd name="T53" fmla="*/ 81 h 232"/>
                <a:gd name="T54" fmla="*/ 76 w 88"/>
                <a:gd name="T55" fmla="*/ 112 h 232"/>
                <a:gd name="T56" fmla="*/ 66 w 88"/>
                <a:gd name="T57" fmla="*/ 142 h 232"/>
                <a:gd name="T58" fmla="*/ 54 w 88"/>
                <a:gd name="T59" fmla="*/ 172 h 232"/>
                <a:gd name="T60" fmla="*/ 47 w 88"/>
                <a:gd name="T61" fmla="*/ 188 h 232"/>
                <a:gd name="T62" fmla="*/ 38 w 88"/>
                <a:gd name="T63" fmla="*/ 204 h 232"/>
                <a:gd name="T64" fmla="*/ 28 w 88"/>
                <a:gd name="T65" fmla="*/ 219 h 232"/>
                <a:gd name="T66" fmla="*/ 16 w 88"/>
                <a:gd name="T67" fmla="*/ 232 h 232"/>
                <a:gd name="T68" fmla="*/ 0 w 88"/>
                <a:gd name="T69" fmla="*/ 21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8" h="232">
                  <a:moveTo>
                    <a:pt x="0" y="216"/>
                  </a:moveTo>
                  <a:lnTo>
                    <a:pt x="0" y="216"/>
                  </a:lnTo>
                  <a:lnTo>
                    <a:pt x="0" y="183"/>
                  </a:lnTo>
                  <a:lnTo>
                    <a:pt x="0" y="151"/>
                  </a:lnTo>
                  <a:lnTo>
                    <a:pt x="5" y="120"/>
                  </a:lnTo>
                  <a:lnTo>
                    <a:pt x="7" y="104"/>
                  </a:lnTo>
                  <a:lnTo>
                    <a:pt x="10" y="88"/>
                  </a:lnTo>
                  <a:lnTo>
                    <a:pt x="15" y="75"/>
                  </a:lnTo>
                  <a:lnTo>
                    <a:pt x="21" y="60"/>
                  </a:lnTo>
                  <a:lnTo>
                    <a:pt x="27" y="47"/>
                  </a:lnTo>
                  <a:lnTo>
                    <a:pt x="34" y="34"/>
                  </a:lnTo>
                  <a:lnTo>
                    <a:pt x="40" y="25"/>
                  </a:lnTo>
                  <a:lnTo>
                    <a:pt x="46" y="16"/>
                  </a:lnTo>
                  <a:lnTo>
                    <a:pt x="54" y="9"/>
                  </a:lnTo>
                  <a:lnTo>
                    <a:pt x="62" y="3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5" y="0"/>
                  </a:lnTo>
                  <a:lnTo>
                    <a:pt x="78" y="2"/>
                  </a:lnTo>
                  <a:lnTo>
                    <a:pt x="81" y="5"/>
                  </a:lnTo>
                  <a:lnTo>
                    <a:pt x="84" y="8"/>
                  </a:lnTo>
                  <a:lnTo>
                    <a:pt x="87" y="15"/>
                  </a:lnTo>
                  <a:lnTo>
                    <a:pt x="88" y="24"/>
                  </a:lnTo>
                  <a:lnTo>
                    <a:pt x="88" y="34"/>
                  </a:lnTo>
                  <a:lnTo>
                    <a:pt x="88" y="49"/>
                  </a:lnTo>
                  <a:lnTo>
                    <a:pt x="87" y="65"/>
                  </a:lnTo>
                  <a:lnTo>
                    <a:pt x="84" y="81"/>
                  </a:lnTo>
                  <a:lnTo>
                    <a:pt x="76" y="112"/>
                  </a:lnTo>
                  <a:lnTo>
                    <a:pt x="66" y="142"/>
                  </a:lnTo>
                  <a:lnTo>
                    <a:pt x="54" y="172"/>
                  </a:lnTo>
                  <a:lnTo>
                    <a:pt x="47" y="188"/>
                  </a:lnTo>
                  <a:lnTo>
                    <a:pt x="38" y="204"/>
                  </a:lnTo>
                  <a:lnTo>
                    <a:pt x="28" y="219"/>
                  </a:lnTo>
                  <a:lnTo>
                    <a:pt x="16" y="232"/>
                  </a:lnTo>
                  <a:lnTo>
                    <a:pt x="0" y="216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" name="Freeform 742"/>
            <p:cNvSpPr>
              <a:spLocks/>
            </p:cNvSpPr>
            <p:nvPr/>
          </p:nvSpPr>
          <p:spPr bwMode="auto">
            <a:xfrm>
              <a:off x="177800" y="9525"/>
              <a:ext cx="47625" cy="123825"/>
            </a:xfrm>
            <a:custGeom>
              <a:avLst/>
              <a:gdLst>
                <a:gd name="T0" fmla="*/ 0 w 88"/>
                <a:gd name="T1" fmla="*/ 216 h 232"/>
                <a:gd name="T2" fmla="*/ 0 w 88"/>
                <a:gd name="T3" fmla="*/ 216 h 232"/>
                <a:gd name="T4" fmla="*/ 0 w 88"/>
                <a:gd name="T5" fmla="*/ 183 h 232"/>
                <a:gd name="T6" fmla="*/ 0 w 88"/>
                <a:gd name="T7" fmla="*/ 151 h 232"/>
                <a:gd name="T8" fmla="*/ 5 w 88"/>
                <a:gd name="T9" fmla="*/ 120 h 232"/>
                <a:gd name="T10" fmla="*/ 7 w 88"/>
                <a:gd name="T11" fmla="*/ 104 h 232"/>
                <a:gd name="T12" fmla="*/ 10 w 88"/>
                <a:gd name="T13" fmla="*/ 88 h 232"/>
                <a:gd name="T14" fmla="*/ 15 w 88"/>
                <a:gd name="T15" fmla="*/ 75 h 232"/>
                <a:gd name="T16" fmla="*/ 21 w 88"/>
                <a:gd name="T17" fmla="*/ 60 h 232"/>
                <a:gd name="T18" fmla="*/ 27 w 88"/>
                <a:gd name="T19" fmla="*/ 47 h 232"/>
                <a:gd name="T20" fmla="*/ 34 w 88"/>
                <a:gd name="T21" fmla="*/ 34 h 232"/>
                <a:gd name="T22" fmla="*/ 40 w 88"/>
                <a:gd name="T23" fmla="*/ 25 h 232"/>
                <a:gd name="T24" fmla="*/ 46 w 88"/>
                <a:gd name="T25" fmla="*/ 16 h 232"/>
                <a:gd name="T26" fmla="*/ 54 w 88"/>
                <a:gd name="T27" fmla="*/ 9 h 232"/>
                <a:gd name="T28" fmla="*/ 62 w 88"/>
                <a:gd name="T29" fmla="*/ 3 h 232"/>
                <a:gd name="T30" fmla="*/ 68 w 88"/>
                <a:gd name="T31" fmla="*/ 0 h 232"/>
                <a:gd name="T32" fmla="*/ 72 w 88"/>
                <a:gd name="T33" fmla="*/ 0 h 232"/>
                <a:gd name="T34" fmla="*/ 75 w 88"/>
                <a:gd name="T35" fmla="*/ 0 h 232"/>
                <a:gd name="T36" fmla="*/ 78 w 88"/>
                <a:gd name="T37" fmla="*/ 2 h 232"/>
                <a:gd name="T38" fmla="*/ 81 w 88"/>
                <a:gd name="T39" fmla="*/ 5 h 232"/>
                <a:gd name="T40" fmla="*/ 84 w 88"/>
                <a:gd name="T41" fmla="*/ 8 h 232"/>
                <a:gd name="T42" fmla="*/ 87 w 88"/>
                <a:gd name="T43" fmla="*/ 15 h 232"/>
                <a:gd name="T44" fmla="*/ 88 w 88"/>
                <a:gd name="T45" fmla="*/ 24 h 232"/>
                <a:gd name="T46" fmla="*/ 88 w 88"/>
                <a:gd name="T47" fmla="*/ 34 h 232"/>
                <a:gd name="T48" fmla="*/ 88 w 88"/>
                <a:gd name="T49" fmla="*/ 49 h 232"/>
                <a:gd name="T50" fmla="*/ 87 w 88"/>
                <a:gd name="T51" fmla="*/ 65 h 232"/>
                <a:gd name="T52" fmla="*/ 84 w 88"/>
                <a:gd name="T53" fmla="*/ 81 h 232"/>
                <a:gd name="T54" fmla="*/ 76 w 88"/>
                <a:gd name="T55" fmla="*/ 112 h 232"/>
                <a:gd name="T56" fmla="*/ 66 w 88"/>
                <a:gd name="T57" fmla="*/ 142 h 232"/>
                <a:gd name="T58" fmla="*/ 54 w 88"/>
                <a:gd name="T59" fmla="*/ 172 h 232"/>
                <a:gd name="T60" fmla="*/ 47 w 88"/>
                <a:gd name="T61" fmla="*/ 188 h 232"/>
                <a:gd name="T62" fmla="*/ 38 w 88"/>
                <a:gd name="T63" fmla="*/ 204 h 232"/>
                <a:gd name="T64" fmla="*/ 28 w 88"/>
                <a:gd name="T65" fmla="*/ 219 h 232"/>
                <a:gd name="T66" fmla="*/ 16 w 88"/>
                <a:gd name="T67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232">
                  <a:moveTo>
                    <a:pt x="0" y="216"/>
                  </a:moveTo>
                  <a:lnTo>
                    <a:pt x="0" y="216"/>
                  </a:lnTo>
                  <a:lnTo>
                    <a:pt x="0" y="183"/>
                  </a:lnTo>
                  <a:lnTo>
                    <a:pt x="0" y="151"/>
                  </a:lnTo>
                  <a:lnTo>
                    <a:pt x="5" y="120"/>
                  </a:lnTo>
                  <a:lnTo>
                    <a:pt x="7" y="104"/>
                  </a:lnTo>
                  <a:lnTo>
                    <a:pt x="10" y="88"/>
                  </a:lnTo>
                  <a:lnTo>
                    <a:pt x="15" y="75"/>
                  </a:lnTo>
                  <a:lnTo>
                    <a:pt x="21" y="60"/>
                  </a:lnTo>
                  <a:lnTo>
                    <a:pt x="27" y="47"/>
                  </a:lnTo>
                  <a:lnTo>
                    <a:pt x="34" y="34"/>
                  </a:lnTo>
                  <a:lnTo>
                    <a:pt x="40" y="25"/>
                  </a:lnTo>
                  <a:lnTo>
                    <a:pt x="46" y="16"/>
                  </a:lnTo>
                  <a:lnTo>
                    <a:pt x="54" y="9"/>
                  </a:lnTo>
                  <a:lnTo>
                    <a:pt x="62" y="3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5" y="0"/>
                  </a:lnTo>
                  <a:lnTo>
                    <a:pt x="78" y="2"/>
                  </a:lnTo>
                  <a:lnTo>
                    <a:pt x="81" y="5"/>
                  </a:lnTo>
                  <a:lnTo>
                    <a:pt x="84" y="8"/>
                  </a:lnTo>
                  <a:lnTo>
                    <a:pt x="87" y="15"/>
                  </a:lnTo>
                  <a:lnTo>
                    <a:pt x="88" y="24"/>
                  </a:lnTo>
                  <a:lnTo>
                    <a:pt x="88" y="34"/>
                  </a:lnTo>
                  <a:lnTo>
                    <a:pt x="88" y="49"/>
                  </a:lnTo>
                  <a:lnTo>
                    <a:pt x="87" y="65"/>
                  </a:lnTo>
                  <a:lnTo>
                    <a:pt x="84" y="81"/>
                  </a:lnTo>
                  <a:lnTo>
                    <a:pt x="76" y="112"/>
                  </a:lnTo>
                  <a:lnTo>
                    <a:pt x="66" y="142"/>
                  </a:lnTo>
                  <a:lnTo>
                    <a:pt x="54" y="172"/>
                  </a:lnTo>
                  <a:lnTo>
                    <a:pt x="47" y="188"/>
                  </a:lnTo>
                  <a:lnTo>
                    <a:pt x="38" y="204"/>
                  </a:lnTo>
                  <a:lnTo>
                    <a:pt x="28" y="219"/>
                  </a:lnTo>
                  <a:lnTo>
                    <a:pt x="16" y="232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" name="Freeform 743"/>
            <p:cNvSpPr>
              <a:spLocks/>
            </p:cNvSpPr>
            <p:nvPr/>
          </p:nvSpPr>
          <p:spPr bwMode="auto">
            <a:xfrm>
              <a:off x="192088" y="31750"/>
              <a:ext cx="74613" cy="104775"/>
            </a:xfrm>
            <a:custGeom>
              <a:avLst/>
              <a:gdLst>
                <a:gd name="T0" fmla="*/ 0 w 142"/>
                <a:gd name="T1" fmla="*/ 190 h 199"/>
                <a:gd name="T2" fmla="*/ 0 w 142"/>
                <a:gd name="T3" fmla="*/ 190 h 199"/>
                <a:gd name="T4" fmla="*/ 10 w 142"/>
                <a:gd name="T5" fmla="*/ 158 h 199"/>
                <a:gd name="T6" fmla="*/ 24 w 142"/>
                <a:gd name="T7" fmla="*/ 126 h 199"/>
                <a:gd name="T8" fmla="*/ 37 w 142"/>
                <a:gd name="T9" fmla="*/ 95 h 199"/>
                <a:gd name="T10" fmla="*/ 45 w 142"/>
                <a:gd name="T11" fmla="*/ 79 h 199"/>
                <a:gd name="T12" fmla="*/ 54 w 142"/>
                <a:gd name="T13" fmla="*/ 64 h 199"/>
                <a:gd name="T14" fmla="*/ 62 w 142"/>
                <a:gd name="T15" fmla="*/ 53 h 199"/>
                <a:gd name="T16" fmla="*/ 72 w 142"/>
                <a:gd name="T17" fmla="*/ 41 h 199"/>
                <a:gd name="T18" fmla="*/ 81 w 142"/>
                <a:gd name="T19" fmla="*/ 31 h 199"/>
                <a:gd name="T20" fmla="*/ 92 w 142"/>
                <a:gd name="T21" fmla="*/ 20 h 199"/>
                <a:gd name="T22" fmla="*/ 100 w 142"/>
                <a:gd name="T23" fmla="*/ 14 h 199"/>
                <a:gd name="T24" fmla="*/ 109 w 142"/>
                <a:gd name="T25" fmla="*/ 9 h 199"/>
                <a:gd name="T26" fmla="*/ 117 w 142"/>
                <a:gd name="T27" fmla="*/ 3 h 199"/>
                <a:gd name="T28" fmla="*/ 126 w 142"/>
                <a:gd name="T29" fmla="*/ 0 h 199"/>
                <a:gd name="T30" fmla="*/ 131 w 142"/>
                <a:gd name="T31" fmla="*/ 0 h 199"/>
                <a:gd name="T32" fmla="*/ 135 w 142"/>
                <a:gd name="T33" fmla="*/ 0 h 199"/>
                <a:gd name="T34" fmla="*/ 138 w 142"/>
                <a:gd name="T35" fmla="*/ 1 h 199"/>
                <a:gd name="T36" fmla="*/ 139 w 142"/>
                <a:gd name="T37" fmla="*/ 3 h 199"/>
                <a:gd name="T38" fmla="*/ 142 w 142"/>
                <a:gd name="T39" fmla="*/ 9 h 199"/>
                <a:gd name="T40" fmla="*/ 142 w 142"/>
                <a:gd name="T41" fmla="*/ 16 h 199"/>
                <a:gd name="T42" fmla="*/ 142 w 142"/>
                <a:gd name="T43" fmla="*/ 23 h 199"/>
                <a:gd name="T44" fmla="*/ 139 w 142"/>
                <a:gd name="T45" fmla="*/ 31 h 199"/>
                <a:gd name="T46" fmla="*/ 135 w 142"/>
                <a:gd name="T47" fmla="*/ 44 h 199"/>
                <a:gd name="T48" fmla="*/ 120 w 142"/>
                <a:gd name="T49" fmla="*/ 70 h 199"/>
                <a:gd name="T50" fmla="*/ 104 w 142"/>
                <a:gd name="T51" fmla="*/ 94 h 199"/>
                <a:gd name="T52" fmla="*/ 87 w 142"/>
                <a:gd name="T53" fmla="*/ 117 h 199"/>
                <a:gd name="T54" fmla="*/ 67 w 142"/>
                <a:gd name="T55" fmla="*/ 139 h 199"/>
                <a:gd name="T56" fmla="*/ 38 w 142"/>
                <a:gd name="T57" fmla="*/ 170 h 199"/>
                <a:gd name="T58" fmla="*/ 7 w 142"/>
                <a:gd name="T59" fmla="*/ 199 h 199"/>
                <a:gd name="T60" fmla="*/ 0 w 142"/>
                <a:gd name="T61" fmla="*/ 19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2" h="199">
                  <a:moveTo>
                    <a:pt x="0" y="190"/>
                  </a:moveTo>
                  <a:lnTo>
                    <a:pt x="0" y="190"/>
                  </a:lnTo>
                  <a:lnTo>
                    <a:pt x="10" y="158"/>
                  </a:lnTo>
                  <a:lnTo>
                    <a:pt x="24" y="126"/>
                  </a:lnTo>
                  <a:lnTo>
                    <a:pt x="37" y="95"/>
                  </a:lnTo>
                  <a:lnTo>
                    <a:pt x="45" y="79"/>
                  </a:lnTo>
                  <a:lnTo>
                    <a:pt x="54" y="64"/>
                  </a:lnTo>
                  <a:lnTo>
                    <a:pt x="62" y="53"/>
                  </a:lnTo>
                  <a:lnTo>
                    <a:pt x="72" y="41"/>
                  </a:lnTo>
                  <a:lnTo>
                    <a:pt x="81" y="31"/>
                  </a:lnTo>
                  <a:lnTo>
                    <a:pt x="92" y="20"/>
                  </a:lnTo>
                  <a:lnTo>
                    <a:pt x="100" y="14"/>
                  </a:lnTo>
                  <a:lnTo>
                    <a:pt x="109" y="9"/>
                  </a:lnTo>
                  <a:lnTo>
                    <a:pt x="117" y="3"/>
                  </a:lnTo>
                  <a:lnTo>
                    <a:pt x="126" y="0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38" y="1"/>
                  </a:lnTo>
                  <a:lnTo>
                    <a:pt x="139" y="3"/>
                  </a:lnTo>
                  <a:lnTo>
                    <a:pt x="142" y="9"/>
                  </a:lnTo>
                  <a:lnTo>
                    <a:pt x="142" y="16"/>
                  </a:lnTo>
                  <a:lnTo>
                    <a:pt x="142" y="23"/>
                  </a:lnTo>
                  <a:lnTo>
                    <a:pt x="139" y="31"/>
                  </a:lnTo>
                  <a:lnTo>
                    <a:pt x="135" y="44"/>
                  </a:lnTo>
                  <a:lnTo>
                    <a:pt x="120" y="70"/>
                  </a:lnTo>
                  <a:lnTo>
                    <a:pt x="104" y="94"/>
                  </a:lnTo>
                  <a:lnTo>
                    <a:pt x="87" y="117"/>
                  </a:lnTo>
                  <a:lnTo>
                    <a:pt x="67" y="139"/>
                  </a:lnTo>
                  <a:lnTo>
                    <a:pt x="38" y="170"/>
                  </a:lnTo>
                  <a:lnTo>
                    <a:pt x="7" y="199"/>
                  </a:lnTo>
                  <a:lnTo>
                    <a:pt x="0" y="190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" name="Freeform 744"/>
            <p:cNvSpPr>
              <a:spLocks/>
            </p:cNvSpPr>
            <p:nvPr/>
          </p:nvSpPr>
          <p:spPr bwMode="auto">
            <a:xfrm>
              <a:off x="192088" y="31750"/>
              <a:ext cx="74613" cy="104775"/>
            </a:xfrm>
            <a:custGeom>
              <a:avLst/>
              <a:gdLst>
                <a:gd name="T0" fmla="*/ 0 w 142"/>
                <a:gd name="T1" fmla="*/ 190 h 199"/>
                <a:gd name="T2" fmla="*/ 0 w 142"/>
                <a:gd name="T3" fmla="*/ 190 h 199"/>
                <a:gd name="T4" fmla="*/ 10 w 142"/>
                <a:gd name="T5" fmla="*/ 158 h 199"/>
                <a:gd name="T6" fmla="*/ 24 w 142"/>
                <a:gd name="T7" fmla="*/ 126 h 199"/>
                <a:gd name="T8" fmla="*/ 37 w 142"/>
                <a:gd name="T9" fmla="*/ 95 h 199"/>
                <a:gd name="T10" fmla="*/ 45 w 142"/>
                <a:gd name="T11" fmla="*/ 79 h 199"/>
                <a:gd name="T12" fmla="*/ 54 w 142"/>
                <a:gd name="T13" fmla="*/ 64 h 199"/>
                <a:gd name="T14" fmla="*/ 62 w 142"/>
                <a:gd name="T15" fmla="*/ 53 h 199"/>
                <a:gd name="T16" fmla="*/ 72 w 142"/>
                <a:gd name="T17" fmla="*/ 41 h 199"/>
                <a:gd name="T18" fmla="*/ 81 w 142"/>
                <a:gd name="T19" fmla="*/ 31 h 199"/>
                <a:gd name="T20" fmla="*/ 92 w 142"/>
                <a:gd name="T21" fmla="*/ 20 h 199"/>
                <a:gd name="T22" fmla="*/ 100 w 142"/>
                <a:gd name="T23" fmla="*/ 14 h 199"/>
                <a:gd name="T24" fmla="*/ 109 w 142"/>
                <a:gd name="T25" fmla="*/ 9 h 199"/>
                <a:gd name="T26" fmla="*/ 117 w 142"/>
                <a:gd name="T27" fmla="*/ 3 h 199"/>
                <a:gd name="T28" fmla="*/ 126 w 142"/>
                <a:gd name="T29" fmla="*/ 0 h 199"/>
                <a:gd name="T30" fmla="*/ 131 w 142"/>
                <a:gd name="T31" fmla="*/ 0 h 199"/>
                <a:gd name="T32" fmla="*/ 135 w 142"/>
                <a:gd name="T33" fmla="*/ 0 h 199"/>
                <a:gd name="T34" fmla="*/ 138 w 142"/>
                <a:gd name="T35" fmla="*/ 1 h 199"/>
                <a:gd name="T36" fmla="*/ 139 w 142"/>
                <a:gd name="T37" fmla="*/ 3 h 199"/>
                <a:gd name="T38" fmla="*/ 142 w 142"/>
                <a:gd name="T39" fmla="*/ 9 h 199"/>
                <a:gd name="T40" fmla="*/ 142 w 142"/>
                <a:gd name="T41" fmla="*/ 16 h 199"/>
                <a:gd name="T42" fmla="*/ 142 w 142"/>
                <a:gd name="T43" fmla="*/ 23 h 199"/>
                <a:gd name="T44" fmla="*/ 139 w 142"/>
                <a:gd name="T45" fmla="*/ 31 h 199"/>
                <a:gd name="T46" fmla="*/ 135 w 142"/>
                <a:gd name="T47" fmla="*/ 44 h 199"/>
                <a:gd name="T48" fmla="*/ 120 w 142"/>
                <a:gd name="T49" fmla="*/ 70 h 199"/>
                <a:gd name="T50" fmla="*/ 104 w 142"/>
                <a:gd name="T51" fmla="*/ 94 h 199"/>
                <a:gd name="T52" fmla="*/ 87 w 142"/>
                <a:gd name="T53" fmla="*/ 117 h 199"/>
                <a:gd name="T54" fmla="*/ 67 w 142"/>
                <a:gd name="T55" fmla="*/ 139 h 199"/>
                <a:gd name="T56" fmla="*/ 38 w 142"/>
                <a:gd name="T57" fmla="*/ 170 h 199"/>
                <a:gd name="T58" fmla="*/ 7 w 142"/>
                <a:gd name="T5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2" h="199">
                  <a:moveTo>
                    <a:pt x="0" y="190"/>
                  </a:moveTo>
                  <a:lnTo>
                    <a:pt x="0" y="190"/>
                  </a:lnTo>
                  <a:lnTo>
                    <a:pt x="10" y="158"/>
                  </a:lnTo>
                  <a:lnTo>
                    <a:pt x="24" y="126"/>
                  </a:lnTo>
                  <a:lnTo>
                    <a:pt x="37" y="95"/>
                  </a:lnTo>
                  <a:lnTo>
                    <a:pt x="45" y="79"/>
                  </a:lnTo>
                  <a:lnTo>
                    <a:pt x="54" y="64"/>
                  </a:lnTo>
                  <a:lnTo>
                    <a:pt x="62" y="53"/>
                  </a:lnTo>
                  <a:lnTo>
                    <a:pt x="72" y="41"/>
                  </a:lnTo>
                  <a:lnTo>
                    <a:pt x="81" y="31"/>
                  </a:lnTo>
                  <a:lnTo>
                    <a:pt x="92" y="20"/>
                  </a:lnTo>
                  <a:lnTo>
                    <a:pt x="100" y="14"/>
                  </a:lnTo>
                  <a:lnTo>
                    <a:pt x="109" y="9"/>
                  </a:lnTo>
                  <a:lnTo>
                    <a:pt x="117" y="3"/>
                  </a:lnTo>
                  <a:lnTo>
                    <a:pt x="126" y="0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38" y="1"/>
                  </a:lnTo>
                  <a:lnTo>
                    <a:pt x="139" y="3"/>
                  </a:lnTo>
                  <a:lnTo>
                    <a:pt x="142" y="9"/>
                  </a:lnTo>
                  <a:lnTo>
                    <a:pt x="142" y="16"/>
                  </a:lnTo>
                  <a:lnTo>
                    <a:pt x="142" y="23"/>
                  </a:lnTo>
                  <a:lnTo>
                    <a:pt x="139" y="31"/>
                  </a:lnTo>
                  <a:lnTo>
                    <a:pt x="135" y="44"/>
                  </a:lnTo>
                  <a:lnTo>
                    <a:pt x="120" y="70"/>
                  </a:lnTo>
                  <a:lnTo>
                    <a:pt x="104" y="94"/>
                  </a:lnTo>
                  <a:lnTo>
                    <a:pt x="87" y="117"/>
                  </a:lnTo>
                  <a:lnTo>
                    <a:pt x="67" y="139"/>
                  </a:lnTo>
                  <a:lnTo>
                    <a:pt x="38" y="170"/>
                  </a:lnTo>
                  <a:lnTo>
                    <a:pt x="7" y="199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" name="Freeform 745"/>
            <p:cNvSpPr>
              <a:spLocks/>
            </p:cNvSpPr>
            <p:nvPr/>
          </p:nvSpPr>
          <p:spPr bwMode="auto">
            <a:xfrm>
              <a:off x="207963" y="95250"/>
              <a:ext cx="128588" cy="61913"/>
            </a:xfrm>
            <a:custGeom>
              <a:avLst/>
              <a:gdLst>
                <a:gd name="T0" fmla="*/ 0 w 242"/>
                <a:gd name="T1" fmla="*/ 114 h 119"/>
                <a:gd name="T2" fmla="*/ 0 w 242"/>
                <a:gd name="T3" fmla="*/ 114 h 119"/>
                <a:gd name="T4" fmla="*/ 28 w 242"/>
                <a:gd name="T5" fmla="*/ 88 h 119"/>
                <a:gd name="T6" fmla="*/ 57 w 242"/>
                <a:gd name="T7" fmla="*/ 63 h 119"/>
                <a:gd name="T8" fmla="*/ 72 w 242"/>
                <a:gd name="T9" fmla="*/ 53 h 119"/>
                <a:gd name="T10" fmla="*/ 88 w 242"/>
                <a:gd name="T11" fmla="*/ 41 h 119"/>
                <a:gd name="T12" fmla="*/ 104 w 242"/>
                <a:gd name="T13" fmla="*/ 31 h 119"/>
                <a:gd name="T14" fmla="*/ 120 w 242"/>
                <a:gd name="T15" fmla="*/ 22 h 119"/>
                <a:gd name="T16" fmla="*/ 135 w 242"/>
                <a:gd name="T17" fmla="*/ 16 h 119"/>
                <a:gd name="T18" fmla="*/ 151 w 242"/>
                <a:gd name="T19" fmla="*/ 10 h 119"/>
                <a:gd name="T20" fmla="*/ 166 w 242"/>
                <a:gd name="T21" fmla="*/ 4 h 119"/>
                <a:gd name="T22" fmla="*/ 182 w 242"/>
                <a:gd name="T23" fmla="*/ 1 h 119"/>
                <a:gd name="T24" fmla="*/ 194 w 242"/>
                <a:gd name="T25" fmla="*/ 0 h 119"/>
                <a:gd name="T26" fmla="*/ 205 w 242"/>
                <a:gd name="T27" fmla="*/ 0 h 119"/>
                <a:gd name="T28" fmla="*/ 217 w 242"/>
                <a:gd name="T29" fmla="*/ 0 h 119"/>
                <a:gd name="T30" fmla="*/ 227 w 242"/>
                <a:gd name="T31" fmla="*/ 3 h 119"/>
                <a:gd name="T32" fmla="*/ 233 w 242"/>
                <a:gd name="T33" fmla="*/ 6 h 119"/>
                <a:gd name="T34" fmla="*/ 239 w 242"/>
                <a:gd name="T35" fmla="*/ 10 h 119"/>
                <a:gd name="T36" fmla="*/ 242 w 242"/>
                <a:gd name="T37" fmla="*/ 15 h 119"/>
                <a:gd name="T38" fmla="*/ 242 w 242"/>
                <a:gd name="T39" fmla="*/ 22 h 119"/>
                <a:gd name="T40" fmla="*/ 238 w 242"/>
                <a:gd name="T41" fmla="*/ 31 h 119"/>
                <a:gd name="T42" fmla="*/ 232 w 242"/>
                <a:gd name="T43" fmla="*/ 38 h 119"/>
                <a:gd name="T44" fmla="*/ 225 w 242"/>
                <a:gd name="T45" fmla="*/ 44 h 119"/>
                <a:gd name="T46" fmla="*/ 217 w 242"/>
                <a:gd name="T47" fmla="*/ 50 h 119"/>
                <a:gd name="T48" fmla="*/ 205 w 242"/>
                <a:gd name="T49" fmla="*/ 59 h 119"/>
                <a:gd name="T50" fmla="*/ 192 w 242"/>
                <a:gd name="T51" fmla="*/ 67 h 119"/>
                <a:gd name="T52" fmla="*/ 164 w 242"/>
                <a:gd name="T53" fmla="*/ 81 h 119"/>
                <a:gd name="T54" fmla="*/ 135 w 242"/>
                <a:gd name="T55" fmla="*/ 91 h 119"/>
                <a:gd name="T56" fmla="*/ 104 w 242"/>
                <a:gd name="T57" fmla="*/ 101 h 119"/>
                <a:gd name="T58" fmla="*/ 81 w 242"/>
                <a:gd name="T59" fmla="*/ 107 h 119"/>
                <a:gd name="T60" fmla="*/ 56 w 242"/>
                <a:gd name="T61" fmla="*/ 111 h 119"/>
                <a:gd name="T62" fmla="*/ 31 w 242"/>
                <a:gd name="T63" fmla="*/ 116 h 119"/>
                <a:gd name="T64" fmla="*/ 5 w 242"/>
                <a:gd name="T65" fmla="*/ 119 h 119"/>
                <a:gd name="T66" fmla="*/ 0 w 242"/>
                <a:gd name="T67" fmla="*/ 1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2" h="119">
                  <a:moveTo>
                    <a:pt x="0" y="114"/>
                  </a:moveTo>
                  <a:lnTo>
                    <a:pt x="0" y="114"/>
                  </a:lnTo>
                  <a:lnTo>
                    <a:pt x="28" y="88"/>
                  </a:lnTo>
                  <a:lnTo>
                    <a:pt x="57" y="63"/>
                  </a:lnTo>
                  <a:lnTo>
                    <a:pt x="72" y="53"/>
                  </a:lnTo>
                  <a:lnTo>
                    <a:pt x="88" y="41"/>
                  </a:lnTo>
                  <a:lnTo>
                    <a:pt x="104" y="31"/>
                  </a:lnTo>
                  <a:lnTo>
                    <a:pt x="120" y="22"/>
                  </a:lnTo>
                  <a:lnTo>
                    <a:pt x="135" y="16"/>
                  </a:lnTo>
                  <a:lnTo>
                    <a:pt x="151" y="10"/>
                  </a:lnTo>
                  <a:lnTo>
                    <a:pt x="166" y="4"/>
                  </a:lnTo>
                  <a:lnTo>
                    <a:pt x="182" y="1"/>
                  </a:lnTo>
                  <a:lnTo>
                    <a:pt x="194" y="0"/>
                  </a:lnTo>
                  <a:lnTo>
                    <a:pt x="205" y="0"/>
                  </a:lnTo>
                  <a:lnTo>
                    <a:pt x="217" y="0"/>
                  </a:lnTo>
                  <a:lnTo>
                    <a:pt x="227" y="3"/>
                  </a:lnTo>
                  <a:lnTo>
                    <a:pt x="233" y="6"/>
                  </a:lnTo>
                  <a:lnTo>
                    <a:pt x="239" y="10"/>
                  </a:lnTo>
                  <a:lnTo>
                    <a:pt x="242" y="15"/>
                  </a:lnTo>
                  <a:lnTo>
                    <a:pt x="242" y="22"/>
                  </a:lnTo>
                  <a:lnTo>
                    <a:pt x="238" y="31"/>
                  </a:lnTo>
                  <a:lnTo>
                    <a:pt x="232" y="38"/>
                  </a:lnTo>
                  <a:lnTo>
                    <a:pt x="225" y="44"/>
                  </a:lnTo>
                  <a:lnTo>
                    <a:pt x="217" y="50"/>
                  </a:lnTo>
                  <a:lnTo>
                    <a:pt x="205" y="59"/>
                  </a:lnTo>
                  <a:lnTo>
                    <a:pt x="192" y="67"/>
                  </a:lnTo>
                  <a:lnTo>
                    <a:pt x="164" y="81"/>
                  </a:lnTo>
                  <a:lnTo>
                    <a:pt x="135" y="91"/>
                  </a:lnTo>
                  <a:lnTo>
                    <a:pt x="104" y="101"/>
                  </a:lnTo>
                  <a:lnTo>
                    <a:pt x="81" y="107"/>
                  </a:lnTo>
                  <a:lnTo>
                    <a:pt x="56" y="111"/>
                  </a:lnTo>
                  <a:lnTo>
                    <a:pt x="31" y="116"/>
                  </a:lnTo>
                  <a:lnTo>
                    <a:pt x="5" y="119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" name="Freeform 746"/>
            <p:cNvSpPr>
              <a:spLocks/>
            </p:cNvSpPr>
            <p:nvPr/>
          </p:nvSpPr>
          <p:spPr bwMode="auto">
            <a:xfrm>
              <a:off x="207963" y="95250"/>
              <a:ext cx="128588" cy="61913"/>
            </a:xfrm>
            <a:custGeom>
              <a:avLst/>
              <a:gdLst>
                <a:gd name="T0" fmla="*/ 0 w 242"/>
                <a:gd name="T1" fmla="*/ 114 h 119"/>
                <a:gd name="T2" fmla="*/ 0 w 242"/>
                <a:gd name="T3" fmla="*/ 114 h 119"/>
                <a:gd name="T4" fmla="*/ 28 w 242"/>
                <a:gd name="T5" fmla="*/ 88 h 119"/>
                <a:gd name="T6" fmla="*/ 57 w 242"/>
                <a:gd name="T7" fmla="*/ 63 h 119"/>
                <a:gd name="T8" fmla="*/ 72 w 242"/>
                <a:gd name="T9" fmla="*/ 53 h 119"/>
                <a:gd name="T10" fmla="*/ 88 w 242"/>
                <a:gd name="T11" fmla="*/ 41 h 119"/>
                <a:gd name="T12" fmla="*/ 104 w 242"/>
                <a:gd name="T13" fmla="*/ 31 h 119"/>
                <a:gd name="T14" fmla="*/ 120 w 242"/>
                <a:gd name="T15" fmla="*/ 22 h 119"/>
                <a:gd name="T16" fmla="*/ 135 w 242"/>
                <a:gd name="T17" fmla="*/ 16 h 119"/>
                <a:gd name="T18" fmla="*/ 151 w 242"/>
                <a:gd name="T19" fmla="*/ 10 h 119"/>
                <a:gd name="T20" fmla="*/ 166 w 242"/>
                <a:gd name="T21" fmla="*/ 4 h 119"/>
                <a:gd name="T22" fmla="*/ 182 w 242"/>
                <a:gd name="T23" fmla="*/ 1 h 119"/>
                <a:gd name="T24" fmla="*/ 194 w 242"/>
                <a:gd name="T25" fmla="*/ 0 h 119"/>
                <a:gd name="T26" fmla="*/ 205 w 242"/>
                <a:gd name="T27" fmla="*/ 0 h 119"/>
                <a:gd name="T28" fmla="*/ 217 w 242"/>
                <a:gd name="T29" fmla="*/ 0 h 119"/>
                <a:gd name="T30" fmla="*/ 227 w 242"/>
                <a:gd name="T31" fmla="*/ 3 h 119"/>
                <a:gd name="T32" fmla="*/ 233 w 242"/>
                <a:gd name="T33" fmla="*/ 6 h 119"/>
                <a:gd name="T34" fmla="*/ 239 w 242"/>
                <a:gd name="T35" fmla="*/ 10 h 119"/>
                <a:gd name="T36" fmla="*/ 242 w 242"/>
                <a:gd name="T37" fmla="*/ 15 h 119"/>
                <a:gd name="T38" fmla="*/ 242 w 242"/>
                <a:gd name="T39" fmla="*/ 22 h 119"/>
                <a:gd name="T40" fmla="*/ 238 w 242"/>
                <a:gd name="T41" fmla="*/ 31 h 119"/>
                <a:gd name="T42" fmla="*/ 232 w 242"/>
                <a:gd name="T43" fmla="*/ 38 h 119"/>
                <a:gd name="T44" fmla="*/ 225 w 242"/>
                <a:gd name="T45" fmla="*/ 44 h 119"/>
                <a:gd name="T46" fmla="*/ 217 w 242"/>
                <a:gd name="T47" fmla="*/ 50 h 119"/>
                <a:gd name="T48" fmla="*/ 205 w 242"/>
                <a:gd name="T49" fmla="*/ 59 h 119"/>
                <a:gd name="T50" fmla="*/ 192 w 242"/>
                <a:gd name="T51" fmla="*/ 67 h 119"/>
                <a:gd name="T52" fmla="*/ 164 w 242"/>
                <a:gd name="T53" fmla="*/ 81 h 119"/>
                <a:gd name="T54" fmla="*/ 135 w 242"/>
                <a:gd name="T55" fmla="*/ 91 h 119"/>
                <a:gd name="T56" fmla="*/ 104 w 242"/>
                <a:gd name="T57" fmla="*/ 101 h 119"/>
                <a:gd name="T58" fmla="*/ 81 w 242"/>
                <a:gd name="T59" fmla="*/ 107 h 119"/>
                <a:gd name="T60" fmla="*/ 56 w 242"/>
                <a:gd name="T61" fmla="*/ 111 h 119"/>
                <a:gd name="T62" fmla="*/ 31 w 242"/>
                <a:gd name="T63" fmla="*/ 116 h 119"/>
                <a:gd name="T64" fmla="*/ 5 w 242"/>
                <a:gd name="T6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2" h="119">
                  <a:moveTo>
                    <a:pt x="0" y="114"/>
                  </a:moveTo>
                  <a:lnTo>
                    <a:pt x="0" y="114"/>
                  </a:lnTo>
                  <a:lnTo>
                    <a:pt x="28" y="88"/>
                  </a:lnTo>
                  <a:lnTo>
                    <a:pt x="57" y="63"/>
                  </a:lnTo>
                  <a:lnTo>
                    <a:pt x="72" y="53"/>
                  </a:lnTo>
                  <a:lnTo>
                    <a:pt x="88" y="41"/>
                  </a:lnTo>
                  <a:lnTo>
                    <a:pt x="104" y="31"/>
                  </a:lnTo>
                  <a:lnTo>
                    <a:pt x="120" y="22"/>
                  </a:lnTo>
                  <a:lnTo>
                    <a:pt x="135" y="16"/>
                  </a:lnTo>
                  <a:lnTo>
                    <a:pt x="151" y="10"/>
                  </a:lnTo>
                  <a:lnTo>
                    <a:pt x="166" y="4"/>
                  </a:lnTo>
                  <a:lnTo>
                    <a:pt x="182" y="1"/>
                  </a:lnTo>
                  <a:lnTo>
                    <a:pt x="194" y="0"/>
                  </a:lnTo>
                  <a:lnTo>
                    <a:pt x="205" y="0"/>
                  </a:lnTo>
                  <a:lnTo>
                    <a:pt x="217" y="0"/>
                  </a:lnTo>
                  <a:lnTo>
                    <a:pt x="227" y="3"/>
                  </a:lnTo>
                  <a:lnTo>
                    <a:pt x="233" y="6"/>
                  </a:lnTo>
                  <a:lnTo>
                    <a:pt x="239" y="10"/>
                  </a:lnTo>
                  <a:lnTo>
                    <a:pt x="242" y="15"/>
                  </a:lnTo>
                  <a:lnTo>
                    <a:pt x="242" y="22"/>
                  </a:lnTo>
                  <a:lnTo>
                    <a:pt x="238" y="31"/>
                  </a:lnTo>
                  <a:lnTo>
                    <a:pt x="232" y="38"/>
                  </a:lnTo>
                  <a:lnTo>
                    <a:pt x="225" y="44"/>
                  </a:lnTo>
                  <a:lnTo>
                    <a:pt x="217" y="50"/>
                  </a:lnTo>
                  <a:lnTo>
                    <a:pt x="205" y="59"/>
                  </a:lnTo>
                  <a:lnTo>
                    <a:pt x="192" y="67"/>
                  </a:lnTo>
                  <a:lnTo>
                    <a:pt x="164" y="81"/>
                  </a:lnTo>
                  <a:lnTo>
                    <a:pt x="135" y="91"/>
                  </a:lnTo>
                  <a:lnTo>
                    <a:pt x="104" y="101"/>
                  </a:lnTo>
                  <a:lnTo>
                    <a:pt x="81" y="107"/>
                  </a:lnTo>
                  <a:lnTo>
                    <a:pt x="56" y="111"/>
                  </a:lnTo>
                  <a:lnTo>
                    <a:pt x="31" y="116"/>
                  </a:lnTo>
                  <a:lnTo>
                    <a:pt x="5" y="119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" name="Freeform 747"/>
            <p:cNvSpPr>
              <a:spLocks/>
            </p:cNvSpPr>
            <p:nvPr/>
          </p:nvSpPr>
          <p:spPr bwMode="auto">
            <a:xfrm>
              <a:off x="214313" y="134938"/>
              <a:ext cx="138113" cy="28575"/>
            </a:xfrm>
            <a:custGeom>
              <a:avLst/>
              <a:gdLst>
                <a:gd name="T0" fmla="*/ 0 w 259"/>
                <a:gd name="T1" fmla="*/ 49 h 53"/>
                <a:gd name="T2" fmla="*/ 0 w 259"/>
                <a:gd name="T3" fmla="*/ 49 h 53"/>
                <a:gd name="T4" fmla="*/ 28 w 259"/>
                <a:gd name="T5" fmla="*/ 37 h 53"/>
                <a:gd name="T6" fmla="*/ 56 w 259"/>
                <a:gd name="T7" fmla="*/ 28 h 53"/>
                <a:gd name="T8" fmla="*/ 85 w 259"/>
                <a:gd name="T9" fmla="*/ 18 h 53"/>
                <a:gd name="T10" fmla="*/ 113 w 259"/>
                <a:gd name="T11" fmla="*/ 10 h 53"/>
                <a:gd name="T12" fmla="*/ 144 w 259"/>
                <a:gd name="T13" fmla="*/ 6 h 53"/>
                <a:gd name="T14" fmla="*/ 173 w 259"/>
                <a:gd name="T15" fmla="*/ 2 h 53"/>
                <a:gd name="T16" fmla="*/ 204 w 259"/>
                <a:gd name="T17" fmla="*/ 0 h 53"/>
                <a:gd name="T18" fmla="*/ 218 w 259"/>
                <a:gd name="T19" fmla="*/ 0 h 53"/>
                <a:gd name="T20" fmla="*/ 233 w 259"/>
                <a:gd name="T21" fmla="*/ 2 h 53"/>
                <a:gd name="T22" fmla="*/ 248 w 259"/>
                <a:gd name="T23" fmla="*/ 3 h 53"/>
                <a:gd name="T24" fmla="*/ 255 w 259"/>
                <a:gd name="T25" fmla="*/ 6 h 53"/>
                <a:gd name="T26" fmla="*/ 258 w 259"/>
                <a:gd name="T27" fmla="*/ 8 h 53"/>
                <a:gd name="T28" fmla="*/ 259 w 259"/>
                <a:gd name="T29" fmla="*/ 10 h 53"/>
                <a:gd name="T30" fmla="*/ 259 w 259"/>
                <a:gd name="T31" fmla="*/ 13 h 53"/>
                <a:gd name="T32" fmla="*/ 259 w 259"/>
                <a:gd name="T33" fmla="*/ 16 h 53"/>
                <a:gd name="T34" fmla="*/ 255 w 259"/>
                <a:gd name="T35" fmla="*/ 21 h 53"/>
                <a:gd name="T36" fmla="*/ 251 w 259"/>
                <a:gd name="T37" fmla="*/ 24 h 53"/>
                <a:gd name="T38" fmla="*/ 246 w 259"/>
                <a:gd name="T39" fmla="*/ 27 h 53"/>
                <a:gd name="T40" fmla="*/ 235 w 259"/>
                <a:gd name="T41" fmla="*/ 31 h 53"/>
                <a:gd name="T42" fmla="*/ 223 w 259"/>
                <a:gd name="T43" fmla="*/ 35 h 53"/>
                <a:gd name="T44" fmla="*/ 198 w 259"/>
                <a:gd name="T45" fmla="*/ 41 h 53"/>
                <a:gd name="T46" fmla="*/ 166 w 259"/>
                <a:gd name="T47" fmla="*/ 49 h 53"/>
                <a:gd name="T48" fmla="*/ 133 w 259"/>
                <a:gd name="T49" fmla="*/ 52 h 53"/>
                <a:gd name="T50" fmla="*/ 100 w 259"/>
                <a:gd name="T51" fmla="*/ 53 h 53"/>
                <a:gd name="T52" fmla="*/ 66 w 259"/>
                <a:gd name="T53" fmla="*/ 53 h 53"/>
                <a:gd name="T54" fmla="*/ 34 w 259"/>
                <a:gd name="T55" fmla="*/ 52 h 53"/>
                <a:gd name="T56" fmla="*/ 0 w 259"/>
                <a:gd name="T57" fmla="*/ 47 h 53"/>
                <a:gd name="T58" fmla="*/ 0 w 259"/>
                <a:gd name="T59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9" h="53">
                  <a:moveTo>
                    <a:pt x="0" y="49"/>
                  </a:moveTo>
                  <a:lnTo>
                    <a:pt x="0" y="49"/>
                  </a:lnTo>
                  <a:lnTo>
                    <a:pt x="28" y="37"/>
                  </a:lnTo>
                  <a:lnTo>
                    <a:pt x="56" y="28"/>
                  </a:lnTo>
                  <a:lnTo>
                    <a:pt x="85" y="18"/>
                  </a:lnTo>
                  <a:lnTo>
                    <a:pt x="113" y="10"/>
                  </a:lnTo>
                  <a:lnTo>
                    <a:pt x="144" y="6"/>
                  </a:lnTo>
                  <a:lnTo>
                    <a:pt x="173" y="2"/>
                  </a:lnTo>
                  <a:lnTo>
                    <a:pt x="204" y="0"/>
                  </a:lnTo>
                  <a:lnTo>
                    <a:pt x="218" y="0"/>
                  </a:lnTo>
                  <a:lnTo>
                    <a:pt x="233" y="2"/>
                  </a:lnTo>
                  <a:lnTo>
                    <a:pt x="248" y="3"/>
                  </a:lnTo>
                  <a:lnTo>
                    <a:pt x="255" y="6"/>
                  </a:lnTo>
                  <a:lnTo>
                    <a:pt x="258" y="8"/>
                  </a:lnTo>
                  <a:lnTo>
                    <a:pt x="259" y="10"/>
                  </a:lnTo>
                  <a:lnTo>
                    <a:pt x="259" y="13"/>
                  </a:lnTo>
                  <a:lnTo>
                    <a:pt x="259" y="16"/>
                  </a:lnTo>
                  <a:lnTo>
                    <a:pt x="255" y="21"/>
                  </a:lnTo>
                  <a:lnTo>
                    <a:pt x="251" y="24"/>
                  </a:lnTo>
                  <a:lnTo>
                    <a:pt x="246" y="27"/>
                  </a:lnTo>
                  <a:lnTo>
                    <a:pt x="235" y="31"/>
                  </a:lnTo>
                  <a:lnTo>
                    <a:pt x="223" y="35"/>
                  </a:lnTo>
                  <a:lnTo>
                    <a:pt x="198" y="41"/>
                  </a:lnTo>
                  <a:lnTo>
                    <a:pt x="166" y="49"/>
                  </a:lnTo>
                  <a:lnTo>
                    <a:pt x="133" y="52"/>
                  </a:lnTo>
                  <a:lnTo>
                    <a:pt x="100" y="53"/>
                  </a:lnTo>
                  <a:lnTo>
                    <a:pt x="66" y="53"/>
                  </a:lnTo>
                  <a:lnTo>
                    <a:pt x="34" y="52"/>
                  </a:lnTo>
                  <a:lnTo>
                    <a:pt x="0" y="47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" name="Freeform 748"/>
            <p:cNvSpPr>
              <a:spLocks/>
            </p:cNvSpPr>
            <p:nvPr/>
          </p:nvSpPr>
          <p:spPr bwMode="auto">
            <a:xfrm>
              <a:off x="214313" y="134938"/>
              <a:ext cx="138113" cy="28575"/>
            </a:xfrm>
            <a:custGeom>
              <a:avLst/>
              <a:gdLst>
                <a:gd name="T0" fmla="*/ 0 w 259"/>
                <a:gd name="T1" fmla="*/ 49 h 53"/>
                <a:gd name="T2" fmla="*/ 0 w 259"/>
                <a:gd name="T3" fmla="*/ 49 h 53"/>
                <a:gd name="T4" fmla="*/ 28 w 259"/>
                <a:gd name="T5" fmla="*/ 37 h 53"/>
                <a:gd name="T6" fmla="*/ 56 w 259"/>
                <a:gd name="T7" fmla="*/ 28 h 53"/>
                <a:gd name="T8" fmla="*/ 85 w 259"/>
                <a:gd name="T9" fmla="*/ 18 h 53"/>
                <a:gd name="T10" fmla="*/ 113 w 259"/>
                <a:gd name="T11" fmla="*/ 10 h 53"/>
                <a:gd name="T12" fmla="*/ 144 w 259"/>
                <a:gd name="T13" fmla="*/ 6 h 53"/>
                <a:gd name="T14" fmla="*/ 173 w 259"/>
                <a:gd name="T15" fmla="*/ 2 h 53"/>
                <a:gd name="T16" fmla="*/ 204 w 259"/>
                <a:gd name="T17" fmla="*/ 0 h 53"/>
                <a:gd name="T18" fmla="*/ 218 w 259"/>
                <a:gd name="T19" fmla="*/ 0 h 53"/>
                <a:gd name="T20" fmla="*/ 233 w 259"/>
                <a:gd name="T21" fmla="*/ 2 h 53"/>
                <a:gd name="T22" fmla="*/ 248 w 259"/>
                <a:gd name="T23" fmla="*/ 3 h 53"/>
                <a:gd name="T24" fmla="*/ 255 w 259"/>
                <a:gd name="T25" fmla="*/ 6 h 53"/>
                <a:gd name="T26" fmla="*/ 258 w 259"/>
                <a:gd name="T27" fmla="*/ 8 h 53"/>
                <a:gd name="T28" fmla="*/ 259 w 259"/>
                <a:gd name="T29" fmla="*/ 10 h 53"/>
                <a:gd name="T30" fmla="*/ 259 w 259"/>
                <a:gd name="T31" fmla="*/ 13 h 53"/>
                <a:gd name="T32" fmla="*/ 259 w 259"/>
                <a:gd name="T33" fmla="*/ 16 h 53"/>
                <a:gd name="T34" fmla="*/ 255 w 259"/>
                <a:gd name="T35" fmla="*/ 21 h 53"/>
                <a:gd name="T36" fmla="*/ 251 w 259"/>
                <a:gd name="T37" fmla="*/ 24 h 53"/>
                <a:gd name="T38" fmla="*/ 246 w 259"/>
                <a:gd name="T39" fmla="*/ 27 h 53"/>
                <a:gd name="T40" fmla="*/ 235 w 259"/>
                <a:gd name="T41" fmla="*/ 31 h 53"/>
                <a:gd name="T42" fmla="*/ 223 w 259"/>
                <a:gd name="T43" fmla="*/ 35 h 53"/>
                <a:gd name="T44" fmla="*/ 198 w 259"/>
                <a:gd name="T45" fmla="*/ 41 h 53"/>
                <a:gd name="T46" fmla="*/ 166 w 259"/>
                <a:gd name="T47" fmla="*/ 49 h 53"/>
                <a:gd name="T48" fmla="*/ 133 w 259"/>
                <a:gd name="T49" fmla="*/ 52 h 53"/>
                <a:gd name="T50" fmla="*/ 100 w 259"/>
                <a:gd name="T51" fmla="*/ 53 h 53"/>
                <a:gd name="T52" fmla="*/ 66 w 259"/>
                <a:gd name="T53" fmla="*/ 53 h 53"/>
                <a:gd name="T54" fmla="*/ 34 w 259"/>
                <a:gd name="T55" fmla="*/ 52 h 53"/>
                <a:gd name="T56" fmla="*/ 0 w 259"/>
                <a:gd name="T57" fmla="*/ 4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9" h="53">
                  <a:moveTo>
                    <a:pt x="0" y="49"/>
                  </a:moveTo>
                  <a:lnTo>
                    <a:pt x="0" y="49"/>
                  </a:lnTo>
                  <a:lnTo>
                    <a:pt x="28" y="37"/>
                  </a:lnTo>
                  <a:lnTo>
                    <a:pt x="56" y="28"/>
                  </a:lnTo>
                  <a:lnTo>
                    <a:pt x="85" y="18"/>
                  </a:lnTo>
                  <a:lnTo>
                    <a:pt x="113" y="10"/>
                  </a:lnTo>
                  <a:lnTo>
                    <a:pt x="144" y="6"/>
                  </a:lnTo>
                  <a:lnTo>
                    <a:pt x="173" y="2"/>
                  </a:lnTo>
                  <a:lnTo>
                    <a:pt x="204" y="0"/>
                  </a:lnTo>
                  <a:lnTo>
                    <a:pt x="218" y="0"/>
                  </a:lnTo>
                  <a:lnTo>
                    <a:pt x="233" y="2"/>
                  </a:lnTo>
                  <a:lnTo>
                    <a:pt x="248" y="3"/>
                  </a:lnTo>
                  <a:lnTo>
                    <a:pt x="255" y="6"/>
                  </a:lnTo>
                  <a:lnTo>
                    <a:pt x="258" y="8"/>
                  </a:lnTo>
                  <a:lnTo>
                    <a:pt x="259" y="10"/>
                  </a:lnTo>
                  <a:lnTo>
                    <a:pt x="259" y="13"/>
                  </a:lnTo>
                  <a:lnTo>
                    <a:pt x="259" y="16"/>
                  </a:lnTo>
                  <a:lnTo>
                    <a:pt x="255" y="21"/>
                  </a:lnTo>
                  <a:lnTo>
                    <a:pt x="251" y="24"/>
                  </a:lnTo>
                  <a:lnTo>
                    <a:pt x="246" y="27"/>
                  </a:lnTo>
                  <a:lnTo>
                    <a:pt x="235" y="31"/>
                  </a:lnTo>
                  <a:lnTo>
                    <a:pt x="223" y="35"/>
                  </a:lnTo>
                  <a:lnTo>
                    <a:pt x="198" y="41"/>
                  </a:lnTo>
                  <a:lnTo>
                    <a:pt x="166" y="49"/>
                  </a:lnTo>
                  <a:lnTo>
                    <a:pt x="133" y="52"/>
                  </a:lnTo>
                  <a:lnTo>
                    <a:pt x="100" y="53"/>
                  </a:lnTo>
                  <a:lnTo>
                    <a:pt x="66" y="53"/>
                  </a:lnTo>
                  <a:lnTo>
                    <a:pt x="34" y="52"/>
                  </a:lnTo>
                  <a:lnTo>
                    <a:pt x="0" y="47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" name="Freeform 749"/>
            <p:cNvSpPr>
              <a:spLocks/>
            </p:cNvSpPr>
            <p:nvPr/>
          </p:nvSpPr>
          <p:spPr bwMode="auto">
            <a:xfrm>
              <a:off x="217488" y="188913"/>
              <a:ext cx="117475" cy="65088"/>
            </a:xfrm>
            <a:custGeom>
              <a:avLst/>
              <a:gdLst>
                <a:gd name="T0" fmla="*/ 8 w 223"/>
                <a:gd name="T1" fmla="*/ 0 h 123"/>
                <a:gd name="T2" fmla="*/ 8 w 223"/>
                <a:gd name="T3" fmla="*/ 0 h 123"/>
                <a:gd name="T4" fmla="*/ 39 w 223"/>
                <a:gd name="T5" fmla="*/ 2 h 123"/>
                <a:gd name="T6" fmla="*/ 69 w 223"/>
                <a:gd name="T7" fmla="*/ 5 h 123"/>
                <a:gd name="T8" fmla="*/ 99 w 223"/>
                <a:gd name="T9" fmla="*/ 11 h 123"/>
                <a:gd name="T10" fmla="*/ 113 w 223"/>
                <a:gd name="T11" fmla="*/ 15 h 123"/>
                <a:gd name="T12" fmla="*/ 128 w 223"/>
                <a:gd name="T13" fmla="*/ 19 h 123"/>
                <a:gd name="T14" fmla="*/ 151 w 223"/>
                <a:gd name="T15" fmla="*/ 31 h 123"/>
                <a:gd name="T16" fmla="*/ 165 w 223"/>
                <a:gd name="T17" fmla="*/ 38 h 123"/>
                <a:gd name="T18" fmla="*/ 175 w 223"/>
                <a:gd name="T19" fmla="*/ 46 h 123"/>
                <a:gd name="T20" fmla="*/ 187 w 223"/>
                <a:gd name="T21" fmla="*/ 55 h 123"/>
                <a:gd name="T22" fmla="*/ 197 w 223"/>
                <a:gd name="T23" fmla="*/ 63 h 123"/>
                <a:gd name="T24" fmla="*/ 206 w 223"/>
                <a:gd name="T25" fmla="*/ 74 h 123"/>
                <a:gd name="T26" fmla="*/ 213 w 223"/>
                <a:gd name="T27" fmla="*/ 84 h 123"/>
                <a:gd name="T28" fmla="*/ 217 w 223"/>
                <a:gd name="T29" fmla="*/ 90 h 123"/>
                <a:gd name="T30" fmla="*/ 222 w 223"/>
                <a:gd name="T31" fmla="*/ 97 h 123"/>
                <a:gd name="T32" fmla="*/ 223 w 223"/>
                <a:gd name="T33" fmla="*/ 104 h 123"/>
                <a:gd name="T34" fmla="*/ 223 w 223"/>
                <a:gd name="T35" fmla="*/ 112 h 123"/>
                <a:gd name="T36" fmla="*/ 220 w 223"/>
                <a:gd name="T37" fmla="*/ 118 h 123"/>
                <a:gd name="T38" fmla="*/ 216 w 223"/>
                <a:gd name="T39" fmla="*/ 121 h 123"/>
                <a:gd name="T40" fmla="*/ 210 w 223"/>
                <a:gd name="T41" fmla="*/ 122 h 123"/>
                <a:gd name="T42" fmla="*/ 204 w 223"/>
                <a:gd name="T43" fmla="*/ 123 h 123"/>
                <a:gd name="T44" fmla="*/ 194 w 223"/>
                <a:gd name="T45" fmla="*/ 122 h 123"/>
                <a:gd name="T46" fmla="*/ 184 w 223"/>
                <a:gd name="T47" fmla="*/ 121 h 123"/>
                <a:gd name="T48" fmla="*/ 163 w 223"/>
                <a:gd name="T49" fmla="*/ 113 h 123"/>
                <a:gd name="T50" fmla="*/ 138 w 223"/>
                <a:gd name="T51" fmla="*/ 101 h 123"/>
                <a:gd name="T52" fmla="*/ 112 w 223"/>
                <a:gd name="T53" fmla="*/ 87 h 123"/>
                <a:gd name="T54" fmla="*/ 84 w 223"/>
                <a:gd name="T55" fmla="*/ 68 h 123"/>
                <a:gd name="T56" fmla="*/ 55 w 223"/>
                <a:gd name="T57" fmla="*/ 49 h 123"/>
                <a:gd name="T58" fmla="*/ 0 w 223"/>
                <a:gd name="T59" fmla="*/ 6 h 123"/>
                <a:gd name="T60" fmla="*/ 8 w 223"/>
                <a:gd name="T6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3" h="123">
                  <a:moveTo>
                    <a:pt x="8" y="0"/>
                  </a:moveTo>
                  <a:lnTo>
                    <a:pt x="8" y="0"/>
                  </a:lnTo>
                  <a:lnTo>
                    <a:pt x="39" y="2"/>
                  </a:lnTo>
                  <a:lnTo>
                    <a:pt x="69" y="5"/>
                  </a:lnTo>
                  <a:lnTo>
                    <a:pt x="99" y="11"/>
                  </a:lnTo>
                  <a:lnTo>
                    <a:pt x="113" y="15"/>
                  </a:lnTo>
                  <a:lnTo>
                    <a:pt x="128" y="19"/>
                  </a:lnTo>
                  <a:lnTo>
                    <a:pt x="151" y="31"/>
                  </a:lnTo>
                  <a:lnTo>
                    <a:pt x="165" y="38"/>
                  </a:lnTo>
                  <a:lnTo>
                    <a:pt x="175" y="46"/>
                  </a:lnTo>
                  <a:lnTo>
                    <a:pt x="187" y="55"/>
                  </a:lnTo>
                  <a:lnTo>
                    <a:pt x="197" y="63"/>
                  </a:lnTo>
                  <a:lnTo>
                    <a:pt x="206" y="74"/>
                  </a:lnTo>
                  <a:lnTo>
                    <a:pt x="213" y="84"/>
                  </a:lnTo>
                  <a:lnTo>
                    <a:pt x="217" y="90"/>
                  </a:lnTo>
                  <a:lnTo>
                    <a:pt x="222" y="97"/>
                  </a:lnTo>
                  <a:lnTo>
                    <a:pt x="223" y="104"/>
                  </a:lnTo>
                  <a:lnTo>
                    <a:pt x="223" y="112"/>
                  </a:lnTo>
                  <a:lnTo>
                    <a:pt x="220" y="118"/>
                  </a:lnTo>
                  <a:lnTo>
                    <a:pt x="216" y="121"/>
                  </a:lnTo>
                  <a:lnTo>
                    <a:pt x="210" y="122"/>
                  </a:lnTo>
                  <a:lnTo>
                    <a:pt x="204" y="123"/>
                  </a:lnTo>
                  <a:lnTo>
                    <a:pt x="194" y="122"/>
                  </a:lnTo>
                  <a:lnTo>
                    <a:pt x="184" y="121"/>
                  </a:lnTo>
                  <a:lnTo>
                    <a:pt x="163" y="113"/>
                  </a:lnTo>
                  <a:lnTo>
                    <a:pt x="138" y="101"/>
                  </a:lnTo>
                  <a:lnTo>
                    <a:pt x="112" y="87"/>
                  </a:lnTo>
                  <a:lnTo>
                    <a:pt x="84" y="68"/>
                  </a:lnTo>
                  <a:lnTo>
                    <a:pt x="55" y="49"/>
                  </a:lnTo>
                  <a:lnTo>
                    <a:pt x="0" y="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" name="Freeform 750"/>
            <p:cNvSpPr>
              <a:spLocks/>
            </p:cNvSpPr>
            <p:nvPr/>
          </p:nvSpPr>
          <p:spPr bwMode="auto">
            <a:xfrm>
              <a:off x="217488" y="188913"/>
              <a:ext cx="117475" cy="65088"/>
            </a:xfrm>
            <a:custGeom>
              <a:avLst/>
              <a:gdLst>
                <a:gd name="T0" fmla="*/ 8 w 223"/>
                <a:gd name="T1" fmla="*/ 0 h 123"/>
                <a:gd name="T2" fmla="*/ 8 w 223"/>
                <a:gd name="T3" fmla="*/ 0 h 123"/>
                <a:gd name="T4" fmla="*/ 39 w 223"/>
                <a:gd name="T5" fmla="*/ 2 h 123"/>
                <a:gd name="T6" fmla="*/ 69 w 223"/>
                <a:gd name="T7" fmla="*/ 5 h 123"/>
                <a:gd name="T8" fmla="*/ 99 w 223"/>
                <a:gd name="T9" fmla="*/ 11 h 123"/>
                <a:gd name="T10" fmla="*/ 113 w 223"/>
                <a:gd name="T11" fmla="*/ 15 h 123"/>
                <a:gd name="T12" fmla="*/ 128 w 223"/>
                <a:gd name="T13" fmla="*/ 19 h 123"/>
                <a:gd name="T14" fmla="*/ 151 w 223"/>
                <a:gd name="T15" fmla="*/ 31 h 123"/>
                <a:gd name="T16" fmla="*/ 165 w 223"/>
                <a:gd name="T17" fmla="*/ 38 h 123"/>
                <a:gd name="T18" fmla="*/ 175 w 223"/>
                <a:gd name="T19" fmla="*/ 46 h 123"/>
                <a:gd name="T20" fmla="*/ 187 w 223"/>
                <a:gd name="T21" fmla="*/ 55 h 123"/>
                <a:gd name="T22" fmla="*/ 197 w 223"/>
                <a:gd name="T23" fmla="*/ 63 h 123"/>
                <a:gd name="T24" fmla="*/ 206 w 223"/>
                <a:gd name="T25" fmla="*/ 74 h 123"/>
                <a:gd name="T26" fmla="*/ 213 w 223"/>
                <a:gd name="T27" fmla="*/ 84 h 123"/>
                <a:gd name="T28" fmla="*/ 217 w 223"/>
                <a:gd name="T29" fmla="*/ 90 h 123"/>
                <a:gd name="T30" fmla="*/ 222 w 223"/>
                <a:gd name="T31" fmla="*/ 97 h 123"/>
                <a:gd name="T32" fmla="*/ 223 w 223"/>
                <a:gd name="T33" fmla="*/ 104 h 123"/>
                <a:gd name="T34" fmla="*/ 223 w 223"/>
                <a:gd name="T35" fmla="*/ 112 h 123"/>
                <a:gd name="T36" fmla="*/ 220 w 223"/>
                <a:gd name="T37" fmla="*/ 118 h 123"/>
                <a:gd name="T38" fmla="*/ 216 w 223"/>
                <a:gd name="T39" fmla="*/ 121 h 123"/>
                <a:gd name="T40" fmla="*/ 210 w 223"/>
                <a:gd name="T41" fmla="*/ 122 h 123"/>
                <a:gd name="T42" fmla="*/ 204 w 223"/>
                <a:gd name="T43" fmla="*/ 123 h 123"/>
                <a:gd name="T44" fmla="*/ 194 w 223"/>
                <a:gd name="T45" fmla="*/ 122 h 123"/>
                <a:gd name="T46" fmla="*/ 184 w 223"/>
                <a:gd name="T47" fmla="*/ 121 h 123"/>
                <a:gd name="T48" fmla="*/ 163 w 223"/>
                <a:gd name="T49" fmla="*/ 113 h 123"/>
                <a:gd name="T50" fmla="*/ 138 w 223"/>
                <a:gd name="T51" fmla="*/ 101 h 123"/>
                <a:gd name="T52" fmla="*/ 112 w 223"/>
                <a:gd name="T53" fmla="*/ 87 h 123"/>
                <a:gd name="T54" fmla="*/ 84 w 223"/>
                <a:gd name="T55" fmla="*/ 68 h 123"/>
                <a:gd name="T56" fmla="*/ 55 w 223"/>
                <a:gd name="T57" fmla="*/ 49 h 123"/>
                <a:gd name="T58" fmla="*/ 0 w 223"/>
                <a:gd name="T5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3" h="123">
                  <a:moveTo>
                    <a:pt x="8" y="0"/>
                  </a:moveTo>
                  <a:lnTo>
                    <a:pt x="8" y="0"/>
                  </a:lnTo>
                  <a:lnTo>
                    <a:pt x="39" y="2"/>
                  </a:lnTo>
                  <a:lnTo>
                    <a:pt x="69" y="5"/>
                  </a:lnTo>
                  <a:lnTo>
                    <a:pt x="99" y="11"/>
                  </a:lnTo>
                  <a:lnTo>
                    <a:pt x="113" y="15"/>
                  </a:lnTo>
                  <a:lnTo>
                    <a:pt x="128" y="19"/>
                  </a:lnTo>
                  <a:lnTo>
                    <a:pt x="151" y="31"/>
                  </a:lnTo>
                  <a:lnTo>
                    <a:pt x="165" y="38"/>
                  </a:lnTo>
                  <a:lnTo>
                    <a:pt x="175" y="46"/>
                  </a:lnTo>
                  <a:lnTo>
                    <a:pt x="187" y="55"/>
                  </a:lnTo>
                  <a:lnTo>
                    <a:pt x="197" y="63"/>
                  </a:lnTo>
                  <a:lnTo>
                    <a:pt x="206" y="74"/>
                  </a:lnTo>
                  <a:lnTo>
                    <a:pt x="213" y="84"/>
                  </a:lnTo>
                  <a:lnTo>
                    <a:pt x="217" y="90"/>
                  </a:lnTo>
                  <a:lnTo>
                    <a:pt x="222" y="97"/>
                  </a:lnTo>
                  <a:lnTo>
                    <a:pt x="223" y="104"/>
                  </a:lnTo>
                  <a:lnTo>
                    <a:pt x="223" y="112"/>
                  </a:lnTo>
                  <a:lnTo>
                    <a:pt x="220" y="118"/>
                  </a:lnTo>
                  <a:lnTo>
                    <a:pt x="216" y="121"/>
                  </a:lnTo>
                  <a:lnTo>
                    <a:pt x="210" y="122"/>
                  </a:lnTo>
                  <a:lnTo>
                    <a:pt x="204" y="123"/>
                  </a:lnTo>
                  <a:lnTo>
                    <a:pt x="194" y="122"/>
                  </a:lnTo>
                  <a:lnTo>
                    <a:pt x="184" y="121"/>
                  </a:lnTo>
                  <a:lnTo>
                    <a:pt x="163" y="113"/>
                  </a:lnTo>
                  <a:lnTo>
                    <a:pt x="138" y="101"/>
                  </a:lnTo>
                  <a:lnTo>
                    <a:pt x="112" y="87"/>
                  </a:lnTo>
                  <a:lnTo>
                    <a:pt x="84" y="68"/>
                  </a:lnTo>
                  <a:lnTo>
                    <a:pt x="55" y="49"/>
                  </a:lnTo>
                  <a:lnTo>
                    <a:pt x="0" y="6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" name="Freeform 751"/>
            <p:cNvSpPr>
              <a:spLocks/>
            </p:cNvSpPr>
            <p:nvPr/>
          </p:nvSpPr>
          <p:spPr bwMode="auto">
            <a:xfrm>
              <a:off x="220663" y="198438"/>
              <a:ext cx="111125" cy="65088"/>
            </a:xfrm>
            <a:custGeom>
              <a:avLst/>
              <a:gdLst>
                <a:gd name="T0" fmla="*/ 0 w 210"/>
                <a:gd name="T1" fmla="*/ 3 h 122"/>
                <a:gd name="T2" fmla="*/ 0 w 210"/>
                <a:gd name="T3" fmla="*/ 3 h 122"/>
                <a:gd name="T4" fmla="*/ 18 w 210"/>
                <a:gd name="T5" fmla="*/ 22 h 122"/>
                <a:gd name="T6" fmla="*/ 37 w 210"/>
                <a:gd name="T7" fmla="*/ 40 h 122"/>
                <a:gd name="T8" fmla="*/ 56 w 210"/>
                <a:gd name="T9" fmla="*/ 58 h 122"/>
                <a:gd name="T10" fmla="*/ 77 w 210"/>
                <a:gd name="T11" fmla="*/ 72 h 122"/>
                <a:gd name="T12" fmla="*/ 101 w 210"/>
                <a:gd name="T13" fmla="*/ 87 h 122"/>
                <a:gd name="T14" fmla="*/ 126 w 210"/>
                <a:gd name="T15" fmla="*/ 100 h 122"/>
                <a:gd name="T16" fmla="*/ 153 w 210"/>
                <a:gd name="T17" fmla="*/ 112 h 122"/>
                <a:gd name="T18" fmla="*/ 166 w 210"/>
                <a:gd name="T19" fmla="*/ 116 h 122"/>
                <a:gd name="T20" fmla="*/ 181 w 210"/>
                <a:gd name="T21" fmla="*/ 119 h 122"/>
                <a:gd name="T22" fmla="*/ 194 w 210"/>
                <a:gd name="T23" fmla="*/ 122 h 122"/>
                <a:gd name="T24" fmla="*/ 203 w 210"/>
                <a:gd name="T25" fmla="*/ 122 h 122"/>
                <a:gd name="T26" fmla="*/ 205 w 210"/>
                <a:gd name="T27" fmla="*/ 121 h 122"/>
                <a:gd name="T28" fmla="*/ 208 w 210"/>
                <a:gd name="T29" fmla="*/ 118 h 122"/>
                <a:gd name="T30" fmla="*/ 210 w 210"/>
                <a:gd name="T31" fmla="*/ 116 h 122"/>
                <a:gd name="T32" fmla="*/ 210 w 210"/>
                <a:gd name="T33" fmla="*/ 113 h 122"/>
                <a:gd name="T34" fmla="*/ 208 w 210"/>
                <a:gd name="T35" fmla="*/ 107 h 122"/>
                <a:gd name="T36" fmla="*/ 205 w 210"/>
                <a:gd name="T37" fmla="*/ 102 h 122"/>
                <a:gd name="T38" fmla="*/ 201 w 210"/>
                <a:gd name="T39" fmla="*/ 97 h 122"/>
                <a:gd name="T40" fmla="*/ 194 w 210"/>
                <a:gd name="T41" fmla="*/ 88 h 122"/>
                <a:gd name="T42" fmla="*/ 185 w 210"/>
                <a:gd name="T43" fmla="*/ 80 h 122"/>
                <a:gd name="T44" fmla="*/ 164 w 210"/>
                <a:gd name="T45" fmla="*/ 65 h 122"/>
                <a:gd name="T46" fmla="*/ 138 w 210"/>
                <a:gd name="T47" fmla="*/ 47 h 122"/>
                <a:gd name="T48" fmla="*/ 112 w 210"/>
                <a:gd name="T49" fmla="*/ 33 h 122"/>
                <a:gd name="T50" fmla="*/ 85 w 210"/>
                <a:gd name="T51" fmla="*/ 21 h 122"/>
                <a:gd name="T52" fmla="*/ 57 w 210"/>
                <a:gd name="T53" fmla="*/ 12 h 122"/>
                <a:gd name="T54" fmla="*/ 30 w 210"/>
                <a:gd name="T55" fmla="*/ 5 h 122"/>
                <a:gd name="T56" fmla="*/ 2 w 210"/>
                <a:gd name="T57" fmla="*/ 0 h 122"/>
                <a:gd name="T58" fmla="*/ 0 w 210"/>
                <a:gd name="T59" fmla="*/ 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0" h="122">
                  <a:moveTo>
                    <a:pt x="0" y="3"/>
                  </a:moveTo>
                  <a:lnTo>
                    <a:pt x="0" y="3"/>
                  </a:lnTo>
                  <a:lnTo>
                    <a:pt x="18" y="22"/>
                  </a:lnTo>
                  <a:lnTo>
                    <a:pt x="37" y="40"/>
                  </a:lnTo>
                  <a:lnTo>
                    <a:pt x="56" y="58"/>
                  </a:lnTo>
                  <a:lnTo>
                    <a:pt x="77" y="72"/>
                  </a:lnTo>
                  <a:lnTo>
                    <a:pt x="101" y="87"/>
                  </a:lnTo>
                  <a:lnTo>
                    <a:pt x="126" y="100"/>
                  </a:lnTo>
                  <a:lnTo>
                    <a:pt x="153" y="112"/>
                  </a:lnTo>
                  <a:lnTo>
                    <a:pt x="166" y="116"/>
                  </a:lnTo>
                  <a:lnTo>
                    <a:pt x="181" y="119"/>
                  </a:lnTo>
                  <a:lnTo>
                    <a:pt x="194" y="122"/>
                  </a:lnTo>
                  <a:lnTo>
                    <a:pt x="203" y="122"/>
                  </a:lnTo>
                  <a:lnTo>
                    <a:pt x="205" y="121"/>
                  </a:lnTo>
                  <a:lnTo>
                    <a:pt x="208" y="118"/>
                  </a:lnTo>
                  <a:lnTo>
                    <a:pt x="210" y="116"/>
                  </a:lnTo>
                  <a:lnTo>
                    <a:pt x="210" y="113"/>
                  </a:lnTo>
                  <a:lnTo>
                    <a:pt x="208" y="107"/>
                  </a:lnTo>
                  <a:lnTo>
                    <a:pt x="205" y="102"/>
                  </a:lnTo>
                  <a:lnTo>
                    <a:pt x="201" y="97"/>
                  </a:lnTo>
                  <a:lnTo>
                    <a:pt x="194" y="88"/>
                  </a:lnTo>
                  <a:lnTo>
                    <a:pt x="185" y="80"/>
                  </a:lnTo>
                  <a:lnTo>
                    <a:pt x="164" y="65"/>
                  </a:lnTo>
                  <a:lnTo>
                    <a:pt x="138" y="47"/>
                  </a:lnTo>
                  <a:lnTo>
                    <a:pt x="112" y="33"/>
                  </a:lnTo>
                  <a:lnTo>
                    <a:pt x="85" y="21"/>
                  </a:lnTo>
                  <a:lnTo>
                    <a:pt x="57" y="12"/>
                  </a:lnTo>
                  <a:lnTo>
                    <a:pt x="30" y="5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" name="Freeform 752"/>
            <p:cNvSpPr>
              <a:spLocks/>
            </p:cNvSpPr>
            <p:nvPr/>
          </p:nvSpPr>
          <p:spPr bwMode="auto">
            <a:xfrm>
              <a:off x="220663" y="198438"/>
              <a:ext cx="111125" cy="65088"/>
            </a:xfrm>
            <a:custGeom>
              <a:avLst/>
              <a:gdLst>
                <a:gd name="T0" fmla="*/ 0 w 210"/>
                <a:gd name="T1" fmla="*/ 3 h 122"/>
                <a:gd name="T2" fmla="*/ 0 w 210"/>
                <a:gd name="T3" fmla="*/ 3 h 122"/>
                <a:gd name="T4" fmla="*/ 18 w 210"/>
                <a:gd name="T5" fmla="*/ 22 h 122"/>
                <a:gd name="T6" fmla="*/ 37 w 210"/>
                <a:gd name="T7" fmla="*/ 40 h 122"/>
                <a:gd name="T8" fmla="*/ 56 w 210"/>
                <a:gd name="T9" fmla="*/ 58 h 122"/>
                <a:gd name="T10" fmla="*/ 77 w 210"/>
                <a:gd name="T11" fmla="*/ 72 h 122"/>
                <a:gd name="T12" fmla="*/ 101 w 210"/>
                <a:gd name="T13" fmla="*/ 87 h 122"/>
                <a:gd name="T14" fmla="*/ 126 w 210"/>
                <a:gd name="T15" fmla="*/ 100 h 122"/>
                <a:gd name="T16" fmla="*/ 153 w 210"/>
                <a:gd name="T17" fmla="*/ 112 h 122"/>
                <a:gd name="T18" fmla="*/ 166 w 210"/>
                <a:gd name="T19" fmla="*/ 116 h 122"/>
                <a:gd name="T20" fmla="*/ 181 w 210"/>
                <a:gd name="T21" fmla="*/ 119 h 122"/>
                <a:gd name="T22" fmla="*/ 194 w 210"/>
                <a:gd name="T23" fmla="*/ 122 h 122"/>
                <a:gd name="T24" fmla="*/ 203 w 210"/>
                <a:gd name="T25" fmla="*/ 122 h 122"/>
                <a:gd name="T26" fmla="*/ 205 w 210"/>
                <a:gd name="T27" fmla="*/ 121 h 122"/>
                <a:gd name="T28" fmla="*/ 208 w 210"/>
                <a:gd name="T29" fmla="*/ 118 h 122"/>
                <a:gd name="T30" fmla="*/ 210 w 210"/>
                <a:gd name="T31" fmla="*/ 116 h 122"/>
                <a:gd name="T32" fmla="*/ 210 w 210"/>
                <a:gd name="T33" fmla="*/ 113 h 122"/>
                <a:gd name="T34" fmla="*/ 208 w 210"/>
                <a:gd name="T35" fmla="*/ 107 h 122"/>
                <a:gd name="T36" fmla="*/ 205 w 210"/>
                <a:gd name="T37" fmla="*/ 102 h 122"/>
                <a:gd name="T38" fmla="*/ 201 w 210"/>
                <a:gd name="T39" fmla="*/ 97 h 122"/>
                <a:gd name="T40" fmla="*/ 194 w 210"/>
                <a:gd name="T41" fmla="*/ 88 h 122"/>
                <a:gd name="T42" fmla="*/ 185 w 210"/>
                <a:gd name="T43" fmla="*/ 80 h 122"/>
                <a:gd name="T44" fmla="*/ 164 w 210"/>
                <a:gd name="T45" fmla="*/ 65 h 122"/>
                <a:gd name="T46" fmla="*/ 138 w 210"/>
                <a:gd name="T47" fmla="*/ 47 h 122"/>
                <a:gd name="T48" fmla="*/ 112 w 210"/>
                <a:gd name="T49" fmla="*/ 33 h 122"/>
                <a:gd name="T50" fmla="*/ 85 w 210"/>
                <a:gd name="T51" fmla="*/ 21 h 122"/>
                <a:gd name="T52" fmla="*/ 57 w 210"/>
                <a:gd name="T53" fmla="*/ 12 h 122"/>
                <a:gd name="T54" fmla="*/ 30 w 210"/>
                <a:gd name="T55" fmla="*/ 5 h 122"/>
                <a:gd name="T56" fmla="*/ 2 w 210"/>
                <a:gd name="T5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0" h="122">
                  <a:moveTo>
                    <a:pt x="0" y="3"/>
                  </a:moveTo>
                  <a:lnTo>
                    <a:pt x="0" y="3"/>
                  </a:lnTo>
                  <a:lnTo>
                    <a:pt x="18" y="22"/>
                  </a:lnTo>
                  <a:lnTo>
                    <a:pt x="37" y="40"/>
                  </a:lnTo>
                  <a:lnTo>
                    <a:pt x="56" y="58"/>
                  </a:lnTo>
                  <a:lnTo>
                    <a:pt x="77" y="72"/>
                  </a:lnTo>
                  <a:lnTo>
                    <a:pt x="101" y="87"/>
                  </a:lnTo>
                  <a:lnTo>
                    <a:pt x="126" y="100"/>
                  </a:lnTo>
                  <a:lnTo>
                    <a:pt x="153" y="112"/>
                  </a:lnTo>
                  <a:lnTo>
                    <a:pt x="166" y="116"/>
                  </a:lnTo>
                  <a:lnTo>
                    <a:pt x="181" y="119"/>
                  </a:lnTo>
                  <a:lnTo>
                    <a:pt x="194" y="122"/>
                  </a:lnTo>
                  <a:lnTo>
                    <a:pt x="203" y="122"/>
                  </a:lnTo>
                  <a:lnTo>
                    <a:pt x="205" y="121"/>
                  </a:lnTo>
                  <a:lnTo>
                    <a:pt x="208" y="118"/>
                  </a:lnTo>
                  <a:lnTo>
                    <a:pt x="210" y="116"/>
                  </a:lnTo>
                  <a:lnTo>
                    <a:pt x="210" y="113"/>
                  </a:lnTo>
                  <a:lnTo>
                    <a:pt x="208" y="107"/>
                  </a:lnTo>
                  <a:lnTo>
                    <a:pt x="205" y="102"/>
                  </a:lnTo>
                  <a:lnTo>
                    <a:pt x="201" y="97"/>
                  </a:lnTo>
                  <a:lnTo>
                    <a:pt x="194" y="88"/>
                  </a:lnTo>
                  <a:lnTo>
                    <a:pt x="185" y="80"/>
                  </a:lnTo>
                  <a:lnTo>
                    <a:pt x="164" y="65"/>
                  </a:lnTo>
                  <a:lnTo>
                    <a:pt x="138" y="47"/>
                  </a:lnTo>
                  <a:lnTo>
                    <a:pt x="112" y="33"/>
                  </a:lnTo>
                  <a:lnTo>
                    <a:pt x="85" y="21"/>
                  </a:lnTo>
                  <a:lnTo>
                    <a:pt x="57" y="12"/>
                  </a:lnTo>
                  <a:lnTo>
                    <a:pt x="30" y="5"/>
                  </a:lnTo>
                  <a:lnTo>
                    <a:pt x="2" y="0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" name="Freeform 753"/>
            <p:cNvSpPr>
              <a:spLocks/>
            </p:cNvSpPr>
            <p:nvPr/>
          </p:nvSpPr>
          <p:spPr bwMode="auto">
            <a:xfrm>
              <a:off x="215900" y="207963"/>
              <a:ext cx="93663" cy="88900"/>
            </a:xfrm>
            <a:custGeom>
              <a:avLst/>
              <a:gdLst>
                <a:gd name="T0" fmla="*/ 8 w 179"/>
                <a:gd name="T1" fmla="*/ 0 h 166"/>
                <a:gd name="T2" fmla="*/ 8 w 179"/>
                <a:gd name="T3" fmla="*/ 0 h 166"/>
                <a:gd name="T4" fmla="*/ 34 w 179"/>
                <a:gd name="T5" fmla="*/ 8 h 166"/>
                <a:gd name="T6" fmla="*/ 59 w 179"/>
                <a:gd name="T7" fmla="*/ 17 h 166"/>
                <a:gd name="T8" fmla="*/ 84 w 179"/>
                <a:gd name="T9" fmla="*/ 28 h 166"/>
                <a:gd name="T10" fmla="*/ 96 w 179"/>
                <a:gd name="T11" fmla="*/ 36 h 166"/>
                <a:gd name="T12" fmla="*/ 107 w 179"/>
                <a:gd name="T13" fmla="*/ 43 h 166"/>
                <a:gd name="T14" fmla="*/ 129 w 179"/>
                <a:gd name="T15" fmla="*/ 59 h 166"/>
                <a:gd name="T16" fmla="*/ 138 w 179"/>
                <a:gd name="T17" fmla="*/ 69 h 166"/>
                <a:gd name="T18" fmla="*/ 149 w 179"/>
                <a:gd name="T19" fmla="*/ 80 h 166"/>
                <a:gd name="T20" fmla="*/ 156 w 179"/>
                <a:gd name="T21" fmla="*/ 90 h 166"/>
                <a:gd name="T22" fmla="*/ 165 w 179"/>
                <a:gd name="T23" fmla="*/ 102 h 166"/>
                <a:gd name="T24" fmla="*/ 171 w 179"/>
                <a:gd name="T25" fmla="*/ 113 h 166"/>
                <a:gd name="T26" fmla="*/ 175 w 179"/>
                <a:gd name="T27" fmla="*/ 125 h 166"/>
                <a:gd name="T28" fmla="*/ 178 w 179"/>
                <a:gd name="T29" fmla="*/ 132 h 166"/>
                <a:gd name="T30" fmla="*/ 179 w 179"/>
                <a:gd name="T31" fmla="*/ 141 h 166"/>
                <a:gd name="T32" fmla="*/ 178 w 179"/>
                <a:gd name="T33" fmla="*/ 150 h 166"/>
                <a:gd name="T34" fmla="*/ 175 w 179"/>
                <a:gd name="T35" fmla="*/ 157 h 166"/>
                <a:gd name="T36" fmla="*/ 171 w 179"/>
                <a:gd name="T37" fmla="*/ 162 h 166"/>
                <a:gd name="T38" fmla="*/ 163 w 179"/>
                <a:gd name="T39" fmla="*/ 165 h 166"/>
                <a:gd name="T40" fmla="*/ 156 w 179"/>
                <a:gd name="T41" fmla="*/ 166 h 166"/>
                <a:gd name="T42" fmla="*/ 149 w 179"/>
                <a:gd name="T43" fmla="*/ 165 h 166"/>
                <a:gd name="T44" fmla="*/ 137 w 179"/>
                <a:gd name="T45" fmla="*/ 163 h 166"/>
                <a:gd name="T46" fmla="*/ 125 w 179"/>
                <a:gd name="T47" fmla="*/ 159 h 166"/>
                <a:gd name="T48" fmla="*/ 113 w 179"/>
                <a:gd name="T49" fmla="*/ 153 h 166"/>
                <a:gd name="T50" fmla="*/ 102 w 179"/>
                <a:gd name="T51" fmla="*/ 146 h 166"/>
                <a:gd name="T52" fmla="*/ 91 w 179"/>
                <a:gd name="T53" fmla="*/ 138 h 166"/>
                <a:gd name="T54" fmla="*/ 81 w 179"/>
                <a:gd name="T55" fmla="*/ 129 h 166"/>
                <a:gd name="T56" fmla="*/ 62 w 179"/>
                <a:gd name="T57" fmla="*/ 112 h 166"/>
                <a:gd name="T58" fmla="*/ 52 w 179"/>
                <a:gd name="T59" fmla="*/ 99 h 166"/>
                <a:gd name="T60" fmla="*/ 43 w 179"/>
                <a:gd name="T61" fmla="*/ 87 h 166"/>
                <a:gd name="T62" fmla="*/ 34 w 179"/>
                <a:gd name="T63" fmla="*/ 74 h 166"/>
                <a:gd name="T64" fmla="*/ 25 w 179"/>
                <a:gd name="T65" fmla="*/ 61 h 166"/>
                <a:gd name="T66" fmla="*/ 12 w 179"/>
                <a:gd name="T67" fmla="*/ 33 h 166"/>
                <a:gd name="T68" fmla="*/ 0 w 179"/>
                <a:gd name="T69" fmla="*/ 3 h 166"/>
                <a:gd name="T70" fmla="*/ 8 w 179"/>
                <a:gd name="T7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9" h="166">
                  <a:moveTo>
                    <a:pt x="8" y="0"/>
                  </a:moveTo>
                  <a:lnTo>
                    <a:pt x="8" y="0"/>
                  </a:lnTo>
                  <a:lnTo>
                    <a:pt x="34" y="8"/>
                  </a:lnTo>
                  <a:lnTo>
                    <a:pt x="59" y="17"/>
                  </a:lnTo>
                  <a:lnTo>
                    <a:pt x="84" y="28"/>
                  </a:lnTo>
                  <a:lnTo>
                    <a:pt x="96" y="36"/>
                  </a:lnTo>
                  <a:lnTo>
                    <a:pt x="107" y="43"/>
                  </a:lnTo>
                  <a:lnTo>
                    <a:pt x="129" y="59"/>
                  </a:lnTo>
                  <a:lnTo>
                    <a:pt x="138" y="69"/>
                  </a:lnTo>
                  <a:lnTo>
                    <a:pt x="149" y="80"/>
                  </a:lnTo>
                  <a:lnTo>
                    <a:pt x="156" y="90"/>
                  </a:lnTo>
                  <a:lnTo>
                    <a:pt x="165" y="102"/>
                  </a:lnTo>
                  <a:lnTo>
                    <a:pt x="171" y="113"/>
                  </a:lnTo>
                  <a:lnTo>
                    <a:pt x="175" y="125"/>
                  </a:lnTo>
                  <a:lnTo>
                    <a:pt x="178" y="132"/>
                  </a:lnTo>
                  <a:lnTo>
                    <a:pt x="179" y="141"/>
                  </a:lnTo>
                  <a:lnTo>
                    <a:pt x="178" y="150"/>
                  </a:lnTo>
                  <a:lnTo>
                    <a:pt x="175" y="157"/>
                  </a:lnTo>
                  <a:lnTo>
                    <a:pt x="171" y="162"/>
                  </a:lnTo>
                  <a:lnTo>
                    <a:pt x="163" y="165"/>
                  </a:lnTo>
                  <a:lnTo>
                    <a:pt x="156" y="166"/>
                  </a:lnTo>
                  <a:lnTo>
                    <a:pt x="149" y="165"/>
                  </a:lnTo>
                  <a:lnTo>
                    <a:pt x="137" y="163"/>
                  </a:lnTo>
                  <a:lnTo>
                    <a:pt x="125" y="159"/>
                  </a:lnTo>
                  <a:lnTo>
                    <a:pt x="113" y="153"/>
                  </a:lnTo>
                  <a:lnTo>
                    <a:pt x="102" y="146"/>
                  </a:lnTo>
                  <a:lnTo>
                    <a:pt x="91" y="138"/>
                  </a:lnTo>
                  <a:lnTo>
                    <a:pt x="81" y="129"/>
                  </a:lnTo>
                  <a:lnTo>
                    <a:pt x="62" y="112"/>
                  </a:lnTo>
                  <a:lnTo>
                    <a:pt x="52" y="99"/>
                  </a:lnTo>
                  <a:lnTo>
                    <a:pt x="43" y="87"/>
                  </a:lnTo>
                  <a:lnTo>
                    <a:pt x="34" y="74"/>
                  </a:lnTo>
                  <a:lnTo>
                    <a:pt x="25" y="61"/>
                  </a:lnTo>
                  <a:lnTo>
                    <a:pt x="12" y="33"/>
                  </a:lnTo>
                  <a:lnTo>
                    <a:pt x="0" y="3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" name="Freeform 754"/>
            <p:cNvSpPr>
              <a:spLocks/>
            </p:cNvSpPr>
            <p:nvPr/>
          </p:nvSpPr>
          <p:spPr bwMode="auto">
            <a:xfrm>
              <a:off x="215900" y="207963"/>
              <a:ext cx="93663" cy="88900"/>
            </a:xfrm>
            <a:custGeom>
              <a:avLst/>
              <a:gdLst>
                <a:gd name="T0" fmla="*/ 8 w 179"/>
                <a:gd name="T1" fmla="*/ 0 h 166"/>
                <a:gd name="T2" fmla="*/ 8 w 179"/>
                <a:gd name="T3" fmla="*/ 0 h 166"/>
                <a:gd name="T4" fmla="*/ 34 w 179"/>
                <a:gd name="T5" fmla="*/ 8 h 166"/>
                <a:gd name="T6" fmla="*/ 59 w 179"/>
                <a:gd name="T7" fmla="*/ 17 h 166"/>
                <a:gd name="T8" fmla="*/ 84 w 179"/>
                <a:gd name="T9" fmla="*/ 28 h 166"/>
                <a:gd name="T10" fmla="*/ 96 w 179"/>
                <a:gd name="T11" fmla="*/ 36 h 166"/>
                <a:gd name="T12" fmla="*/ 107 w 179"/>
                <a:gd name="T13" fmla="*/ 43 h 166"/>
                <a:gd name="T14" fmla="*/ 129 w 179"/>
                <a:gd name="T15" fmla="*/ 59 h 166"/>
                <a:gd name="T16" fmla="*/ 138 w 179"/>
                <a:gd name="T17" fmla="*/ 69 h 166"/>
                <a:gd name="T18" fmla="*/ 149 w 179"/>
                <a:gd name="T19" fmla="*/ 80 h 166"/>
                <a:gd name="T20" fmla="*/ 156 w 179"/>
                <a:gd name="T21" fmla="*/ 90 h 166"/>
                <a:gd name="T22" fmla="*/ 165 w 179"/>
                <a:gd name="T23" fmla="*/ 102 h 166"/>
                <a:gd name="T24" fmla="*/ 171 w 179"/>
                <a:gd name="T25" fmla="*/ 113 h 166"/>
                <a:gd name="T26" fmla="*/ 175 w 179"/>
                <a:gd name="T27" fmla="*/ 125 h 166"/>
                <a:gd name="T28" fmla="*/ 178 w 179"/>
                <a:gd name="T29" fmla="*/ 132 h 166"/>
                <a:gd name="T30" fmla="*/ 179 w 179"/>
                <a:gd name="T31" fmla="*/ 141 h 166"/>
                <a:gd name="T32" fmla="*/ 178 w 179"/>
                <a:gd name="T33" fmla="*/ 150 h 166"/>
                <a:gd name="T34" fmla="*/ 175 w 179"/>
                <a:gd name="T35" fmla="*/ 157 h 166"/>
                <a:gd name="T36" fmla="*/ 171 w 179"/>
                <a:gd name="T37" fmla="*/ 162 h 166"/>
                <a:gd name="T38" fmla="*/ 163 w 179"/>
                <a:gd name="T39" fmla="*/ 165 h 166"/>
                <a:gd name="T40" fmla="*/ 156 w 179"/>
                <a:gd name="T41" fmla="*/ 166 h 166"/>
                <a:gd name="T42" fmla="*/ 149 w 179"/>
                <a:gd name="T43" fmla="*/ 165 h 166"/>
                <a:gd name="T44" fmla="*/ 137 w 179"/>
                <a:gd name="T45" fmla="*/ 163 h 166"/>
                <a:gd name="T46" fmla="*/ 125 w 179"/>
                <a:gd name="T47" fmla="*/ 159 h 166"/>
                <a:gd name="T48" fmla="*/ 113 w 179"/>
                <a:gd name="T49" fmla="*/ 153 h 166"/>
                <a:gd name="T50" fmla="*/ 102 w 179"/>
                <a:gd name="T51" fmla="*/ 146 h 166"/>
                <a:gd name="T52" fmla="*/ 91 w 179"/>
                <a:gd name="T53" fmla="*/ 138 h 166"/>
                <a:gd name="T54" fmla="*/ 81 w 179"/>
                <a:gd name="T55" fmla="*/ 129 h 166"/>
                <a:gd name="T56" fmla="*/ 62 w 179"/>
                <a:gd name="T57" fmla="*/ 112 h 166"/>
                <a:gd name="T58" fmla="*/ 52 w 179"/>
                <a:gd name="T59" fmla="*/ 99 h 166"/>
                <a:gd name="T60" fmla="*/ 43 w 179"/>
                <a:gd name="T61" fmla="*/ 87 h 166"/>
                <a:gd name="T62" fmla="*/ 34 w 179"/>
                <a:gd name="T63" fmla="*/ 74 h 166"/>
                <a:gd name="T64" fmla="*/ 25 w 179"/>
                <a:gd name="T65" fmla="*/ 61 h 166"/>
                <a:gd name="T66" fmla="*/ 12 w 179"/>
                <a:gd name="T67" fmla="*/ 33 h 166"/>
                <a:gd name="T68" fmla="*/ 0 w 179"/>
                <a:gd name="T69" fmla="*/ 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66">
                  <a:moveTo>
                    <a:pt x="8" y="0"/>
                  </a:moveTo>
                  <a:lnTo>
                    <a:pt x="8" y="0"/>
                  </a:lnTo>
                  <a:lnTo>
                    <a:pt x="34" y="8"/>
                  </a:lnTo>
                  <a:lnTo>
                    <a:pt x="59" y="17"/>
                  </a:lnTo>
                  <a:lnTo>
                    <a:pt x="84" y="28"/>
                  </a:lnTo>
                  <a:lnTo>
                    <a:pt x="96" y="36"/>
                  </a:lnTo>
                  <a:lnTo>
                    <a:pt x="107" y="43"/>
                  </a:lnTo>
                  <a:lnTo>
                    <a:pt x="129" y="59"/>
                  </a:lnTo>
                  <a:lnTo>
                    <a:pt x="138" y="69"/>
                  </a:lnTo>
                  <a:lnTo>
                    <a:pt x="149" y="80"/>
                  </a:lnTo>
                  <a:lnTo>
                    <a:pt x="156" y="90"/>
                  </a:lnTo>
                  <a:lnTo>
                    <a:pt x="165" y="102"/>
                  </a:lnTo>
                  <a:lnTo>
                    <a:pt x="171" y="113"/>
                  </a:lnTo>
                  <a:lnTo>
                    <a:pt x="175" y="125"/>
                  </a:lnTo>
                  <a:lnTo>
                    <a:pt x="178" y="132"/>
                  </a:lnTo>
                  <a:lnTo>
                    <a:pt x="179" y="141"/>
                  </a:lnTo>
                  <a:lnTo>
                    <a:pt x="178" y="150"/>
                  </a:lnTo>
                  <a:lnTo>
                    <a:pt x="175" y="157"/>
                  </a:lnTo>
                  <a:lnTo>
                    <a:pt x="171" y="162"/>
                  </a:lnTo>
                  <a:lnTo>
                    <a:pt x="163" y="165"/>
                  </a:lnTo>
                  <a:lnTo>
                    <a:pt x="156" y="166"/>
                  </a:lnTo>
                  <a:lnTo>
                    <a:pt x="149" y="165"/>
                  </a:lnTo>
                  <a:lnTo>
                    <a:pt x="137" y="163"/>
                  </a:lnTo>
                  <a:lnTo>
                    <a:pt x="125" y="159"/>
                  </a:lnTo>
                  <a:lnTo>
                    <a:pt x="113" y="153"/>
                  </a:lnTo>
                  <a:lnTo>
                    <a:pt x="102" y="146"/>
                  </a:lnTo>
                  <a:lnTo>
                    <a:pt x="91" y="138"/>
                  </a:lnTo>
                  <a:lnTo>
                    <a:pt x="81" y="129"/>
                  </a:lnTo>
                  <a:lnTo>
                    <a:pt x="62" y="112"/>
                  </a:lnTo>
                  <a:lnTo>
                    <a:pt x="52" y="99"/>
                  </a:lnTo>
                  <a:lnTo>
                    <a:pt x="43" y="87"/>
                  </a:lnTo>
                  <a:lnTo>
                    <a:pt x="34" y="74"/>
                  </a:lnTo>
                  <a:lnTo>
                    <a:pt x="25" y="61"/>
                  </a:lnTo>
                  <a:lnTo>
                    <a:pt x="12" y="33"/>
                  </a:lnTo>
                  <a:lnTo>
                    <a:pt x="0" y="3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" name="Freeform 755"/>
            <p:cNvSpPr>
              <a:spLocks/>
            </p:cNvSpPr>
            <p:nvPr/>
          </p:nvSpPr>
          <p:spPr bwMode="auto">
            <a:xfrm>
              <a:off x="206375" y="219075"/>
              <a:ext cx="82550" cy="98425"/>
            </a:xfrm>
            <a:custGeom>
              <a:avLst/>
              <a:gdLst>
                <a:gd name="T0" fmla="*/ 6 w 156"/>
                <a:gd name="T1" fmla="*/ 1 h 187"/>
                <a:gd name="T2" fmla="*/ 6 w 156"/>
                <a:gd name="T3" fmla="*/ 1 h 187"/>
                <a:gd name="T4" fmla="*/ 11 w 156"/>
                <a:gd name="T5" fmla="*/ 13 h 187"/>
                <a:gd name="T6" fmla="*/ 16 w 156"/>
                <a:gd name="T7" fmla="*/ 24 h 187"/>
                <a:gd name="T8" fmla="*/ 30 w 156"/>
                <a:gd name="T9" fmla="*/ 45 h 187"/>
                <a:gd name="T10" fmla="*/ 44 w 156"/>
                <a:gd name="T11" fmla="*/ 65 h 187"/>
                <a:gd name="T12" fmla="*/ 60 w 156"/>
                <a:gd name="T13" fmla="*/ 85 h 187"/>
                <a:gd name="T14" fmla="*/ 94 w 156"/>
                <a:gd name="T15" fmla="*/ 123 h 187"/>
                <a:gd name="T16" fmla="*/ 109 w 156"/>
                <a:gd name="T17" fmla="*/ 143 h 187"/>
                <a:gd name="T18" fmla="*/ 123 w 156"/>
                <a:gd name="T19" fmla="*/ 164 h 187"/>
                <a:gd name="T20" fmla="*/ 126 w 156"/>
                <a:gd name="T21" fmla="*/ 171 h 187"/>
                <a:gd name="T22" fmla="*/ 132 w 156"/>
                <a:gd name="T23" fmla="*/ 180 h 187"/>
                <a:gd name="T24" fmla="*/ 134 w 156"/>
                <a:gd name="T25" fmla="*/ 183 h 187"/>
                <a:gd name="T26" fmla="*/ 137 w 156"/>
                <a:gd name="T27" fmla="*/ 186 h 187"/>
                <a:gd name="T28" fmla="*/ 141 w 156"/>
                <a:gd name="T29" fmla="*/ 187 h 187"/>
                <a:gd name="T30" fmla="*/ 145 w 156"/>
                <a:gd name="T31" fmla="*/ 187 h 187"/>
                <a:gd name="T32" fmla="*/ 151 w 156"/>
                <a:gd name="T33" fmla="*/ 170 h 187"/>
                <a:gd name="T34" fmla="*/ 156 w 156"/>
                <a:gd name="T35" fmla="*/ 152 h 187"/>
                <a:gd name="T36" fmla="*/ 156 w 156"/>
                <a:gd name="T37" fmla="*/ 143 h 187"/>
                <a:gd name="T38" fmla="*/ 156 w 156"/>
                <a:gd name="T39" fmla="*/ 134 h 187"/>
                <a:gd name="T40" fmla="*/ 154 w 156"/>
                <a:gd name="T41" fmla="*/ 126 h 187"/>
                <a:gd name="T42" fmla="*/ 150 w 156"/>
                <a:gd name="T43" fmla="*/ 115 h 187"/>
                <a:gd name="T44" fmla="*/ 141 w 156"/>
                <a:gd name="T45" fmla="*/ 102 h 187"/>
                <a:gd name="T46" fmla="*/ 131 w 156"/>
                <a:gd name="T47" fmla="*/ 89 h 187"/>
                <a:gd name="T48" fmla="*/ 119 w 156"/>
                <a:gd name="T49" fmla="*/ 76 h 187"/>
                <a:gd name="T50" fmla="*/ 107 w 156"/>
                <a:gd name="T51" fmla="*/ 65 h 187"/>
                <a:gd name="T52" fmla="*/ 78 w 156"/>
                <a:gd name="T53" fmla="*/ 41 h 187"/>
                <a:gd name="T54" fmla="*/ 63 w 156"/>
                <a:gd name="T55" fmla="*/ 30 h 187"/>
                <a:gd name="T56" fmla="*/ 47 w 156"/>
                <a:gd name="T57" fmla="*/ 20 h 187"/>
                <a:gd name="T58" fmla="*/ 24 w 156"/>
                <a:gd name="T59" fmla="*/ 8 h 187"/>
                <a:gd name="T60" fmla="*/ 0 w 156"/>
                <a:gd name="T61" fmla="*/ 0 h 187"/>
                <a:gd name="T62" fmla="*/ 6 w 156"/>
                <a:gd name="T63" fmla="*/ 1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6" h="187">
                  <a:moveTo>
                    <a:pt x="6" y="1"/>
                  </a:moveTo>
                  <a:lnTo>
                    <a:pt x="6" y="1"/>
                  </a:lnTo>
                  <a:lnTo>
                    <a:pt x="11" y="13"/>
                  </a:lnTo>
                  <a:lnTo>
                    <a:pt x="16" y="24"/>
                  </a:lnTo>
                  <a:lnTo>
                    <a:pt x="30" y="45"/>
                  </a:lnTo>
                  <a:lnTo>
                    <a:pt x="44" y="65"/>
                  </a:lnTo>
                  <a:lnTo>
                    <a:pt x="60" y="85"/>
                  </a:lnTo>
                  <a:lnTo>
                    <a:pt x="94" y="123"/>
                  </a:lnTo>
                  <a:lnTo>
                    <a:pt x="109" y="143"/>
                  </a:lnTo>
                  <a:lnTo>
                    <a:pt x="123" y="164"/>
                  </a:lnTo>
                  <a:lnTo>
                    <a:pt x="126" y="171"/>
                  </a:lnTo>
                  <a:lnTo>
                    <a:pt x="132" y="180"/>
                  </a:lnTo>
                  <a:lnTo>
                    <a:pt x="134" y="183"/>
                  </a:lnTo>
                  <a:lnTo>
                    <a:pt x="137" y="186"/>
                  </a:lnTo>
                  <a:lnTo>
                    <a:pt x="141" y="187"/>
                  </a:lnTo>
                  <a:lnTo>
                    <a:pt x="145" y="187"/>
                  </a:lnTo>
                  <a:lnTo>
                    <a:pt x="151" y="170"/>
                  </a:lnTo>
                  <a:lnTo>
                    <a:pt x="156" y="152"/>
                  </a:lnTo>
                  <a:lnTo>
                    <a:pt x="156" y="143"/>
                  </a:lnTo>
                  <a:lnTo>
                    <a:pt x="156" y="134"/>
                  </a:lnTo>
                  <a:lnTo>
                    <a:pt x="154" y="126"/>
                  </a:lnTo>
                  <a:lnTo>
                    <a:pt x="150" y="115"/>
                  </a:lnTo>
                  <a:lnTo>
                    <a:pt x="141" y="102"/>
                  </a:lnTo>
                  <a:lnTo>
                    <a:pt x="131" y="89"/>
                  </a:lnTo>
                  <a:lnTo>
                    <a:pt x="119" y="76"/>
                  </a:lnTo>
                  <a:lnTo>
                    <a:pt x="107" y="65"/>
                  </a:lnTo>
                  <a:lnTo>
                    <a:pt x="78" y="41"/>
                  </a:lnTo>
                  <a:lnTo>
                    <a:pt x="63" y="30"/>
                  </a:lnTo>
                  <a:lnTo>
                    <a:pt x="47" y="20"/>
                  </a:lnTo>
                  <a:lnTo>
                    <a:pt x="24" y="8"/>
                  </a:lnTo>
                  <a:lnTo>
                    <a:pt x="0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" name="Freeform 756"/>
            <p:cNvSpPr>
              <a:spLocks/>
            </p:cNvSpPr>
            <p:nvPr/>
          </p:nvSpPr>
          <p:spPr bwMode="auto">
            <a:xfrm>
              <a:off x="206375" y="219075"/>
              <a:ext cx="82550" cy="98425"/>
            </a:xfrm>
            <a:custGeom>
              <a:avLst/>
              <a:gdLst>
                <a:gd name="T0" fmla="*/ 6 w 156"/>
                <a:gd name="T1" fmla="*/ 1 h 187"/>
                <a:gd name="T2" fmla="*/ 6 w 156"/>
                <a:gd name="T3" fmla="*/ 1 h 187"/>
                <a:gd name="T4" fmla="*/ 11 w 156"/>
                <a:gd name="T5" fmla="*/ 13 h 187"/>
                <a:gd name="T6" fmla="*/ 16 w 156"/>
                <a:gd name="T7" fmla="*/ 24 h 187"/>
                <a:gd name="T8" fmla="*/ 30 w 156"/>
                <a:gd name="T9" fmla="*/ 45 h 187"/>
                <a:gd name="T10" fmla="*/ 44 w 156"/>
                <a:gd name="T11" fmla="*/ 65 h 187"/>
                <a:gd name="T12" fmla="*/ 60 w 156"/>
                <a:gd name="T13" fmla="*/ 85 h 187"/>
                <a:gd name="T14" fmla="*/ 94 w 156"/>
                <a:gd name="T15" fmla="*/ 123 h 187"/>
                <a:gd name="T16" fmla="*/ 109 w 156"/>
                <a:gd name="T17" fmla="*/ 143 h 187"/>
                <a:gd name="T18" fmla="*/ 123 w 156"/>
                <a:gd name="T19" fmla="*/ 164 h 187"/>
                <a:gd name="T20" fmla="*/ 126 w 156"/>
                <a:gd name="T21" fmla="*/ 171 h 187"/>
                <a:gd name="T22" fmla="*/ 132 w 156"/>
                <a:gd name="T23" fmla="*/ 180 h 187"/>
                <a:gd name="T24" fmla="*/ 134 w 156"/>
                <a:gd name="T25" fmla="*/ 183 h 187"/>
                <a:gd name="T26" fmla="*/ 137 w 156"/>
                <a:gd name="T27" fmla="*/ 186 h 187"/>
                <a:gd name="T28" fmla="*/ 141 w 156"/>
                <a:gd name="T29" fmla="*/ 187 h 187"/>
                <a:gd name="T30" fmla="*/ 145 w 156"/>
                <a:gd name="T31" fmla="*/ 187 h 187"/>
                <a:gd name="T32" fmla="*/ 151 w 156"/>
                <a:gd name="T33" fmla="*/ 170 h 187"/>
                <a:gd name="T34" fmla="*/ 156 w 156"/>
                <a:gd name="T35" fmla="*/ 152 h 187"/>
                <a:gd name="T36" fmla="*/ 156 w 156"/>
                <a:gd name="T37" fmla="*/ 143 h 187"/>
                <a:gd name="T38" fmla="*/ 156 w 156"/>
                <a:gd name="T39" fmla="*/ 134 h 187"/>
                <a:gd name="T40" fmla="*/ 154 w 156"/>
                <a:gd name="T41" fmla="*/ 126 h 187"/>
                <a:gd name="T42" fmla="*/ 150 w 156"/>
                <a:gd name="T43" fmla="*/ 115 h 187"/>
                <a:gd name="T44" fmla="*/ 141 w 156"/>
                <a:gd name="T45" fmla="*/ 102 h 187"/>
                <a:gd name="T46" fmla="*/ 131 w 156"/>
                <a:gd name="T47" fmla="*/ 89 h 187"/>
                <a:gd name="T48" fmla="*/ 119 w 156"/>
                <a:gd name="T49" fmla="*/ 76 h 187"/>
                <a:gd name="T50" fmla="*/ 107 w 156"/>
                <a:gd name="T51" fmla="*/ 65 h 187"/>
                <a:gd name="T52" fmla="*/ 78 w 156"/>
                <a:gd name="T53" fmla="*/ 41 h 187"/>
                <a:gd name="T54" fmla="*/ 63 w 156"/>
                <a:gd name="T55" fmla="*/ 30 h 187"/>
                <a:gd name="T56" fmla="*/ 47 w 156"/>
                <a:gd name="T57" fmla="*/ 20 h 187"/>
                <a:gd name="T58" fmla="*/ 24 w 156"/>
                <a:gd name="T59" fmla="*/ 8 h 187"/>
                <a:gd name="T60" fmla="*/ 0 w 156"/>
                <a:gd name="T6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6" h="187">
                  <a:moveTo>
                    <a:pt x="6" y="1"/>
                  </a:moveTo>
                  <a:lnTo>
                    <a:pt x="6" y="1"/>
                  </a:lnTo>
                  <a:lnTo>
                    <a:pt x="11" y="13"/>
                  </a:lnTo>
                  <a:lnTo>
                    <a:pt x="16" y="24"/>
                  </a:lnTo>
                  <a:lnTo>
                    <a:pt x="30" y="45"/>
                  </a:lnTo>
                  <a:lnTo>
                    <a:pt x="44" y="65"/>
                  </a:lnTo>
                  <a:lnTo>
                    <a:pt x="60" y="85"/>
                  </a:lnTo>
                  <a:lnTo>
                    <a:pt x="94" y="123"/>
                  </a:lnTo>
                  <a:lnTo>
                    <a:pt x="109" y="143"/>
                  </a:lnTo>
                  <a:lnTo>
                    <a:pt x="123" y="164"/>
                  </a:lnTo>
                  <a:lnTo>
                    <a:pt x="126" y="171"/>
                  </a:lnTo>
                  <a:lnTo>
                    <a:pt x="132" y="180"/>
                  </a:lnTo>
                  <a:lnTo>
                    <a:pt x="134" y="183"/>
                  </a:lnTo>
                  <a:lnTo>
                    <a:pt x="137" y="186"/>
                  </a:lnTo>
                  <a:lnTo>
                    <a:pt x="141" y="187"/>
                  </a:lnTo>
                  <a:lnTo>
                    <a:pt x="145" y="187"/>
                  </a:lnTo>
                  <a:lnTo>
                    <a:pt x="151" y="170"/>
                  </a:lnTo>
                  <a:lnTo>
                    <a:pt x="156" y="152"/>
                  </a:lnTo>
                  <a:lnTo>
                    <a:pt x="156" y="143"/>
                  </a:lnTo>
                  <a:lnTo>
                    <a:pt x="156" y="134"/>
                  </a:lnTo>
                  <a:lnTo>
                    <a:pt x="154" y="126"/>
                  </a:lnTo>
                  <a:lnTo>
                    <a:pt x="150" y="115"/>
                  </a:lnTo>
                  <a:lnTo>
                    <a:pt x="141" y="102"/>
                  </a:lnTo>
                  <a:lnTo>
                    <a:pt x="131" y="89"/>
                  </a:lnTo>
                  <a:lnTo>
                    <a:pt x="119" y="76"/>
                  </a:lnTo>
                  <a:lnTo>
                    <a:pt x="107" y="65"/>
                  </a:lnTo>
                  <a:lnTo>
                    <a:pt x="78" y="41"/>
                  </a:lnTo>
                  <a:lnTo>
                    <a:pt x="63" y="30"/>
                  </a:lnTo>
                  <a:lnTo>
                    <a:pt x="47" y="20"/>
                  </a:lnTo>
                  <a:lnTo>
                    <a:pt x="24" y="8"/>
                  </a:lnTo>
                  <a:lnTo>
                    <a:pt x="0" y="0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" name="Freeform 757"/>
            <p:cNvSpPr>
              <a:spLocks/>
            </p:cNvSpPr>
            <p:nvPr/>
          </p:nvSpPr>
          <p:spPr bwMode="auto">
            <a:xfrm>
              <a:off x="193675" y="230188"/>
              <a:ext cx="49213" cy="123825"/>
            </a:xfrm>
            <a:custGeom>
              <a:avLst/>
              <a:gdLst>
                <a:gd name="T0" fmla="*/ 21 w 94"/>
                <a:gd name="T1" fmla="*/ 3 h 234"/>
                <a:gd name="T2" fmla="*/ 21 w 94"/>
                <a:gd name="T3" fmla="*/ 3 h 234"/>
                <a:gd name="T4" fmla="*/ 44 w 94"/>
                <a:gd name="T5" fmla="*/ 44 h 234"/>
                <a:gd name="T6" fmla="*/ 56 w 94"/>
                <a:gd name="T7" fmla="*/ 65 h 234"/>
                <a:gd name="T8" fmla="*/ 65 w 94"/>
                <a:gd name="T9" fmla="*/ 87 h 234"/>
                <a:gd name="T10" fmla="*/ 75 w 94"/>
                <a:gd name="T11" fmla="*/ 113 h 234"/>
                <a:gd name="T12" fmla="*/ 84 w 94"/>
                <a:gd name="T13" fmla="*/ 141 h 234"/>
                <a:gd name="T14" fmla="*/ 90 w 94"/>
                <a:gd name="T15" fmla="*/ 169 h 234"/>
                <a:gd name="T16" fmla="*/ 94 w 94"/>
                <a:gd name="T17" fmla="*/ 197 h 234"/>
                <a:gd name="T18" fmla="*/ 94 w 94"/>
                <a:gd name="T19" fmla="*/ 206 h 234"/>
                <a:gd name="T20" fmla="*/ 94 w 94"/>
                <a:gd name="T21" fmla="*/ 214 h 234"/>
                <a:gd name="T22" fmla="*/ 91 w 94"/>
                <a:gd name="T23" fmla="*/ 223 h 234"/>
                <a:gd name="T24" fmla="*/ 90 w 94"/>
                <a:gd name="T25" fmla="*/ 228 h 234"/>
                <a:gd name="T26" fmla="*/ 88 w 94"/>
                <a:gd name="T27" fmla="*/ 231 h 234"/>
                <a:gd name="T28" fmla="*/ 85 w 94"/>
                <a:gd name="T29" fmla="*/ 234 h 234"/>
                <a:gd name="T30" fmla="*/ 83 w 94"/>
                <a:gd name="T31" fmla="*/ 234 h 234"/>
                <a:gd name="T32" fmla="*/ 77 w 94"/>
                <a:gd name="T33" fmla="*/ 234 h 234"/>
                <a:gd name="T34" fmla="*/ 71 w 94"/>
                <a:gd name="T35" fmla="*/ 231 h 234"/>
                <a:gd name="T36" fmla="*/ 66 w 94"/>
                <a:gd name="T37" fmla="*/ 228 h 234"/>
                <a:gd name="T38" fmla="*/ 58 w 94"/>
                <a:gd name="T39" fmla="*/ 217 h 234"/>
                <a:gd name="T40" fmla="*/ 49 w 94"/>
                <a:gd name="T41" fmla="*/ 207 h 234"/>
                <a:gd name="T42" fmla="*/ 37 w 94"/>
                <a:gd name="T43" fmla="*/ 185 h 234"/>
                <a:gd name="T44" fmla="*/ 28 w 94"/>
                <a:gd name="T45" fmla="*/ 169 h 234"/>
                <a:gd name="T46" fmla="*/ 22 w 94"/>
                <a:gd name="T47" fmla="*/ 153 h 234"/>
                <a:gd name="T48" fmla="*/ 11 w 94"/>
                <a:gd name="T49" fmla="*/ 121 h 234"/>
                <a:gd name="T50" fmla="*/ 6 w 94"/>
                <a:gd name="T51" fmla="*/ 105 h 234"/>
                <a:gd name="T52" fmla="*/ 3 w 94"/>
                <a:gd name="T53" fmla="*/ 87 h 234"/>
                <a:gd name="T54" fmla="*/ 0 w 94"/>
                <a:gd name="T55" fmla="*/ 71 h 234"/>
                <a:gd name="T56" fmla="*/ 0 w 94"/>
                <a:gd name="T57" fmla="*/ 53 h 234"/>
                <a:gd name="T58" fmla="*/ 0 w 94"/>
                <a:gd name="T59" fmla="*/ 40 h 234"/>
                <a:gd name="T60" fmla="*/ 2 w 94"/>
                <a:gd name="T61" fmla="*/ 27 h 234"/>
                <a:gd name="T62" fmla="*/ 6 w 94"/>
                <a:gd name="T63" fmla="*/ 0 h 234"/>
                <a:gd name="T64" fmla="*/ 21 w 94"/>
                <a:gd name="T65" fmla="*/ 3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4" h="234">
                  <a:moveTo>
                    <a:pt x="21" y="3"/>
                  </a:moveTo>
                  <a:lnTo>
                    <a:pt x="21" y="3"/>
                  </a:lnTo>
                  <a:lnTo>
                    <a:pt x="44" y="44"/>
                  </a:lnTo>
                  <a:lnTo>
                    <a:pt x="56" y="65"/>
                  </a:lnTo>
                  <a:lnTo>
                    <a:pt x="65" y="87"/>
                  </a:lnTo>
                  <a:lnTo>
                    <a:pt x="75" y="113"/>
                  </a:lnTo>
                  <a:lnTo>
                    <a:pt x="84" y="141"/>
                  </a:lnTo>
                  <a:lnTo>
                    <a:pt x="90" y="169"/>
                  </a:lnTo>
                  <a:lnTo>
                    <a:pt x="94" y="197"/>
                  </a:lnTo>
                  <a:lnTo>
                    <a:pt x="94" y="206"/>
                  </a:lnTo>
                  <a:lnTo>
                    <a:pt x="94" y="214"/>
                  </a:lnTo>
                  <a:lnTo>
                    <a:pt x="91" y="223"/>
                  </a:lnTo>
                  <a:lnTo>
                    <a:pt x="90" y="228"/>
                  </a:lnTo>
                  <a:lnTo>
                    <a:pt x="88" y="231"/>
                  </a:lnTo>
                  <a:lnTo>
                    <a:pt x="85" y="234"/>
                  </a:lnTo>
                  <a:lnTo>
                    <a:pt x="83" y="234"/>
                  </a:lnTo>
                  <a:lnTo>
                    <a:pt x="77" y="234"/>
                  </a:lnTo>
                  <a:lnTo>
                    <a:pt x="71" y="231"/>
                  </a:lnTo>
                  <a:lnTo>
                    <a:pt x="66" y="228"/>
                  </a:lnTo>
                  <a:lnTo>
                    <a:pt x="58" y="217"/>
                  </a:lnTo>
                  <a:lnTo>
                    <a:pt x="49" y="207"/>
                  </a:lnTo>
                  <a:lnTo>
                    <a:pt x="37" y="185"/>
                  </a:lnTo>
                  <a:lnTo>
                    <a:pt x="28" y="169"/>
                  </a:lnTo>
                  <a:lnTo>
                    <a:pt x="22" y="153"/>
                  </a:lnTo>
                  <a:lnTo>
                    <a:pt x="11" y="121"/>
                  </a:lnTo>
                  <a:lnTo>
                    <a:pt x="6" y="105"/>
                  </a:lnTo>
                  <a:lnTo>
                    <a:pt x="3" y="87"/>
                  </a:lnTo>
                  <a:lnTo>
                    <a:pt x="0" y="71"/>
                  </a:lnTo>
                  <a:lnTo>
                    <a:pt x="0" y="53"/>
                  </a:lnTo>
                  <a:lnTo>
                    <a:pt x="0" y="40"/>
                  </a:lnTo>
                  <a:lnTo>
                    <a:pt x="2" y="27"/>
                  </a:lnTo>
                  <a:lnTo>
                    <a:pt x="6" y="0"/>
                  </a:lnTo>
                  <a:lnTo>
                    <a:pt x="21" y="3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" name="Freeform 758"/>
            <p:cNvSpPr>
              <a:spLocks/>
            </p:cNvSpPr>
            <p:nvPr/>
          </p:nvSpPr>
          <p:spPr bwMode="auto">
            <a:xfrm>
              <a:off x="193675" y="230188"/>
              <a:ext cx="49213" cy="123825"/>
            </a:xfrm>
            <a:custGeom>
              <a:avLst/>
              <a:gdLst>
                <a:gd name="T0" fmla="*/ 21 w 94"/>
                <a:gd name="T1" fmla="*/ 3 h 234"/>
                <a:gd name="T2" fmla="*/ 21 w 94"/>
                <a:gd name="T3" fmla="*/ 3 h 234"/>
                <a:gd name="T4" fmla="*/ 44 w 94"/>
                <a:gd name="T5" fmla="*/ 44 h 234"/>
                <a:gd name="T6" fmla="*/ 56 w 94"/>
                <a:gd name="T7" fmla="*/ 65 h 234"/>
                <a:gd name="T8" fmla="*/ 65 w 94"/>
                <a:gd name="T9" fmla="*/ 87 h 234"/>
                <a:gd name="T10" fmla="*/ 75 w 94"/>
                <a:gd name="T11" fmla="*/ 113 h 234"/>
                <a:gd name="T12" fmla="*/ 84 w 94"/>
                <a:gd name="T13" fmla="*/ 141 h 234"/>
                <a:gd name="T14" fmla="*/ 90 w 94"/>
                <a:gd name="T15" fmla="*/ 169 h 234"/>
                <a:gd name="T16" fmla="*/ 94 w 94"/>
                <a:gd name="T17" fmla="*/ 197 h 234"/>
                <a:gd name="T18" fmla="*/ 94 w 94"/>
                <a:gd name="T19" fmla="*/ 206 h 234"/>
                <a:gd name="T20" fmla="*/ 94 w 94"/>
                <a:gd name="T21" fmla="*/ 214 h 234"/>
                <a:gd name="T22" fmla="*/ 91 w 94"/>
                <a:gd name="T23" fmla="*/ 223 h 234"/>
                <a:gd name="T24" fmla="*/ 90 w 94"/>
                <a:gd name="T25" fmla="*/ 228 h 234"/>
                <a:gd name="T26" fmla="*/ 88 w 94"/>
                <a:gd name="T27" fmla="*/ 231 h 234"/>
                <a:gd name="T28" fmla="*/ 85 w 94"/>
                <a:gd name="T29" fmla="*/ 234 h 234"/>
                <a:gd name="T30" fmla="*/ 83 w 94"/>
                <a:gd name="T31" fmla="*/ 234 h 234"/>
                <a:gd name="T32" fmla="*/ 77 w 94"/>
                <a:gd name="T33" fmla="*/ 234 h 234"/>
                <a:gd name="T34" fmla="*/ 71 w 94"/>
                <a:gd name="T35" fmla="*/ 231 h 234"/>
                <a:gd name="T36" fmla="*/ 66 w 94"/>
                <a:gd name="T37" fmla="*/ 228 h 234"/>
                <a:gd name="T38" fmla="*/ 58 w 94"/>
                <a:gd name="T39" fmla="*/ 217 h 234"/>
                <a:gd name="T40" fmla="*/ 49 w 94"/>
                <a:gd name="T41" fmla="*/ 207 h 234"/>
                <a:gd name="T42" fmla="*/ 37 w 94"/>
                <a:gd name="T43" fmla="*/ 185 h 234"/>
                <a:gd name="T44" fmla="*/ 28 w 94"/>
                <a:gd name="T45" fmla="*/ 169 h 234"/>
                <a:gd name="T46" fmla="*/ 22 w 94"/>
                <a:gd name="T47" fmla="*/ 153 h 234"/>
                <a:gd name="T48" fmla="*/ 11 w 94"/>
                <a:gd name="T49" fmla="*/ 121 h 234"/>
                <a:gd name="T50" fmla="*/ 6 w 94"/>
                <a:gd name="T51" fmla="*/ 105 h 234"/>
                <a:gd name="T52" fmla="*/ 3 w 94"/>
                <a:gd name="T53" fmla="*/ 87 h 234"/>
                <a:gd name="T54" fmla="*/ 0 w 94"/>
                <a:gd name="T55" fmla="*/ 71 h 234"/>
                <a:gd name="T56" fmla="*/ 0 w 94"/>
                <a:gd name="T57" fmla="*/ 53 h 234"/>
                <a:gd name="T58" fmla="*/ 0 w 94"/>
                <a:gd name="T59" fmla="*/ 40 h 234"/>
                <a:gd name="T60" fmla="*/ 2 w 94"/>
                <a:gd name="T61" fmla="*/ 27 h 234"/>
                <a:gd name="T62" fmla="*/ 6 w 94"/>
                <a:gd name="T6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4" h="234">
                  <a:moveTo>
                    <a:pt x="21" y="3"/>
                  </a:moveTo>
                  <a:lnTo>
                    <a:pt x="21" y="3"/>
                  </a:lnTo>
                  <a:lnTo>
                    <a:pt x="44" y="44"/>
                  </a:lnTo>
                  <a:lnTo>
                    <a:pt x="56" y="65"/>
                  </a:lnTo>
                  <a:lnTo>
                    <a:pt x="65" y="87"/>
                  </a:lnTo>
                  <a:lnTo>
                    <a:pt x="75" y="113"/>
                  </a:lnTo>
                  <a:lnTo>
                    <a:pt x="84" y="141"/>
                  </a:lnTo>
                  <a:lnTo>
                    <a:pt x="90" y="169"/>
                  </a:lnTo>
                  <a:lnTo>
                    <a:pt x="94" y="197"/>
                  </a:lnTo>
                  <a:lnTo>
                    <a:pt x="94" y="206"/>
                  </a:lnTo>
                  <a:lnTo>
                    <a:pt x="94" y="214"/>
                  </a:lnTo>
                  <a:lnTo>
                    <a:pt x="91" y="223"/>
                  </a:lnTo>
                  <a:lnTo>
                    <a:pt x="90" y="228"/>
                  </a:lnTo>
                  <a:lnTo>
                    <a:pt x="88" y="231"/>
                  </a:lnTo>
                  <a:lnTo>
                    <a:pt x="85" y="234"/>
                  </a:lnTo>
                  <a:lnTo>
                    <a:pt x="83" y="234"/>
                  </a:lnTo>
                  <a:lnTo>
                    <a:pt x="77" y="234"/>
                  </a:lnTo>
                  <a:lnTo>
                    <a:pt x="71" y="231"/>
                  </a:lnTo>
                  <a:lnTo>
                    <a:pt x="66" y="228"/>
                  </a:lnTo>
                  <a:lnTo>
                    <a:pt x="58" y="217"/>
                  </a:lnTo>
                  <a:lnTo>
                    <a:pt x="49" y="207"/>
                  </a:lnTo>
                  <a:lnTo>
                    <a:pt x="37" y="185"/>
                  </a:lnTo>
                  <a:lnTo>
                    <a:pt x="28" y="169"/>
                  </a:lnTo>
                  <a:lnTo>
                    <a:pt x="22" y="153"/>
                  </a:lnTo>
                  <a:lnTo>
                    <a:pt x="11" y="121"/>
                  </a:lnTo>
                  <a:lnTo>
                    <a:pt x="6" y="105"/>
                  </a:lnTo>
                  <a:lnTo>
                    <a:pt x="3" y="87"/>
                  </a:lnTo>
                  <a:lnTo>
                    <a:pt x="0" y="71"/>
                  </a:lnTo>
                  <a:lnTo>
                    <a:pt x="0" y="53"/>
                  </a:lnTo>
                  <a:lnTo>
                    <a:pt x="0" y="40"/>
                  </a:lnTo>
                  <a:lnTo>
                    <a:pt x="2" y="27"/>
                  </a:lnTo>
                  <a:lnTo>
                    <a:pt x="6" y="0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" name="Freeform 759"/>
            <p:cNvSpPr>
              <a:spLocks/>
            </p:cNvSpPr>
            <p:nvPr/>
          </p:nvSpPr>
          <p:spPr bwMode="auto">
            <a:xfrm>
              <a:off x="201613" y="223838"/>
              <a:ext cx="77788" cy="96838"/>
            </a:xfrm>
            <a:custGeom>
              <a:avLst/>
              <a:gdLst>
                <a:gd name="T0" fmla="*/ 0 w 149"/>
                <a:gd name="T1" fmla="*/ 16 h 184"/>
                <a:gd name="T2" fmla="*/ 0 w 149"/>
                <a:gd name="T3" fmla="*/ 16 h 184"/>
                <a:gd name="T4" fmla="*/ 11 w 149"/>
                <a:gd name="T5" fmla="*/ 43 h 184"/>
                <a:gd name="T6" fmla="*/ 25 w 149"/>
                <a:gd name="T7" fmla="*/ 68 h 184"/>
                <a:gd name="T8" fmla="*/ 38 w 149"/>
                <a:gd name="T9" fmla="*/ 93 h 184"/>
                <a:gd name="T10" fmla="*/ 54 w 149"/>
                <a:gd name="T11" fmla="*/ 116 h 184"/>
                <a:gd name="T12" fmla="*/ 71 w 149"/>
                <a:gd name="T13" fmla="*/ 138 h 184"/>
                <a:gd name="T14" fmla="*/ 91 w 149"/>
                <a:gd name="T15" fmla="*/ 157 h 184"/>
                <a:gd name="T16" fmla="*/ 107 w 149"/>
                <a:gd name="T17" fmla="*/ 170 h 184"/>
                <a:gd name="T18" fmla="*/ 115 w 149"/>
                <a:gd name="T19" fmla="*/ 176 h 184"/>
                <a:gd name="T20" fmla="*/ 124 w 149"/>
                <a:gd name="T21" fmla="*/ 181 h 184"/>
                <a:gd name="T22" fmla="*/ 130 w 149"/>
                <a:gd name="T23" fmla="*/ 182 h 184"/>
                <a:gd name="T24" fmla="*/ 136 w 149"/>
                <a:gd name="T25" fmla="*/ 184 h 184"/>
                <a:gd name="T26" fmla="*/ 142 w 149"/>
                <a:gd name="T27" fmla="*/ 182 h 184"/>
                <a:gd name="T28" fmla="*/ 146 w 149"/>
                <a:gd name="T29" fmla="*/ 179 h 184"/>
                <a:gd name="T30" fmla="*/ 149 w 149"/>
                <a:gd name="T31" fmla="*/ 172 h 184"/>
                <a:gd name="T32" fmla="*/ 149 w 149"/>
                <a:gd name="T33" fmla="*/ 164 h 184"/>
                <a:gd name="T34" fmla="*/ 149 w 149"/>
                <a:gd name="T35" fmla="*/ 157 h 184"/>
                <a:gd name="T36" fmla="*/ 148 w 149"/>
                <a:gd name="T37" fmla="*/ 151 h 184"/>
                <a:gd name="T38" fmla="*/ 143 w 149"/>
                <a:gd name="T39" fmla="*/ 138 h 184"/>
                <a:gd name="T40" fmla="*/ 137 w 149"/>
                <a:gd name="T41" fmla="*/ 126 h 184"/>
                <a:gd name="T42" fmla="*/ 132 w 149"/>
                <a:gd name="T43" fmla="*/ 115 h 184"/>
                <a:gd name="T44" fmla="*/ 124 w 149"/>
                <a:gd name="T45" fmla="*/ 103 h 184"/>
                <a:gd name="T46" fmla="*/ 108 w 149"/>
                <a:gd name="T47" fmla="*/ 82 h 184"/>
                <a:gd name="T48" fmla="*/ 91 w 149"/>
                <a:gd name="T49" fmla="*/ 63 h 184"/>
                <a:gd name="T50" fmla="*/ 70 w 149"/>
                <a:gd name="T51" fmla="*/ 44 h 184"/>
                <a:gd name="T52" fmla="*/ 48 w 149"/>
                <a:gd name="T53" fmla="*/ 27 h 184"/>
                <a:gd name="T54" fmla="*/ 25 w 149"/>
                <a:gd name="T55" fmla="*/ 13 h 184"/>
                <a:gd name="T56" fmla="*/ 0 w 149"/>
                <a:gd name="T57" fmla="*/ 0 h 184"/>
                <a:gd name="T58" fmla="*/ 0 w 149"/>
                <a:gd name="T59" fmla="*/ 1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9" h="184">
                  <a:moveTo>
                    <a:pt x="0" y="16"/>
                  </a:moveTo>
                  <a:lnTo>
                    <a:pt x="0" y="16"/>
                  </a:lnTo>
                  <a:lnTo>
                    <a:pt x="11" y="43"/>
                  </a:lnTo>
                  <a:lnTo>
                    <a:pt x="25" y="68"/>
                  </a:lnTo>
                  <a:lnTo>
                    <a:pt x="38" y="93"/>
                  </a:lnTo>
                  <a:lnTo>
                    <a:pt x="54" y="116"/>
                  </a:lnTo>
                  <a:lnTo>
                    <a:pt x="71" y="138"/>
                  </a:lnTo>
                  <a:lnTo>
                    <a:pt x="91" y="157"/>
                  </a:lnTo>
                  <a:lnTo>
                    <a:pt x="107" y="170"/>
                  </a:lnTo>
                  <a:lnTo>
                    <a:pt x="115" y="176"/>
                  </a:lnTo>
                  <a:lnTo>
                    <a:pt x="124" y="181"/>
                  </a:lnTo>
                  <a:lnTo>
                    <a:pt x="130" y="182"/>
                  </a:lnTo>
                  <a:lnTo>
                    <a:pt x="136" y="184"/>
                  </a:lnTo>
                  <a:lnTo>
                    <a:pt x="142" y="182"/>
                  </a:lnTo>
                  <a:lnTo>
                    <a:pt x="146" y="179"/>
                  </a:lnTo>
                  <a:lnTo>
                    <a:pt x="149" y="172"/>
                  </a:lnTo>
                  <a:lnTo>
                    <a:pt x="149" y="164"/>
                  </a:lnTo>
                  <a:lnTo>
                    <a:pt x="149" y="157"/>
                  </a:lnTo>
                  <a:lnTo>
                    <a:pt x="148" y="151"/>
                  </a:lnTo>
                  <a:lnTo>
                    <a:pt x="143" y="138"/>
                  </a:lnTo>
                  <a:lnTo>
                    <a:pt x="137" y="126"/>
                  </a:lnTo>
                  <a:lnTo>
                    <a:pt x="132" y="115"/>
                  </a:lnTo>
                  <a:lnTo>
                    <a:pt x="124" y="103"/>
                  </a:lnTo>
                  <a:lnTo>
                    <a:pt x="108" y="82"/>
                  </a:lnTo>
                  <a:lnTo>
                    <a:pt x="91" y="63"/>
                  </a:lnTo>
                  <a:lnTo>
                    <a:pt x="70" y="44"/>
                  </a:lnTo>
                  <a:lnTo>
                    <a:pt x="48" y="27"/>
                  </a:lnTo>
                  <a:lnTo>
                    <a:pt x="25" y="13"/>
                  </a:ln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" name="Freeform 760"/>
            <p:cNvSpPr>
              <a:spLocks/>
            </p:cNvSpPr>
            <p:nvPr/>
          </p:nvSpPr>
          <p:spPr bwMode="auto">
            <a:xfrm>
              <a:off x="201613" y="223838"/>
              <a:ext cx="77788" cy="96838"/>
            </a:xfrm>
            <a:custGeom>
              <a:avLst/>
              <a:gdLst>
                <a:gd name="T0" fmla="*/ 0 w 149"/>
                <a:gd name="T1" fmla="*/ 16 h 184"/>
                <a:gd name="T2" fmla="*/ 0 w 149"/>
                <a:gd name="T3" fmla="*/ 16 h 184"/>
                <a:gd name="T4" fmla="*/ 11 w 149"/>
                <a:gd name="T5" fmla="*/ 43 h 184"/>
                <a:gd name="T6" fmla="*/ 25 w 149"/>
                <a:gd name="T7" fmla="*/ 68 h 184"/>
                <a:gd name="T8" fmla="*/ 38 w 149"/>
                <a:gd name="T9" fmla="*/ 93 h 184"/>
                <a:gd name="T10" fmla="*/ 54 w 149"/>
                <a:gd name="T11" fmla="*/ 116 h 184"/>
                <a:gd name="T12" fmla="*/ 71 w 149"/>
                <a:gd name="T13" fmla="*/ 138 h 184"/>
                <a:gd name="T14" fmla="*/ 91 w 149"/>
                <a:gd name="T15" fmla="*/ 157 h 184"/>
                <a:gd name="T16" fmla="*/ 107 w 149"/>
                <a:gd name="T17" fmla="*/ 170 h 184"/>
                <a:gd name="T18" fmla="*/ 115 w 149"/>
                <a:gd name="T19" fmla="*/ 176 h 184"/>
                <a:gd name="T20" fmla="*/ 124 w 149"/>
                <a:gd name="T21" fmla="*/ 181 h 184"/>
                <a:gd name="T22" fmla="*/ 130 w 149"/>
                <a:gd name="T23" fmla="*/ 182 h 184"/>
                <a:gd name="T24" fmla="*/ 136 w 149"/>
                <a:gd name="T25" fmla="*/ 184 h 184"/>
                <a:gd name="T26" fmla="*/ 142 w 149"/>
                <a:gd name="T27" fmla="*/ 182 h 184"/>
                <a:gd name="T28" fmla="*/ 146 w 149"/>
                <a:gd name="T29" fmla="*/ 179 h 184"/>
                <a:gd name="T30" fmla="*/ 149 w 149"/>
                <a:gd name="T31" fmla="*/ 172 h 184"/>
                <a:gd name="T32" fmla="*/ 149 w 149"/>
                <a:gd name="T33" fmla="*/ 164 h 184"/>
                <a:gd name="T34" fmla="*/ 149 w 149"/>
                <a:gd name="T35" fmla="*/ 157 h 184"/>
                <a:gd name="T36" fmla="*/ 148 w 149"/>
                <a:gd name="T37" fmla="*/ 151 h 184"/>
                <a:gd name="T38" fmla="*/ 143 w 149"/>
                <a:gd name="T39" fmla="*/ 138 h 184"/>
                <a:gd name="T40" fmla="*/ 137 w 149"/>
                <a:gd name="T41" fmla="*/ 126 h 184"/>
                <a:gd name="T42" fmla="*/ 132 w 149"/>
                <a:gd name="T43" fmla="*/ 115 h 184"/>
                <a:gd name="T44" fmla="*/ 124 w 149"/>
                <a:gd name="T45" fmla="*/ 103 h 184"/>
                <a:gd name="T46" fmla="*/ 108 w 149"/>
                <a:gd name="T47" fmla="*/ 82 h 184"/>
                <a:gd name="T48" fmla="*/ 91 w 149"/>
                <a:gd name="T49" fmla="*/ 63 h 184"/>
                <a:gd name="T50" fmla="*/ 70 w 149"/>
                <a:gd name="T51" fmla="*/ 44 h 184"/>
                <a:gd name="T52" fmla="*/ 48 w 149"/>
                <a:gd name="T53" fmla="*/ 27 h 184"/>
                <a:gd name="T54" fmla="*/ 25 w 149"/>
                <a:gd name="T55" fmla="*/ 13 h 184"/>
                <a:gd name="T56" fmla="*/ 0 w 149"/>
                <a:gd name="T5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9" h="184">
                  <a:moveTo>
                    <a:pt x="0" y="16"/>
                  </a:moveTo>
                  <a:lnTo>
                    <a:pt x="0" y="16"/>
                  </a:lnTo>
                  <a:lnTo>
                    <a:pt x="11" y="43"/>
                  </a:lnTo>
                  <a:lnTo>
                    <a:pt x="25" y="68"/>
                  </a:lnTo>
                  <a:lnTo>
                    <a:pt x="38" y="93"/>
                  </a:lnTo>
                  <a:lnTo>
                    <a:pt x="54" y="116"/>
                  </a:lnTo>
                  <a:lnTo>
                    <a:pt x="71" y="138"/>
                  </a:lnTo>
                  <a:lnTo>
                    <a:pt x="91" y="157"/>
                  </a:lnTo>
                  <a:lnTo>
                    <a:pt x="107" y="170"/>
                  </a:lnTo>
                  <a:lnTo>
                    <a:pt x="115" y="176"/>
                  </a:lnTo>
                  <a:lnTo>
                    <a:pt x="124" y="181"/>
                  </a:lnTo>
                  <a:lnTo>
                    <a:pt x="130" y="182"/>
                  </a:lnTo>
                  <a:lnTo>
                    <a:pt x="136" y="184"/>
                  </a:lnTo>
                  <a:lnTo>
                    <a:pt x="142" y="182"/>
                  </a:lnTo>
                  <a:lnTo>
                    <a:pt x="146" y="179"/>
                  </a:lnTo>
                  <a:lnTo>
                    <a:pt x="149" y="172"/>
                  </a:lnTo>
                  <a:lnTo>
                    <a:pt x="149" y="164"/>
                  </a:lnTo>
                  <a:lnTo>
                    <a:pt x="149" y="157"/>
                  </a:lnTo>
                  <a:lnTo>
                    <a:pt x="148" y="151"/>
                  </a:lnTo>
                  <a:lnTo>
                    <a:pt x="143" y="138"/>
                  </a:lnTo>
                  <a:lnTo>
                    <a:pt x="137" y="126"/>
                  </a:lnTo>
                  <a:lnTo>
                    <a:pt x="132" y="115"/>
                  </a:lnTo>
                  <a:lnTo>
                    <a:pt x="124" y="103"/>
                  </a:lnTo>
                  <a:lnTo>
                    <a:pt x="108" y="82"/>
                  </a:lnTo>
                  <a:lnTo>
                    <a:pt x="91" y="63"/>
                  </a:lnTo>
                  <a:lnTo>
                    <a:pt x="70" y="44"/>
                  </a:lnTo>
                  <a:lnTo>
                    <a:pt x="48" y="27"/>
                  </a:lnTo>
                  <a:lnTo>
                    <a:pt x="25" y="13"/>
                  </a:lnTo>
                  <a:lnTo>
                    <a:pt x="0" y="0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" name="Freeform 761"/>
            <p:cNvSpPr>
              <a:spLocks/>
            </p:cNvSpPr>
            <p:nvPr/>
          </p:nvSpPr>
          <p:spPr bwMode="auto">
            <a:xfrm>
              <a:off x="147638" y="236538"/>
              <a:ext cx="33338" cy="114300"/>
            </a:xfrm>
            <a:custGeom>
              <a:avLst/>
              <a:gdLst>
                <a:gd name="T0" fmla="*/ 41 w 63"/>
                <a:gd name="T1" fmla="*/ 0 h 218"/>
                <a:gd name="T2" fmla="*/ 41 w 63"/>
                <a:gd name="T3" fmla="*/ 0 h 218"/>
                <a:gd name="T4" fmla="*/ 52 w 63"/>
                <a:gd name="T5" fmla="*/ 38 h 218"/>
                <a:gd name="T6" fmla="*/ 57 w 63"/>
                <a:gd name="T7" fmla="*/ 58 h 218"/>
                <a:gd name="T8" fmla="*/ 61 w 63"/>
                <a:gd name="T9" fmla="*/ 77 h 218"/>
                <a:gd name="T10" fmla="*/ 63 w 63"/>
                <a:gd name="T11" fmla="*/ 102 h 218"/>
                <a:gd name="T12" fmla="*/ 61 w 63"/>
                <a:gd name="T13" fmla="*/ 126 h 218"/>
                <a:gd name="T14" fmla="*/ 55 w 63"/>
                <a:gd name="T15" fmla="*/ 149 h 218"/>
                <a:gd name="T16" fmla="*/ 48 w 63"/>
                <a:gd name="T17" fmla="*/ 171 h 218"/>
                <a:gd name="T18" fmla="*/ 42 w 63"/>
                <a:gd name="T19" fmla="*/ 184 h 218"/>
                <a:gd name="T20" fmla="*/ 38 w 63"/>
                <a:gd name="T21" fmla="*/ 195 h 218"/>
                <a:gd name="T22" fmla="*/ 32 w 63"/>
                <a:gd name="T23" fmla="*/ 203 h 218"/>
                <a:gd name="T24" fmla="*/ 26 w 63"/>
                <a:gd name="T25" fmla="*/ 212 h 218"/>
                <a:gd name="T26" fmla="*/ 19 w 63"/>
                <a:gd name="T27" fmla="*/ 217 h 218"/>
                <a:gd name="T28" fmla="*/ 16 w 63"/>
                <a:gd name="T29" fmla="*/ 218 h 218"/>
                <a:gd name="T30" fmla="*/ 13 w 63"/>
                <a:gd name="T31" fmla="*/ 218 h 218"/>
                <a:gd name="T32" fmla="*/ 10 w 63"/>
                <a:gd name="T33" fmla="*/ 217 h 218"/>
                <a:gd name="T34" fmla="*/ 7 w 63"/>
                <a:gd name="T35" fmla="*/ 214 h 218"/>
                <a:gd name="T36" fmla="*/ 4 w 63"/>
                <a:gd name="T37" fmla="*/ 208 h 218"/>
                <a:gd name="T38" fmla="*/ 2 w 63"/>
                <a:gd name="T39" fmla="*/ 203 h 218"/>
                <a:gd name="T40" fmla="*/ 0 w 63"/>
                <a:gd name="T41" fmla="*/ 192 h 218"/>
                <a:gd name="T42" fmla="*/ 0 w 63"/>
                <a:gd name="T43" fmla="*/ 180 h 218"/>
                <a:gd name="T44" fmla="*/ 0 w 63"/>
                <a:gd name="T45" fmla="*/ 168 h 218"/>
                <a:gd name="T46" fmla="*/ 2 w 63"/>
                <a:gd name="T47" fmla="*/ 133 h 218"/>
                <a:gd name="T48" fmla="*/ 7 w 63"/>
                <a:gd name="T49" fmla="*/ 98 h 218"/>
                <a:gd name="T50" fmla="*/ 11 w 63"/>
                <a:gd name="T51" fmla="*/ 73 h 218"/>
                <a:gd name="T52" fmla="*/ 17 w 63"/>
                <a:gd name="T53" fmla="*/ 50 h 218"/>
                <a:gd name="T54" fmla="*/ 22 w 63"/>
                <a:gd name="T55" fmla="*/ 38 h 218"/>
                <a:gd name="T56" fmla="*/ 26 w 63"/>
                <a:gd name="T57" fmla="*/ 26 h 218"/>
                <a:gd name="T58" fmla="*/ 32 w 63"/>
                <a:gd name="T59" fmla="*/ 14 h 218"/>
                <a:gd name="T60" fmla="*/ 38 w 63"/>
                <a:gd name="T61" fmla="*/ 4 h 218"/>
                <a:gd name="T62" fmla="*/ 41 w 63"/>
                <a:gd name="T63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3" h="218">
                  <a:moveTo>
                    <a:pt x="41" y="0"/>
                  </a:moveTo>
                  <a:lnTo>
                    <a:pt x="41" y="0"/>
                  </a:lnTo>
                  <a:lnTo>
                    <a:pt x="52" y="38"/>
                  </a:lnTo>
                  <a:lnTo>
                    <a:pt x="57" y="58"/>
                  </a:lnTo>
                  <a:lnTo>
                    <a:pt x="61" y="77"/>
                  </a:lnTo>
                  <a:lnTo>
                    <a:pt x="63" y="102"/>
                  </a:lnTo>
                  <a:lnTo>
                    <a:pt x="61" y="126"/>
                  </a:lnTo>
                  <a:lnTo>
                    <a:pt x="55" y="149"/>
                  </a:lnTo>
                  <a:lnTo>
                    <a:pt x="48" y="171"/>
                  </a:lnTo>
                  <a:lnTo>
                    <a:pt x="42" y="184"/>
                  </a:lnTo>
                  <a:lnTo>
                    <a:pt x="38" y="195"/>
                  </a:lnTo>
                  <a:lnTo>
                    <a:pt x="32" y="203"/>
                  </a:lnTo>
                  <a:lnTo>
                    <a:pt x="26" y="212"/>
                  </a:lnTo>
                  <a:lnTo>
                    <a:pt x="19" y="217"/>
                  </a:lnTo>
                  <a:lnTo>
                    <a:pt x="16" y="218"/>
                  </a:lnTo>
                  <a:lnTo>
                    <a:pt x="13" y="218"/>
                  </a:lnTo>
                  <a:lnTo>
                    <a:pt x="10" y="217"/>
                  </a:lnTo>
                  <a:lnTo>
                    <a:pt x="7" y="214"/>
                  </a:lnTo>
                  <a:lnTo>
                    <a:pt x="4" y="208"/>
                  </a:lnTo>
                  <a:lnTo>
                    <a:pt x="2" y="203"/>
                  </a:lnTo>
                  <a:lnTo>
                    <a:pt x="0" y="192"/>
                  </a:lnTo>
                  <a:lnTo>
                    <a:pt x="0" y="180"/>
                  </a:lnTo>
                  <a:lnTo>
                    <a:pt x="0" y="168"/>
                  </a:lnTo>
                  <a:lnTo>
                    <a:pt x="2" y="133"/>
                  </a:lnTo>
                  <a:lnTo>
                    <a:pt x="7" y="98"/>
                  </a:lnTo>
                  <a:lnTo>
                    <a:pt x="11" y="73"/>
                  </a:lnTo>
                  <a:lnTo>
                    <a:pt x="17" y="50"/>
                  </a:lnTo>
                  <a:lnTo>
                    <a:pt x="22" y="38"/>
                  </a:lnTo>
                  <a:lnTo>
                    <a:pt x="26" y="26"/>
                  </a:lnTo>
                  <a:lnTo>
                    <a:pt x="32" y="14"/>
                  </a:lnTo>
                  <a:lnTo>
                    <a:pt x="38" y="4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" name="Freeform 762"/>
            <p:cNvSpPr>
              <a:spLocks/>
            </p:cNvSpPr>
            <p:nvPr/>
          </p:nvSpPr>
          <p:spPr bwMode="auto">
            <a:xfrm>
              <a:off x="147638" y="236538"/>
              <a:ext cx="33338" cy="114300"/>
            </a:xfrm>
            <a:custGeom>
              <a:avLst/>
              <a:gdLst>
                <a:gd name="T0" fmla="*/ 41 w 63"/>
                <a:gd name="T1" fmla="*/ 0 h 218"/>
                <a:gd name="T2" fmla="*/ 41 w 63"/>
                <a:gd name="T3" fmla="*/ 0 h 218"/>
                <a:gd name="T4" fmla="*/ 52 w 63"/>
                <a:gd name="T5" fmla="*/ 38 h 218"/>
                <a:gd name="T6" fmla="*/ 57 w 63"/>
                <a:gd name="T7" fmla="*/ 58 h 218"/>
                <a:gd name="T8" fmla="*/ 61 w 63"/>
                <a:gd name="T9" fmla="*/ 77 h 218"/>
                <a:gd name="T10" fmla="*/ 63 w 63"/>
                <a:gd name="T11" fmla="*/ 102 h 218"/>
                <a:gd name="T12" fmla="*/ 61 w 63"/>
                <a:gd name="T13" fmla="*/ 126 h 218"/>
                <a:gd name="T14" fmla="*/ 55 w 63"/>
                <a:gd name="T15" fmla="*/ 149 h 218"/>
                <a:gd name="T16" fmla="*/ 48 w 63"/>
                <a:gd name="T17" fmla="*/ 171 h 218"/>
                <a:gd name="T18" fmla="*/ 42 w 63"/>
                <a:gd name="T19" fmla="*/ 184 h 218"/>
                <a:gd name="T20" fmla="*/ 38 w 63"/>
                <a:gd name="T21" fmla="*/ 195 h 218"/>
                <a:gd name="T22" fmla="*/ 32 w 63"/>
                <a:gd name="T23" fmla="*/ 203 h 218"/>
                <a:gd name="T24" fmla="*/ 26 w 63"/>
                <a:gd name="T25" fmla="*/ 212 h 218"/>
                <a:gd name="T26" fmla="*/ 19 w 63"/>
                <a:gd name="T27" fmla="*/ 217 h 218"/>
                <a:gd name="T28" fmla="*/ 16 w 63"/>
                <a:gd name="T29" fmla="*/ 218 h 218"/>
                <a:gd name="T30" fmla="*/ 13 w 63"/>
                <a:gd name="T31" fmla="*/ 218 h 218"/>
                <a:gd name="T32" fmla="*/ 10 w 63"/>
                <a:gd name="T33" fmla="*/ 217 h 218"/>
                <a:gd name="T34" fmla="*/ 7 w 63"/>
                <a:gd name="T35" fmla="*/ 214 h 218"/>
                <a:gd name="T36" fmla="*/ 4 w 63"/>
                <a:gd name="T37" fmla="*/ 208 h 218"/>
                <a:gd name="T38" fmla="*/ 2 w 63"/>
                <a:gd name="T39" fmla="*/ 203 h 218"/>
                <a:gd name="T40" fmla="*/ 0 w 63"/>
                <a:gd name="T41" fmla="*/ 192 h 218"/>
                <a:gd name="T42" fmla="*/ 0 w 63"/>
                <a:gd name="T43" fmla="*/ 180 h 218"/>
                <a:gd name="T44" fmla="*/ 0 w 63"/>
                <a:gd name="T45" fmla="*/ 168 h 218"/>
                <a:gd name="T46" fmla="*/ 2 w 63"/>
                <a:gd name="T47" fmla="*/ 133 h 218"/>
                <a:gd name="T48" fmla="*/ 7 w 63"/>
                <a:gd name="T49" fmla="*/ 98 h 218"/>
                <a:gd name="T50" fmla="*/ 11 w 63"/>
                <a:gd name="T51" fmla="*/ 73 h 218"/>
                <a:gd name="T52" fmla="*/ 17 w 63"/>
                <a:gd name="T53" fmla="*/ 50 h 218"/>
                <a:gd name="T54" fmla="*/ 22 w 63"/>
                <a:gd name="T55" fmla="*/ 38 h 218"/>
                <a:gd name="T56" fmla="*/ 26 w 63"/>
                <a:gd name="T57" fmla="*/ 26 h 218"/>
                <a:gd name="T58" fmla="*/ 32 w 63"/>
                <a:gd name="T59" fmla="*/ 14 h 218"/>
                <a:gd name="T60" fmla="*/ 38 w 63"/>
                <a:gd name="T61" fmla="*/ 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3" h="218">
                  <a:moveTo>
                    <a:pt x="41" y="0"/>
                  </a:moveTo>
                  <a:lnTo>
                    <a:pt x="41" y="0"/>
                  </a:lnTo>
                  <a:lnTo>
                    <a:pt x="52" y="38"/>
                  </a:lnTo>
                  <a:lnTo>
                    <a:pt x="57" y="58"/>
                  </a:lnTo>
                  <a:lnTo>
                    <a:pt x="61" y="77"/>
                  </a:lnTo>
                  <a:lnTo>
                    <a:pt x="63" y="102"/>
                  </a:lnTo>
                  <a:lnTo>
                    <a:pt x="61" y="126"/>
                  </a:lnTo>
                  <a:lnTo>
                    <a:pt x="55" y="149"/>
                  </a:lnTo>
                  <a:lnTo>
                    <a:pt x="48" y="171"/>
                  </a:lnTo>
                  <a:lnTo>
                    <a:pt x="42" y="184"/>
                  </a:lnTo>
                  <a:lnTo>
                    <a:pt x="38" y="195"/>
                  </a:lnTo>
                  <a:lnTo>
                    <a:pt x="32" y="203"/>
                  </a:lnTo>
                  <a:lnTo>
                    <a:pt x="26" y="212"/>
                  </a:lnTo>
                  <a:lnTo>
                    <a:pt x="19" y="217"/>
                  </a:lnTo>
                  <a:lnTo>
                    <a:pt x="16" y="218"/>
                  </a:lnTo>
                  <a:lnTo>
                    <a:pt x="13" y="218"/>
                  </a:lnTo>
                  <a:lnTo>
                    <a:pt x="10" y="217"/>
                  </a:lnTo>
                  <a:lnTo>
                    <a:pt x="7" y="214"/>
                  </a:lnTo>
                  <a:lnTo>
                    <a:pt x="4" y="208"/>
                  </a:lnTo>
                  <a:lnTo>
                    <a:pt x="2" y="203"/>
                  </a:lnTo>
                  <a:lnTo>
                    <a:pt x="0" y="192"/>
                  </a:lnTo>
                  <a:lnTo>
                    <a:pt x="0" y="180"/>
                  </a:lnTo>
                  <a:lnTo>
                    <a:pt x="0" y="168"/>
                  </a:lnTo>
                  <a:lnTo>
                    <a:pt x="2" y="133"/>
                  </a:lnTo>
                  <a:lnTo>
                    <a:pt x="7" y="98"/>
                  </a:lnTo>
                  <a:lnTo>
                    <a:pt x="11" y="73"/>
                  </a:lnTo>
                  <a:lnTo>
                    <a:pt x="17" y="50"/>
                  </a:lnTo>
                  <a:lnTo>
                    <a:pt x="22" y="38"/>
                  </a:lnTo>
                  <a:lnTo>
                    <a:pt x="26" y="26"/>
                  </a:lnTo>
                  <a:lnTo>
                    <a:pt x="32" y="14"/>
                  </a:lnTo>
                  <a:lnTo>
                    <a:pt x="38" y="4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" name="Freeform 763"/>
            <p:cNvSpPr>
              <a:spLocks/>
            </p:cNvSpPr>
            <p:nvPr/>
          </p:nvSpPr>
          <p:spPr bwMode="auto">
            <a:xfrm>
              <a:off x="73025" y="220663"/>
              <a:ext cx="68263" cy="93663"/>
            </a:xfrm>
            <a:custGeom>
              <a:avLst/>
              <a:gdLst>
                <a:gd name="T0" fmla="*/ 126 w 128"/>
                <a:gd name="T1" fmla="*/ 0 h 177"/>
                <a:gd name="T2" fmla="*/ 126 w 128"/>
                <a:gd name="T3" fmla="*/ 0 h 177"/>
                <a:gd name="T4" fmla="*/ 107 w 128"/>
                <a:gd name="T5" fmla="*/ 15 h 177"/>
                <a:gd name="T6" fmla="*/ 90 w 128"/>
                <a:gd name="T7" fmla="*/ 28 h 177"/>
                <a:gd name="T8" fmla="*/ 74 w 128"/>
                <a:gd name="T9" fmla="*/ 44 h 177"/>
                <a:gd name="T10" fmla="*/ 57 w 128"/>
                <a:gd name="T11" fmla="*/ 61 h 177"/>
                <a:gd name="T12" fmla="*/ 41 w 128"/>
                <a:gd name="T13" fmla="*/ 82 h 177"/>
                <a:gd name="T14" fmla="*/ 28 w 128"/>
                <a:gd name="T15" fmla="*/ 104 h 177"/>
                <a:gd name="T16" fmla="*/ 15 w 128"/>
                <a:gd name="T17" fmla="*/ 126 h 177"/>
                <a:gd name="T18" fmla="*/ 5 w 128"/>
                <a:gd name="T19" fmla="*/ 151 h 177"/>
                <a:gd name="T20" fmla="*/ 2 w 128"/>
                <a:gd name="T21" fmla="*/ 163 h 177"/>
                <a:gd name="T22" fmla="*/ 0 w 128"/>
                <a:gd name="T23" fmla="*/ 170 h 177"/>
                <a:gd name="T24" fmla="*/ 2 w 128"/>
                <a:gd name="T25" fmla="*/ 173 h 177"/>
                <a:gd name="T26" fmla="*/ 3 w 128"/>
                <a:gd name="T27" fmla="*/ 174 h 177"/>
                <a:gd name="T28" fmla="*/ 5 w 128"/>
                <a:gd name="T29" fmla="*/ 176 h 177"/>
                <a:gd name="T30" fmla="*/ 6 w 128"/>
                <a:gd name="T31" fmla="*/ 177 h 177"/>
                <a:gd name="T32" fmla="*/ 12 w 128"/>
                <a:gd name="T33" fmla="*/ 176 h 177"/>
                <a:gd name="T34" fmla="*/ 19 w 128"/>
                <a:gd name="T35" fmla="*/ 170 h 177"/>
                <a:gd name="T36" fmla="*/ 30 w 128"/>
                <a:gd name="T37" fmla="*/ 163 h 177"/>
                <a:gd name="T38" fmla="*/ 38 w 128"/>
                <a:gd name="T39" fmla="*/ 154 h 177"/>
                <a:gd name="T40" fmla="*/ 55 w 128"/>
                <a:gd name="T41" fmla="*/ 136 h 177"/>
                <a:gd name="T42" fmla="*/ 69 w 128"/>
                <a:gd name="T43" fmla="*/ 116 h 177"/>
                <a:gd name="T44" fmla="*/ 82 w 128"/>
                <a:gd name="T45" fmla="*/ 95 h 177"/>
                <a:gd name="T46" fmla="*/ 96 w 128"/>
                <a:gd name="T47" fmla="*/ 75 h 177"/>
                <a:gd name="T48" fmla="*/ 107 w 128"/>
                <a:gd name="T49" fmla="*/ 53 h 177"/>
                <a:gd name="T50" fmla="*/ 118 w 128"/>
                <a:gd name="T51" fmla="*/ 29 h 177"/>
                <a:gd name="T52" fmla="*/ 128 w 128"/>
                <a:gd name="T53" fmla="*/ 7 h 177"/>
                <a:gd name="T54" fmla="*/ 126 w 128"/>
                <a:gd name="T5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177">
                  <a:moveTo>
                    <a:pt x="126" y="0"/>
                  </a:moveTo>
                  <a:lnTo>
                    <a:pt x="126" y="0"/>
                  </a:lnTo>
                  <a:lnTo>
                    <a:pt x="107" y="15"/>
                  </a:lnTo>
                  <a:lnTo>
                    <a:pt x="90" y="28"/>
                  </a:lnTo>
                  <a:lnTo>
                    <a:pt x="74" y="44"/>
                  </a:lnTo>
                  <a:lnTo>
                    <a:pt x="57" y="61"/>
                  </a:lnTo>
                  <a:lnTo>
                    <a:pt x="41" y="82"/>
                  </a:lnTo>
                  <a:lnTo>
                    <a:pt x="28" y="104"/>
                  </a:lnTo>
                  <a:lnTo>
                    <a:pt x="15" y="126"/>
                  </a:lnTo>
                  <a:lnTo>
                    <a:pt x="5" y="151"/>
                  </a:lnTo>
                  <a:lnTo>
                    <a:pt x="2" y="163"/>
                  </a:lnTo>
                  <a:lnTo>
                    <a:pt x="0" y="170"/>
                  </a:lnTo>
                  <a:lnTo>
                    <a:pt x="2" y="173"/>
                  </a:lnTo>
                  <a:lnTo>
                    <a:pt x="3" y="174"/>
                  </a:lnTo>
                  <a:lnTo>
                    <a:pt x="5" y="176"/>
                  </a:lnTo>
                  <a:lnTo>
                    <a:pt x="6" y="177"/>
                  </a:lnTo>
                  <a:lnTo>
                    <a:pt x="12" y="176"/>
                  </a:lnTo>
                  <a:lnTo>
                    <a:pt x="19" y="170"/>
                  </a:lnTo>
                  <a:lnTo>
                    <a:pt x="30" y="163"/>
                  </a:lnTo>
                  <a:lnTo>
                    <a:pt x="38" y="154"/>
                  </a:lnTo>
                  <a:lnTo>
                    <a:pt x="55" y="136"/>
                  </a:lnTo>
                  <a:lnTo>
                    <a:pt x="69" y="116"/>
                  </a:lnTo>
                  <a:lnTo>
                    <a:pt x="82" y="95"/>
                  </a:lnTo>
                  <a:lnTo>
                    <a:pt x="96" y="75"/>
                  </a:lnTo>
                  <a:lnTo>
                    <a:pt x="107" y="53"/>
                  </a:lnTo>
                  <a:lnTo>
                    <a:pt x="118" y="29"/>
                  </a:lnTo>
                  <a:lnTo>
                    <a:pt x="128" y="7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B8C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" name="Freeform 764"/>
            <p:cNvSpPr>
              <a:spLocks/>
            </p:cNvSpPr>
            <p:nvPr/>
          </p:nvSpPr>
          <p:spPr bwMode="auto">
            <a:xfrm>
              <a:off x="73025" y="220663"/>
              <a:ext cx="68263" cy="93663"/>
            </a:xfrm>
            <a:custGeom>
              <a:avLst/>
              <a:gdLst>
                <a:gd name="T0" fmla="*/ 126 w 128"/>
                <a:gd name="T1" fmla="*/ 0 h 177"/>
                <a:gd name="T2" fmla="*/ 126 w 128"/>
                <a:gd name="T3" fmla="*/ 0 h 177"/>
                <a:gd name="T4" fmla="*/ 107 w 128"/>
                <a:gd name="T5" fmla="*/ 15 h 177"/>
                <a:gd name="T6" fmla="*/ 90 w 128"/>
                <a:gd name="T7" fmla="*/ 28 h 177"/>
                <a:gd name="T8" fmla="*/ 74 w 128"/>
                <a:gd name="T9" fmla="*/ 44 h 177"/>
                <a:gd name="T10" fmla="*/ 57 w 128"/>
                <a:gd name="T11" fmla="*/ 61 h 177"/>
                <a:gd name="T12" fmla="*/ 41 w 128"/>
                <a:gd name="T13" fmla="*/ 82 h 177"/>
                <a:gd name="T14" fmla="*/ 28 w 128"/>
                <a:gd name="T15" fmla="*/ 104 h 177"/>
                <a:gd name="T16" fmla="*/ 15 w 128"/>
                <a:gd name="T17" fmla="*/ 126 h 177"/>
                <a:gd name="T18" fmla="*/ 5 w 128"/>
                <a:gd name="T19" fmla="*/ 151 h 177"/>
                <a:gd name="T20" fmla="*/ 2 w 128"/>
                <a:gd name="T21" fmla="*/ 163 h 177"/>
                <a:gd name="T22" fmla="*/ 0 w 128"/>
                <a:gd name="T23" fmla="*/ 170 h 177"/>
                <a:gd name="T24" fmla="*/ 2 w 128"/>
                <a:gd name="T25" fmla="*/ 173 h 177"/>
                <a:gd name="T26" fmla="*/ 3 w 128"/>
                <a:gd name="T27" fmla="*/ 174 h 177"/>
                <a:gd name="T28" fmla="*/ 5 w 128"/>
                <a:gd name="T29" fmla="*/ 176 h 177"/>
                <a:gd name="T30" fmla="*/ 6 w 128"/>
                <a:gd name="T31" fmla="*/ 177 h 177"/>
                <a:gd name="T32" fmla="*/ 12 w 128"/>
                <a:gd name="T33" fmla="*/ 176 h 177"/>
                <a:gd name="T34" fmla="*/ 19 w 128"/>
                <a:gd name="T35" fmla="*/ 170 h 177"/>
                <a:gd name="T36" fmla="*/ 30 w 128"/>
                <a:gd name="T37" fmla="*/ 163 h 177"/>
                <a:gd name="T38" fmla="*/ 38 w 128"/>
                <a:gd name="T39" fmla="*/ 154 h 177"/>
                <a:gd name="T40" fmla="*/ 55 w 128"/>
                <a:gd name="T41" fmla="*/ 136 h 177"/>
                <a:gd name="T42" fmla="*/ 69 w 128"/>
                <a:gd name="T43" fmla="*/ 116 h 177"/>
                <a:gd name="T44" fmla="*/ 82 w 128"/>
                <a:gd name="T45" fmla="*/ 95 h 177"/>
                <a:gd name="T46" fmla="*/ 96 w 128"/>
                <a:gd name="T47" fmla="*/ 75 h 177"/>
                <a:gd name="T48" fmla="*/ 107 w 128"/>
                <a:gd name="T49" fmla="*/ 53 h 177"/>
                <a:gd name="T50" fmla="*/ 118 w 128"/>
                <a:gd name="T51" fmla="*/ 29 h 177"/>
                <a:gd name="T52" fmla="*/ 128 w 128"/>
                <a:gd name="T53" fmla="*/ 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8" h="177">
                  <a:moveTo>
                    <a:pt x="126" y="0"/>
                  </a:moveTo>
                  <a:lnTo>
                    <a:pt x="126" y="0"/>
                  </a:lnTo>
                  <a:lnTo>
                    <a:pt x="107" y="15"/>
                  </a:lnTo>
                  <a:lnTo>
                    <a:pt x="90" y="28"/>
                  </a:lnTo>
                  <a:lnTo>
                    <a:pt x="74" y="44"/>
                  </a:lnTo>
                  <a:lnTo>
                    <a:pt x="57" y="61"/>
                  </a:lnTo>
                  <a:lnTo>
                    <a:pt x="41" y="82"/>
                  </a:lnTo>
                  <a:lnTo>
                    <a:pt x="28" y="104"/>
                  </a:lnTo>
                  <a:lnTo>
                    <a:pt x="15" y="126"/>
                  </a:lnTo>
                  <a:lnTo>
                    <a:pt x="5" y="151"/>
                  </a:lnTo>
                  <a:lnTo>
                    <a:pt x="2" y="163"/>
                  </a:lnTo>
                  <a:lnTo>
                    <a:pt x="0" y="170"/>
                  </a:lnTo>
                  <a:lnTo>
                    <a:pt x="2" y="173"/>
                  </a:lnTo>
                  <a:lnTo>
                    <a:pt x="3" y="174"/>
                  </a:lnTo>
                  <a:lnTo>
                    <a:pt x="5" y="176"/>
                  </a:lnTo>
                  <a:lnTo>
                    <a:pt x="6" y="177"/>
                  </a:lnTo>
                  <a:lnTo>
                    <a:pt x="12" y="176"/>
                  </a:lnTo>
                  <a:lnTo>
                    <a:pt x="19" y="170"/>
                  </a:lnTo>
                  <a:lnTo>
                    <a:pt x="30" y="163"/>
                  </a:lnTo>
                  <a:lnTo>
                    <a:pt x="38" y="154"/>
                  </a:lnTo>
                  <a:lnTo>
                    <a:pt x="55" y="136"/>
                  </a:lnTo>
                  <a:lnTo>
                    <a:pt x="69" y="116"/>
                  </a:lnTo>
                  <a:lnTo>
                    <a:pt x="82" y="95"/>
                  </a:lnTo>
                  <a:lnTo>
                    <a:pt x="96" y="75"/>
                  </a:lnTo>
                  <a:lnTo>
                    <a:pt x="107" y="53"/>
                  </a:lnTo>
                  <a:lnTo>
                    <a:pt x="118" y="29"/>
                  </a:lnTo>
                  <a:lnTo>
                    <a:pt x="128" y="7"/>
                  </a:lnTo>
                </a:path>
              </a:pathLst>
            </a:custGeom>
            <a:noFill/>
            <a:ln w="4" cmpd="sng">
              <a:solidFill>
                <a:srgbClr val="05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" name="Freeform 765"/>
            <p:cNvSpPr>
              <a:spLocks/>
            </p:cNvSpPr>
            <p:nvPr/>
          </p:nvSpPr>
          <p:spPr bwMode="auto">
            <a:xfrm>
              <a:off x="112713" y="123825"/>
              <a:ext cx="115888" cy="119063"/>
            </a:xfrm>
            <a:custGeom>
              <a:avLst/>
              <a:gdLst>
                <a:gd name="T0" fmla="*/ 73 w 219"/>
                <a:gd name="T1" fmla="*/ 10 h 226"/>
                <a:gd name="T2" fmla="*/ 73 w 219"/>
                <a:gd name="T3" fmla="*/ 10 h 226"/>
                <a:gd name="T4" fmla="*/ 90 w 219"/>
                <a:gd name="T5" fmla="*/ 6 h 226"/>
                <a:gd name="T6" fmla="*/ 104 w 219"/>
                <a:gd name="T7" fmla="*/ 3 h 226"/>
                <a:gd name="T8" fmla="*/ 115 w 219"/>
                <a:gd name="T9" fmla="*/ 0 h 226"/>
                <a:gd name="T10" fmla="*/ 126 w 219"/>
                <a:gd name="T11" fmla="*/ 0 h 226"/>
                <a:gd name="T12" fmla="*/ 136 w 219"/>
                <a:gd name="T13" fmla="*/ 2 h 226"/>
                <a:gd name="T14" fmla="*/ 145 w 219"/>
                <a:gd name="T15" fmla="*/ 6 h 226"/>
                <a:gd name="T16" fmla="*/ 153 w 219"/>
                <a:gd name="T17" fmla="*/ 10 h 226"/>
                <a:gd name="T18" fmla="*/ 165 w 219"/>
                <a:gd name="T19" fmla="*/ 19 h 226"/>
                <a:gd name="T20" fmla="*/ 177 w 219"/>
                <a:gd name="T21" fmla="*/ 30 h 226"/>
                <a:gd name="T22" fmla="*/ 187 w 219"/>
                <a:gd name="T23" fmla="*/ 41 h 226"/>
                <a:gd name="T24" fmla="*/ 196 w 219"/>
                <a:gd name="T25" fmla="*/ 53 h 226"/>
                <a:gd name="T26" fmla="*/ 203 w 219"/>
                <a:gd name="T27" fmla="*/ 66 h 226"/>
                <a:gd name="T28" fmla="*/ 211 w 219"/>
                <a:gd name="T29" fmla="*/ 81 h 226"/>
                <a:gd name="T30" fmla="*/ 215 w 219"/>
                <a:gd name="T31" fmla="*/ 94 h 226"/>
                <a:gd name="T32" fmla="*/ 218 w 219"/>
                <a:gd name="T33" fmla="*/ 109 h 226"/>
                <a:gd name="T34" fmla="*/ 219 w 219"/>
                <a:gd name="T35" fmla="*/ 119 h 226"/>
                <a:gd name="T36" fmla="*/ 219 w 219"/>
                <a:gd name="T37" fmla="*/ 129 h 226"/>
                <a:gd name="T38" fmla="*/ 218 w 219"/>
                <a:gd name="T39" fmla="*/ 138 h 226"/>
                <a:gd name="T40" fmla="*/ 215 w 219"/>
                <a:gd name="T41" fmla="*/ 148 h 226"/>
                <a:gd name="T42" fmla="*/ 212 w 219"/>
                <a:gd name="T43" fmla="*/ 157 h 226"/>
                <a:gd name="T44" fmla="*/ 208 w 219"/>
                <a:gd name="T45" fmla="*/ 166 h 226"/>
                <a:gd name="T46" fmla="*/ 203 w 219"/>
                <a:gd name="T47" fmla="*/ 175 h 226"/>
                <a:gd name="T48" fmla="*/ 197 w 219"/>
                <a:gd name="T49" fmla="*/ 183 h 226"/>
                <a:gd name="T50" fmla="*/ 183 w 219"/>
                <a:gd name="T51" fmla="*/ 197 h 226"/>
                <a:gd name="T52" fmla="*/ 168 w 219"/>
                <a:gd name="T53" fmla="*/ 208 h 226"/>
                <a:gd name="T54" fmla="*/ 149 w 219"/>
                <a:gd name="T55" fmla="*/ 219 h 226"/>
                <a:gd name="T56" fmla="*/ 130 w 219"/>
                <a:gd name="T57" fmla="*/ 224 h 226"/>
                <a:gd name="T58" fmla="*/ 120 w 219"/>
                <a:gd name="T59" fmla="*/ 226 h 226"/>
                <a:gd name="T60" fmla="*/ 108 w 219"/>
                <a:gd name="T61" fmla="*/ 226 h 226"/>
                <a:gd name="T62" fmla="*/ 96 w 219"/>
                <a:gd name="T63" fmla="*/ 226 h 226"/>
                <a:gd name="T64" fmla="*/ 86 w 219"/>
                <a:gd name="T65" fmla="*/ 224 h 226"/>
                <a:gd name="T66" fmla="*/ 74 w 219"/>
                <a:gd name="T67" fmla="*/ 222 h 226"/>
                <a:gd name="T68" fmla="*/ 64 w 219"/>
                <a:gd name="T69" fmla="*/ 217 h 226"/>
                <a:gd name="T70" fmla="*/ 54 w 219"/>
                <a:gd name="T71" fmla="*/ 213 h 226"/>
                <a:gd name="T72" fmla="*/ 45 w 219"/>
                <a:gd name="T73" fmla="*/ 205 h 226"/>
                <a:gd name="T74" fmla="*/ 36 w 219"/>
                <a:gd name="T75" fmla="*/ 198 h 226"/>
                <a:gd name="T76" fmla="*/ 27 w 219"/>
                <a:gd name="T77" fmla="*/ 189 h 226"/>
                <a:gd name="T78" fmla="*/ 22 w 219"/>
                <a:gd name="T79" fmla="*/ 181 h 226"/>
                <a:gd name="T80" fmla="*/ 14 w 219"/>
                <a:gd name="T81" fmla="*/ 170 h 226"/>
                <a:gd name="T82" fmla="*/ 10 w 219"/>
                <a:gd name="T83" fmla="*/ 160 h 226"/>
                <a:gd name="T84" fmla="*/ 5 w 219"/>
                <a:gd name="T85" fmla="*/ 150 h 226"/>
                <a:gd name="T86" fmla="*/ 2 w 219"/>
                <a:gd name="T87" fmla="*/ 138 h 226"/>
                <a:gd name="T88" fmla="*/ 1 w 219"/>
                <a:gd name="T89" fmla="*/ 126 h 226"/>
                <a:gd name="T90" fmla="*/ 0 w 219"/>
                <a:gd name="T91" fmla="*/ 107 h 226"/>
                <a:gd name="T92" fmla="*/ 1 w 219"/>
                <a:gd name="T93" fmla="*/ 87 h 226"/>
                <a:gd name="T94" fmla="*/ 2 w 219"/>
                <a:gd name="T95" fmla="*/ 76 h 226"/>
                <a:gd name="T96" fmla="*/ 5 w 219"/>
                <a:gd name="T97" fmla="*/ 66 h 226"/>
                <a:gd name="T98" fmla="*/ 10 w 219"/>
                <a:gd name="T99" fmla="*/ 57 h 226"/>
                <a:gd name="T100" fmla="*/ 14 w 219"/>
                <a:gd name="T101" fmla="*/ 49 h 226"/>
                <a:gd name="T102" fmla="*/ 20 w 219"/>
                <a:gd name="T103" fmla="*/ 41 h 226"/>
                <a:gd name="T104" fmla="*/ 24 w 219"/>
                <a:gd name="T105" fmla="*/ 35 h 226"/>
                <a:gd name="T106" fmla="*/ 38 w 219"/>
                <a:gd name="T107" fmla="*/ 25 h 226"/>
                <a:gd name="T108" fmla="*/ 39 w 219"/>
                <a:gd name="T109" fmla="*/ 24 h 226"/>
                <a:gd name="T110" fmla="*/ 48 w 219"/>
                <a:gd name="T111" fmla="*/ 19 h 226"/>
                <a:gd name="T112" fmla="*/ 58 w 219"/>
                <a:gd name="T113" fmla="*/ 15 h 226"/>
                <a:gd name="T114" fmla="*/ 73 w 219"/>
                <a:gd name="T115" fmla="*/ 1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9" h="226">
                  <a:moveTo>
                    <a:pt x="73" y="10"/>
                  </a:moveTo>
                  <a:lnTo>
                    <a:pt x="73" y="10"/>
                  </a:lnTo>
                  <a:lnTo>
                    <a:pt x="90" y="6"/>
                  </a:lnTo>
                  <a:lnTo>
                    <a:pt x="104" y="3"/>
                  </a:lnTo>
                  <a:lnTo>
                    <a:pt x="115" y="0"/>
                  </a:lnTo>
                  <a:lnTo>
                    <a:pt x="126" y="0"/>
                  </a:lnTo>
                  <a:lnTo>
                    <a:pt x="136" y="2"/>
                  </a:lnTo>
                  <a:lnTo>
                    <a:pt x="145" y="6"/>
                  </a:lnTo>
                  <a:lnTo>
                    <a:pt x="153" y="10"/>
                  </a:lnTo>
                  <a:lnTo>
                    <a:pt x="165" y="19"/>
                  </a:lnTo>
                  <a:lnTo>
                    <a:pt x="177" y="30"/>
                  </a:lnTo>
                  <a:lnTo>
                    <a:pt x="187" y="41"/>
                  </a:lnTo>
                  <a:lnTo>
                    <a:pt x="196" y="53"/>
                  </a:lnTo>
                  <a:lnTo>
                    <a:pt x="203" y="66"/>
                  </a:lnTo>
                  <a:lnTo>
                    <a:pt x="211" y="81"/>
                  </a:lnTo>
                  <a:lnTo>
                    <a:pt x="215" y="94"/>
                  </a:lnTo>
                  <a:lnTo>
                    <a:pt x="218" y="109"/>
                  </a:lnTo>
                  <a:lnTo>
                    <a:pt x="219" y="119"/>
                  </a:lnTo>
                  <a:lnTo>
                    <a:pt x="219" y="129"/>
                  </a:lnTo>
                  <a:lnTo>
                    <a:pt x="218" y="138"/>
                  </a:lnTo>
                  <a:lnTo>
                    <a:pt x="215" y="148"/>
                  </a:lnTo>
                  <a:lnTo>
                    <a:pt x="212" y="157"/>
                  </a:lnTo>
                  <a:lnTo>
                    <a:pt x="208" y="166"/>
                  </a:lnTo>
                  <a:lnTo>
                    <a:pt x="203" y="175"/>
                  </a:lnTo>
                  <a:lnTo>
                    <a:pt x="197" y="183"/>
                  </a:lnTo>
                  <a:lnTo>
                    <a:pt x="183" y="197"/>
                  </a:lnTo>
                  <a:lnTo>
                    <a:pt x="168" y="208"/>
                  </a:lnTo>
                  <a:lnTo>
                    <a:pt x="149" y="219"/>
                  </a:lnTo>
                  <a:lnTo>
                    <a:pt x="130" y="224"/>
                  </a:lnTo>
                  <a:lnTo>
                    <a:pt x="120" y="226"/>
                  </a:lnTo>
                  <a:lnTo>
                    <a:pt x="108" y="226"/>
                  </a:lnTo>
                  <a:lnTo>
                    <a:pt x="96" y="226"/>
                  </a:lnTo>
                  <a:lnTo>
                    <a:pt x="86" y="224"/>
                  </a:lnTo>
                  <a:lnTo>
                    <a:pt x="74" y="222"/>
                  </a:lnTo>
                  <a:lnTo>
                    <a:pt x="64" y="217"/>
                  </a:lnTo>
                  <a:lnTo>
                    <a:pt x="54" y="213"/>
                  </a:lnTo>
                  <a:lnTo>
                    <a:pt x="45" y="205"/>
                  </a:lnTo>
                  <a:lnTo>
                    <a:pt x="36" y="198"/>
                  </a:lnTo>
                  <a:lnTo>
                    <a:pt x="27" y="189"/>
                  </a:lnTo>
                  <a:lnTo>
                    <a:pt x="22" y="181"/>
                  </a:lnTo>
                  <a:lnTo>
                    <a:pt x="14" y="170"/>
                  </a:lnTo>
                  <a:lnTo>
                    <a:pt x="10" y="160"/>
                  </a:lnTo>
                  <a:lnTo>
                    <a:pt x="5" y="150"/>
                  </a:lnTo>
                  <a:lnTo>
                    <a:pt x="2" y="138"/>
                  </a:lnTo>
                  <a:lnTo>
                    <a:pt x="1" y="126"/>
                  </a:lnTo>
                  <a:lnTo>
                    <a:pt x="0" y="107"/>
                  </a:lnTo>
                  <a:lnTo>
                    <a:pt x="1" y="87"/>
                  </a:lnTo>
                  <a:lnTo>
                    <a:pt x="2" y="76"/>
                  </a:lnTo>
                  <a:lnTo>
                    <a:pt x="5" y="66"/>
                  </a:lnTo>
                  <a:lnTo>
                    <a:pt x="10" y="57"/>
                  </a:lnTo>
                  <a:lnTo>
                    <a:pt x="14" y="49"/>
                  </a:lnTo>
                  <a:lnTo>
                    <a:pt x="20" y="41"/>
                  </a:lnTo>
                  <a:lnTo>
                    <a:pt x="24" y="35"/>
                  </a:lnTo>
                  <a:lnTo>
                    <a:pt x="38" y="25"/>
                  </a:lnTo>
                  <a:lnTo>
                    <a:pt x="39" y="24"/>
                  </a:lnTo>
                  <a:lnTo>
                    <a:pt x="48" y="19"/>
                  </a:lnTo>
                  <a:lnTo>
                    <a:pt x="58" y="15"/>
                  </a:lnTo>
                  <a:lnTo>
                    <a:pt x="73" y="10"/>
                  </a:lnTo>
                  <a:close/>
                </a:path>
              </a:pathLst>
            </a:custGeom>
            <a:solidFill>
              <a:srgbClr val="B1C7CB"/>
            </a:solidFill>
            <a:ln w="4" cmpd="sng">
              <a:solidFill>
                <a:srgbClr val="05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46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50" r="67142" b="16122"/>
          <a:stretch>
            <a:fillRect/>
          </a:stretch>
        </p:blipFill>
        <p:spPr bwMode="auto">
          <a:xfrm>
            <a:off x="7448551" y="5561534"/>
            <a:ext cx="17843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21440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1065</cp:revision>
  <dcterms:created xsi:type="dcterms:W3CDTF">2009-02-11T05:37:22Z</dcterms:created>
  <dcterms:modified xsi:type="dcterms:W3CDTF">2013-12-04T10:53:26Z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