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4"/>
          <p:cNvGrpSpPr>
            <a:grpSpLocks/>
          </p:cNvGrpSpPr>
          <p:nvPr/>
        </p:nvGrpSpPr>
        <p:grpSpPr bwMode="auto">
          <a:xfrm>
            <a:off x="1547664" y="1464915"/>
            <a:ext cx="5957887" cy="4124325"/>
            <a:chOff x="0" y="0"/>
            <a:chExt cx="6753672" cy="4511675"/>
          </a:xfrm>
        </p:grpSpPr>
        <p:grpSp>
          <p:nvGrpSpPr>
            <p:cNvPr id="74" name="Group 5"/>
            <p:cNvGrpSpPr>
              <a:grpSpLocks/>
            </p:cNvGrpSpPr>
            <p:nvPr/>
          </p:nvGrpSpPr>
          <p:grpSpPr bwMode="auto">
            <a:xfrm>
              <a:off x="-90913" y="-43762"/>
              <a:ext cx="7131360" cy="1146987"/>
              <a:chOff x="0" y="0"/>
              <a:chExt cx="6291072" cy="1048512"/>
            </a:xfrm>
          </p:grpSpPr>
          <p:pic>
            <p:nvPicPr>
              <p:cNvPr id="142" name="AutoShape 86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91072" cy="1048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" name="Text Box 7"/>
              <p:cNvSpPr txBox="1">
                <a:spLocks noChangeArrowheads="1"/>
              </p:cNvSpPr>
              <p:nvPr/>
            </p:nvSpPr>
            <p:spPr bwMode="auto">
              <a:xfrm>
                <a:off x="185343" y="175466"/>
                <a:ext cx="5747603" cy="5076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Malgun Gothic" pitchFamily="34" charset="-127"/>
                </a:endParaRPr>
              </a:p>
            </p:txBody>
          </p:sp>
        </p:grpSp>
        <p:pic>
          <p:nvPicPr>
            <p:cNvPr id="75" name="Picture 49" descr="그림자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254" y="0"/>
              <a:ext cx="5859462" cy="931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" name="AutoShape 50"/>
            <p:cNvSpPr>
              <a:spLocks noChangeArrowheads="1"/>
            </p:cNvSpPr>
            <p:nvPr/>
          </p:nvSpPr>
          <p:spPr bwMode="auto">
            <a:xfrm>
              <a:off x="1000544" y="138928"/>
              <a:ext cx="5540782" cy="55918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6A6A6"/>
                </a:gs>
                <a:gs pos="100000">
                  <a:srgbClr val="FFFFFF"/>
                </a:gs>
              </a:gsLst>
              <a:lin ang="54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2" charset="-127"/>
                  <a:ea typeface="HY헤드라인M" pitchFamily="2" charset="-127"/>
                </a:rPr>
                <a:t>CLICK TO EDIT TITLE STYLE</a:t>
              </a:r>
            </a:p>
          </p:txBody>
        </p:sp>
        <p:sp>
          <p:nvSpPr>
            <p:cNvPr id="77" name="AutoShape 51"/>
            <p:cNvSpPr>
              <a:spLocks noChangeArrowheads="1"/>
            </p:cNvSpPr>
            <p:nvPr/>
          </p:nvSpPr>
          <p:spPr bwMode="auto">
            <a:xfrm>
              <a:off x="1181216" y="168275"/>
              <a:ext cx="5187950" cy="2635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37999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342000" tIns="190800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8" name="TextBox 47"/>
            <p:cNvSpPr txBox="1">
              <a:spLocks noChangeArrowheads="1"/>
            </p:cNvSpPr>
            <p:nvPr/>
          </p:nvSpPr>
          <p:spPr bwMode="auto">
            <a:xfrm>
              <a:off x="389054" y="55562"/>
              <a:ext cx="438150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1</a:t>
              </a:r>
              <a:endParaRPr kumimoji="0" lang="ko-KR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  <p:grpSp>
          <p:nvGrpSpPr>
            <p:cNvPr id="79" name="Group 12"/>
            <p:cNvGrpSpPr>
              <a:grpSpLocks/>
            </p:cNvGrpSpPr>
            <p:nvPr/>
          </p:nvGrpSpPr>
          <p:grpSpPr bwMode="auto">
            <a:xfrm>
              <a:off x="-90913" y="849820"/>
              <a:ext cx="7131360" cy="1153655"/>
              <a:chOff x="0" y="0"/>
              <a:chExt cx="6291072" cy="1054608"/>
            </a:xfrm>
          </p:grpSpPr>
          <p:pic>
            <p:nvPicPr>
              <p:cNvPr id="109" name="AutoShape 864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91072" cy="1054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0" name="Text Box 14"/>
              <p:cNvSpPr txBox="1">
                <a:spLocks noChangeArrowheads="1"/>
              </p:cNvSpPr>
              <p:nvPr/>
            </p:nvSpPr>
            <p:spPr bwMode="auto">
              <a:xfrm>
                <a:off x="185343" y="177081"/>
                <a:ext cx="5747603" cy="5076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Malgun Gothic" pitchFamily="34" charset="-127"/>
                </a:endParaRPr>
              </a:p>
            </p:txBody>
          </p:sp>
        </p:grpSp>
        <p:grpSp>
          <p:nvGrpSpPr>
            <p:cNvPr id="80" name="Group 15"/>
            <p:cNvGrpSpPr>
              <a:grpSpLocks/>
            </p:cNvGrpSpPr>
            <p:nvPr/>
          </p:nvGrpSpPr>
          <p:grpSpPr bwMode="auto">
            <a:xfrm>
              <a:off x="846254" y="895350"/>
              <a:ext cx="5859462" cy="931862"/>
              <a:chOff x="0" y="0"/>
              <a:chExt cx="2948" cy="549"/>
            </a:xfrm>
          </p:grpSpPr>
          <p:pic>
            <p:nvPicPr>
              <p:cNvPr id="106" name="Picture 49" descr="그림자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7" name="AutoShape 50"/>
              <p:cNvSpPr>
                <a:spLocks noChangeArrowheads="1"/>
              </p:cNvSpPr>
              <p:nvPr/>
            </p:nvSpPr>
            <p:spPr bwMode="auto">
              <a:xfrm>
                <a:off x="77" y="82"/>
                <a:ext cx="2789" cy="32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A6A6A6"/>
                  </a:gs>
                  <a:gs pos="100000">
                    <a:srgbClr val="FFFFFF"/>
                  </a:gs>
                </a:gsLst>
                <a:lin ang="5400000" scaled="1"/>
              </a:gradFill>
              <a:ln w="19050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rPr>
                  <a:t>CLICK TO EDIT TITLE STYLE</a:t>
                </a:r>
              </a:p>
            </p:txBody>
          </p:sp>
          <p:sp>
            <p:nvSpPr>
              <p:cNvPr id="108" name="AutoShape 51"/>
              <p:cNvSpPr>
                <a:spLocks noChangeArrowheads="1"/>
              </p:cNvSpPr>
              <p:nvPr/>
            </p:nvSpPr>
            <p:spPr bwMode="auto">
              <a:xfrm>
                <a:off x="168" y="10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81" name="TextBox 53"/>
            <p:cNvSpPr txBox="1">
              <a:spLocks noChangeArrowheads="1"/>
            </p:cNvSpPr>
            <p:nvPr/>
          </p:nvSpPr>
          <p:spPr bwMode="auto">
            <a:xfrm>
              <a:off x="389054" y="950912"/>
              <a:ext cx="438150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2</a:t>
              </a:r>
              <a:endParaRPr kumimoji="0" lang="ko-KR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  <p:grpSp>
          <p:nvGrpSpPr>
            <p:cNvPr id="82" name="Group 20"/>
            <p:cNvGrpSpPr>
              <a:grpSpLocks/>
            </p:cNvGrpSpPr>
            <p:nvPr/>
          </p:nvGrpSpPr>
          <p:grpSpPr bwMode="auto">
            <a:xfrm>
              <a:off x="-90913" y="1743403"/>
              <a:ext cx="7131360" cy="1153655"/>
              <a:chOff x="0" y="0"/>
              <a:chExt cx="6291072" cy="1054608"/>
            </a:xfrm>
          </p:grpSpPr>
          <p:pic>
            <p:nvPicPr>
              <p:cNvPr id="104" name="AutoShape 864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91072" cy="1054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5" name="Text Box 22"/>
              <p:cNvSpPr txBox="1">
                <a:spLocks noChangeArrowheads="1"/>
              </p:cNvSpPr>
              <p:nvPr/>
            </p:nvSpPr>
            <p:spPr bwMode="auto">
              <a:xfrm>
                <a:off x="185164" y="178466"/>
                <a:ext cx="5747961" cy="506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Malgun Gothic" pitchFamily="34" charset="-127"/>
                </a:endParaRPr>
              </a:p>
            </p:txBody>
          </p:sp>
        </p:grpSp>
        <p:grpSp>
          <p:nvGrpSpPr>
            <p:cNvPr id="83" name="Group 23"/>
            <p:cNvGrpSpPr>
              <a:grpSpLocks/>
            </p:cNvGrpSpPr>
            <p:nvPr/>
          </p:nvGrpSpPr>
          <p:grpSpPr bwMode="auto">
            <a:xfrm>
              <a:off x="846254" y="1790700"/>
              <a:ext cx="5859462" cy="930275"/>
              <a:chOff x="0" y="0"/>
              <a:chExt cx="2948" cy="549"/>
            </a:xfrm>
          </p:grpSpPr>
          <p:pic>
            <p:nvPicPr>
              <p:cNvPr id="101" name="Picture 49" descr="그림자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" name="AutoShape 50"/>
              <p:cNvSpPr>
                <a:spLocks noChangeArrowheads="1"/>
              </p:cNvSpPr>
              <p:nvPr/>
            </p:nvSpPr>
            <p:spPr bwMode="auto">
              <a:xfrm>
                <a:off x="77" y="8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A6A6A6"/>
                  </a:gs>
                  <a:gs pos="100000">
                    <a:srgbClr val="FFFFFF"/>
                  </a:gs>
                </a:gsLst>
                <a:lin ang="5400000" scaled="1"/>
              </a:gradFill>
              <a:ln w="19050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rPr>
                  <a:t>CLICK TO EDIT TITLE STYLE</a:t>
                </a:r>
              </a:p>
            </p:txBody>
          </p:sp>
          <p:sp>
            <p:nvSpPr>
              <p:cNvPr id="103" name="AutoShape 51"/>
              <p:cNvSpPr>
                <a:spLocks noChangeArrowheads="1"/>
              </p:cNvSpPr>
              <p:nvPr/>
            </p:nvSpPr>
            <p:spPr bwMode="auto">
              <a:xfrm>
                <a:off x="168" y="10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84" name="TextBox 59"/>
            <p:cNvSpPr txBox="1">
              <a:spLocks noChangeArrowheads="1"/>
            </p:cNvSpPr>
            <p:nvPr/>
          </p:nvSpPr>
          <p:spPr bwMode="auto">
            <a:xfrm>
              <a:off x="389054" y="1846262"/>
              <a:ext cx="438150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3</a:t>
              </a:r>
              <a:endParaRPr kumimoji="0" lang="ko-KR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  <p:grpSp>
          <p:nvGrpSpPr>
            <p:cNvPr id="85" name="Group 28"/>
            <p:cNvGrpSpPr>
              <a:grpSpLocks/>
            </p:cNvGrpSpPr>
            <p:nvPr/>
          </p:nvGrpSpPr>
          <p:grpSpPr bwMode="auto">
            <a:xfrm>
              <a:off x="-90913" y="2636985"/>
              <a:ext cx="7131360" cy="1153655"/>
              <a:chOff x="0" y="0"/>
              <a:chExt cx="6291072" cy="1054608"/>
            </a:xfrm>
          </p:grpSpPr>
          <p:pic>
            <p:nvPicPr>
              <p:cNvPr id="99" name="AutoShape 864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91072" cy="1054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0" name="Text Box 30"/>
              <p:cNvSpPr txBox="1">
                <a:spLocks noChangeArrowheads="1"/>
              </p:cNvSpPr>
              <p:nvPr/>
            </p:nvSpPr>
            <p:spPr bwMode="auto">
              <a:xfrm>
                <a:off x="185164" y="180082"/>
                <a:ext cx="5747961" cy="506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Malgun Gothic" pitchFamily="34" charset="-127"/>
                </a:endParaRPr>
              </a:p>
            </p:txBody>
          </p:sp>
        </p:grpSp>
        <p:grpSp>
          <p:nvGrpSpPr>
            <p:cNvPr id="86" name="Group 31"/>
            <p:cNvGrpSpPr>
              <a:grpSpLocks/>
            </p:cNvGrpSpPr>
            <p:nvPr/>
          </p:nvGrpSpPr>
          <p:grpSpPr bwMode="auto">
            <a:xfrm>
              <a:off x="846254" y="2686050"/>
              <a:ext cx="5859462" cy="930275"/>
              <a:chOff x="0" y="0"/>
              <a:chExt cx="2948" cy="549"/>
            </a:xfrm>
          </p:grpSpPr>
          <p:pic>
            <p:nvPicPr>
              <p:cNvPr id="96" name="Picture 49" descr="그림자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7" name="AutoShape 50"/>
              <p:cNvSpPr>
                <a:spLocks noChangeArrowheads="1"/>
              </p:cNvSpPr>
              <p:nvPr/>
            </p:nvSpPr>
            <p:spPr bwMode="auto">
              <a:xfrm>
                <a:off x="77" y="82"/>
                <a:ext cx="2789" cy="32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A6A6A6"/>
                  </a:gs>
                  <a:gs pos="100000">
                    <a:srgbClr val="FFFFFF"/>
                  </a:gs>
                </a:gsLst>
                <a:lin ang="5400000" scaled="1"/>
              </a:gradFill>
              <a:ln w="19050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rPr>
                  <a:t>CLICK TO EDIT TITLE STYLE</a:t>
                </a:r>
              </a:p>
            </p:txBody>
          </p:sp>
          <p:sp>
            <p:nvSpPr>
              <p:cNvPr id="98" name="AutoShape 51"/>
              <p:cNvSpPr>
                <a:spLocks noChangeArrowheads="1"/>
              </p:cNvSpPr>
              <p:nvPr/>
            </p:nvSpPr>
            <p:spPr bwMode="auto">
              <a:xfrm>
                <a:off x="168" y="10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87" name="TextBox 65"/>
            <p:cNvSpPr txBox="1">
              <a:spLocks noChangeArrowheads="1"/>
            </p:cNvSpPr>
            <p:nvPr/>
          </p:nvSpPr>
          <p:spPr bwMode="auto">
            <a:xfrm>
              <a:off x="389054" y="2741612"/>
              <a:ext cx="438150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4</a:t>
              </a:r>
              <a:endParaRPr kumimoji="0" lang="ko-KR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  <p:grpSp>
          <p:nvGrpSpPr>
            <p:cNvPr id="88" name="Group 36"/>
            <p:cNvGrpSpPr>
              <a:grpSpLocks/>
            </p:cNvGrpSpPr>
            <p:nvPr/>
          </p:nvGrpSpPr>
          <p:grpSpPr bwMode="auto">
            <a:xfrm>
              <a:off x="-90913" y="3537237"/>
              <a:ext cx="7131360" cy="1146987"/>
              <a:chOff x="0" y="0"/>
              <a:chExt cx="6291072" cy="1048512"/>
            </a:xfrm>
          </p:grpSpPr>
          <p:pic>
            <p:nvPicPr>
              <p:cNvPr id="94" name="AutoShape 864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91072" cy="1048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5" name="Text Box 38"/>
              <p:cNvSpPr txBox="1">
                <a:spLocks noChangeArrowheads="1"/>
              </p:cNvSpPr>
              <p:nvPr/>
            </p:nvSpPr>
            <p:spPr bwMode="auto">
              <a:xfrm>
                <a:off x="185164" y="175601"/>
                <a:ext cx="5747961" cy="506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Malgun Gothic" pitchFamily="34" charset="-127"/>
                </a:endParaRPr>
              </a:p>
            </p:txBody>
          </p:sp>
        </p:grpSp>
        <p:grpSp>
          <p:nvGrpSpPr>
            <p:cNvPr id="89" name="Group 39"/>
            <p:cNvGrpSpPr>
              <a:grpSpLocks/>
            </p:cNvGrpSpPr>
            <p:nvPr/>
          </p:nvGrpSpPr>
          <p:grpSpPr bwMode="auto">
            <a:xfrm>
              <a:off x="846254" y="3581400"/>
              <a:ext cx="5859462" cy="930275"/>
              <a:chOff x="0" y="0"/>
              <a:chExt cx="2948" cy="549"/>
            </a:xfrm>
          </p:grpSpPr>
          <p:pic>
            <p:nvPicPr>
              <p:cNvPr id="91" name="Picture 49" descr="그림자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" name="AutoShape 50"/>
              <p:cNvSpPr>
                <a:spLocks noChangeArrowheads="1"/>
              </p:cNvSpPr>
              <p:nvPr/>
            </p:nvSpPr>
            <p:spPr bwMode="auto">
              <a:xfrm>
                <a:off x="77" y="8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A6A6A6"/>
                  </a:gs>
                  <a:gs pos="100000">
                    <a:srgbClr val="FFFFFF"/>
                  </a:gs>
                </a:gsLst>
                <a:lin ang="5400000" scaled="1"/>
              </a:gradFill>
              <a:ln w="19050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rPr>
                  <a:t>CLICK TO EDIT TITLE STYLE</a:t>
                </a:r>
              </a:p>
            </p:txBody>
          </p:sp>
          <p:sp>
            <p:nvSpPr>
              <p:cNvPr id="93" name="AutoShape 51"/>
              <p:cNvSpPr>
                <a:spLocks noChangeArrowheads="1"/>
              </p:cNvSpPr>
              <p:nvPr/>
            </p:nvSpPr>
            <p:spPr bwMode="auto">
              <a:xfrm>
                <a:off x="168" y="10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90" name="TextBox 71"/>
            <p:cNvSpPr txBox="1">
              <a:spLocks noChangeArrowheads="1"/>
            </p:cNvSpPr>
            <p:nvPr/>
          </p:nvSpPr>
          <p:spPr bwMode="auto">
            <a:xfrm>
              <a:off x="389054" y="3636962"/>
              <a:ext cx="438150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5</a:t>
              </a:r>
              <a:endParaRPr kumimoji="0" lang="ko-KR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Gulim" pitchFamily="34" charset="-127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21436</TotalTime>
  <Words>185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1062</cp:revision>
  <dcterms:created xsi:type="dcterms:W3CDTF">2009-02-11T05:37:22Z</dcterms:created>
  <dcterms:modified xsi:type="dcterms:W3CDTF">2013-12-04T01:36:40Z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