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21"/>
  </p:notesMasterIdLst>
  <p:handoutMasterIdLst>
    <p:handoutMasterId r:id="rId22"/>
  </p:handoutMasterIdLst>
  <p:sldIdLst>
    <p:sldId id="367" r:id="rId3"/>
    <p:sldId id="368" r:id="rId4"/>
    <p:sldId id="371" r:id="rId5"/>
    <p:sldId id="370" r:id="rId6"/>
    <p:sldId id="369" r:id="rId7"/>
    <p:sldId id="373" r:id="rId8"/>
    <p:sldId id="372" r:id="rId9"/>
    <p:sldId id="374" r:id="rId10"/>
    <p:sldId id="375" r:id="rId11"/>
    <p:sldId id="376" r:id="rId12"/>
    <p:sldId id="377" r:id="rId13"/>
    <p:sldId id="378" r:id="rId14"/>
    <p:sldId id="379" r:id="rId15"/>
    <p:sldId id="380" r:id="rId16"/>
    <p:sldId id="381" r:id="rId17"/>
    <p:sldId id="382" r:id="rId18"/>
    <p:sldId id="383" r:id="rId19"/>
    <p:sldId id="359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70" d="100"/>
          <a:sy n="70" d="100"/>
        </p:scale>
        <p:origin x="-217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1.png"/><Relationship Id="rId5" Type="http://schemas.openxmlformats.org/officeDocument/2006/relationships/image" Target="../media/image59.png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8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0.png"/><Relationship Id="rId4" Type="http://schemas.openxmlformats.org/officeDocument/2006/relationships/image" Target="../media/image35.png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4"/>
          <p:cNvGrpSpPr>
            <a:grpSpLocks/>
          </p:cNvGrpSpPr>
          <p:nvPr/>
        </p:nvGrpSpPr>
        <p:grpSpPr bwMode="auto">
          <a:xfrm>
            <a:off x="1907704" y="1484784"/>
            <a:ext cx="5957887" cy="4124325"/>
            <a:chOff x="0" y="0"/>
            <a:chExt cx="6753672" cy="4511675"/>
          </a:xfrm>
        </p:grpSpPr>
        <p:grpSp>
          <p:nvGrpSpPr>
            <p:cNvPr id="78" name="Group 5"/>
            <p:cNvGrpSpPr>
              <a:grpSpLocks/>
            </p:cNvGrpSpPr>
            <p:nvPr/>
          </p:nvGrpSpPr>
          <p:grpSpPr bwMode="auto">
            <a:xfrm>
              <a:off x="-90913" y="-43762"/>
              <a:ext cx="7131360" cy="1146987"/>
              <a:chOff x="0" y="0"/>
              <a:chExt cx="6291072" cy="1048512"/>
            </a:xfrm>
          </p:grpSpPr>
          <p:pic>
            <p:nvPicPr>
              <p:cNvPr id="142" name="AutoShape 86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91072" cy="1048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" name="Text Box 7"/>
              <p:cNvSpPr txBox="1">
                <a:spLocks noChangeArrowheads="1"/>
              </p:cNvSpPr>
              <p:nvPr/>
            </p:nvSpPr>
            <p:spPr bwMode="auto">
              <a:xfrm>
                <a:off x="185343" y="175466"/>
                <a:ext cx="5747603" cy="5076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Malgun Gothic" pitchFamily="34" charset="-127"/>
                </a:endParaRPr>
              </a:p>
            </p:txBody>
          </p:sp>
        </p:grpSp>
        <p:pic>
          <p:nvPicPr>
            <p:cNvPr id="79" name="Picture 49" descr="그림자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254" y="0"/>
              <a:ext cx="5859462" cy="931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" name="AutoShape 50"/>
            <p:cNvSpPr>
              <a:spLocks noChangeArrowheads="1"/>
            </p:cNvSpPr>
            <p:nvPr/>
          </p:nvSpPr>
          <p:spPr bwMode="auto">
            <a:xfrm>
              <a:off x="1000544" y="138928"/>
              <a:ext cx="5540782" cy="55918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6A6A6"/>
                </a:gs>
                <a:gs pos="100000">
                  <a:srgbClr val="FFFFFF"/>
                </a:gs>
              </a:gsLst>
              <a:lin ang="54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Y헤드라인M" pitchFamily="2" charset="-127"/>
                  <a:ea typeface="HY헤드라인M" pitchFamily="2" charset="-127"/>
                </a:rPr>
                <a:t>CLICK TO EDIT TITLE STYLE</a:t>
              </a:r>
            </a:p>
          </p:txBody>
        </p:sp>
        <p:sp>
          <p:nvSpPr>
            <p:cNvPr id="81" name="AutoShape 51"/>
            <p:cNvSpPr>
              <a:spLocks noChangeArrowheads="1"/>
            </p:cNvSpPr>
            <p:nvPr/>
          </p:nvSpPr>
          <p:spPr bwMode="auto">
            <a:xfrm>
              <a:off x="1181216" y="168275"/>
              <a:ext cx="5187950" cy="2635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37999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342000" tIns="19080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2" name="TextBox 47"/>
            <p:cNvSpPr txBox="1">
              <a:spLocks noChangeArrowheads="1"/>
            </p:cNvSpPr>
            <p:nvPr/>
          </p:nvSpPr>
          <p:spPr bwMode="auto">
            <a:xfrm>
              <a:off x="389054" y="55562"/>
              <a:ext cx="438150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1</a:t>
              </a:r>
              <a:endParaRPr kumimoji="0" lang="ko-KR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  <p:grpSp>
          <p:nvGrpSpPr>
            <p:cNvPr id="83" name="Group 12"/>
            <p:cNvGrpSpPr>
              <a:grpSpLocks/>
            </p:cNvGrpSpPr>
            <p:nvPr/>
          </p:nvGrpSpPr>
          <p:grpSpPr bwMode="auto">
            <a:xfrm>
              <a:off x="-90913" y="849820"/>
              <a:ext cx="7131360" cy="1153655"/>
              <a:chOff x="0" y="0"/>
              <a:chExt cx="6291072" cy="1054608"/>
            </a:xfrm>
          </p:grpSpPr>
          <p:pic>
            <p:nvPicPr>
              <p:cNvPr id="140" name="AutoShape 864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91072" cy="1054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1" name="Text Box 14"/>
              <p:cNvSpPr txBox="1">
                <a:spLocks noChangeArrowheads="1"/>
              </p:cNvSpPr>
              <p:nvPr/>
            </p:nvSpPr>
            <p:spPr bwMode="auto">
              <a:xfrm>
                <a:off x="185343" y="177081"/>
                <a:ext cx="5747603" cy="5076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Malgun Gothic" pitchFamily="34" charset="-127"/>
                </a:endParaRPr>
              </a:p>
            </p:txBody>
          </p:sp>
        </p:grpSp>
        <p:grpSp>
          <p:nvGrpSpPr>
            <p:cNvPr id="84" name="Group 15"/>
            <p:cNvGrpSpPr>
              <a:grpSpLocks/>
            </p:cNvGrpSpPr>
            <p:nvPr/>
          </p:nvGrpSpPr>
          <p:grpSpPr bwMode="auto">
            <a:xfrm>
              <a:off x="846254" y="895350"/>
              <a:ext cx="5859462" cy="931862"/>
              <a:chOff x="0" y="0"/>
              <a:chExt cx="2948" cy="549"/>
            </a:xfrm>
          </p:grpSpPr>
          <p:pic>
            <p:nvPicPr>
              <p:cNvPr id="137" name="Picture 49" descr="그림자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8" name="AutoShape 50"/>
              <p:cNvSpPr>
                <a:spLocks noChangeArrowheads="1"/>
              </p:cNvSpPr>
              <p:nvPr/>
            </p:nvSpPr>
            <p:spPr bwMode="auto">
              <a:xfrm>
                <a:off x="77" y="82"/>
                <a:ext cx="2789" cy="32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A6A6A6"/>
                  </a:gs>
                  <a:gs pos="100000">
                    <a:srgbClr val="FFFFFF"/>
                  </a:gs>
                </a:gsLst>
                <a:lin ang="5400000" scaled="1"/>
              </a:gradFill>
              <a:ln w="19050" cmpd="sng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rPr>
                  <a:t>CLICK TO EDIT TITLE STYLE</a:t>
                </a:r>
              </a:p>
            </p:txBody>
          </p:sp>
          <p:sp>
            <p:nvSpPr>
              <p:cNvPr id="139" name="AutoShape 51"/>
              <p:cNvSpPr>
                <a:spLocks noChangeArrowheads="1"/>
              </p:cNvSpPr>
              <p:nvPr/>
            </p:nvSpPr>
            <p:spPr bwMode="auto">
              <a:xfrm>
                <a:off x="168" y="10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85" name="TextBox 53"/>
            <p:cNvSpPr txBox="1">
              <a:spLocks noChangeArrowheads="1"/>
            </p:cNvSpPr>
            <p:nvPr/>
          </p:nvSpPr>
          <p:spPr bwMode="auto">
            <a:xfrm>
              <a:off x="389054" y="950912"/>
              <a:ext cx="438150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2</a:t>
              </a:r>
              <a:endParaRPr kumimoji="0" lang="ko-KR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  <p:grpSp>
          <p:nvGrpSpPr>
            <p:cNvPr id="86" name="Group 20"/>
            <p:cNvGrpSpPr>
              <a:grpSpLocks/>
            </p:cNvGrpSpPr>
            <p:nvPr/>
          </p:nvGrpSpPr>
          <p:grpSpPr bwMode="auto">
            <a:xfrm>
              <a:off x="-90913" y="1743403"/>
              <a:ext cx="7131360" cy="1153655"/>
              <a:chOff x="0" y="0"/>
              <a:chExt cx="6291072" cy="1054608"/>
            </a:xfrm>
          </p:grpSpPr>
          <p:pic>
            <p:nvPicPr>
              <p:cNvPr id="135" name="AutoShape 864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91072" cy="1054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6" name="Text Box 22"/>
              <p:cNvSpPr txBox="1">
                <a:spLocks noChangeArrowheads="1"/>
              </p:cNvSpPr>
              <p:nvPr/>
            </p:nvSpPr>
            <p:spPr bwMode="auto">
              <a:xfrm>
                <a:off x="185164" y="178466"/>
                <a:ext cx="5747961" cy="506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Malgun Gothic" pitchFamily="34" charset="-127"/>
                </a:endParaRPr>
              </a:p>
            </p:txBody>
          </p:sp>
        </p:grpSp>
        <p:grpSp>
          <p:nvGrpSpPr>
            <p:cNvPr id="87" name="Group 23"/>
            <p:cNvGrpSpPr>
              <a:grpSpLocks/>
            </p:cNvGrpSpPr>
            <p:nvPr/>
          </p:nvGrpSpPr>
          <p:grpSpPr bwMode="auto">
            <a:xfrm>
              <a:off x="846254" y="1790700"/>
              <a:ext cx="5859462" cy="930275"/>
              <a:chOff x="0" y="0"/>
              <a:chExt cx="2948" cy="549"/>
            </a:xfrm>
          </p:grpSpPr>
          <p:pic>
            <p:nvPicPr>
              <p:cNvPr id="132" name="Picture 49" descr="그림자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" name="AutoShape 50"/>
              <p:cNvSpPr>
                <a:spLocks noChangeArrowheads="1"/>
              </p:cNvSpPr>
              <p:nvPr/>
            </p:nvSpPr>
            <p:spPr bwMode="auto">
              <a:xfrm>
                <a:off x="77" y="8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A6A6A6"/>
                  </a:gs>
                  <a:gs pos="100000">
                    <a:srgbClr val="FFFFFF"/>
                  </a:gs>
                </a:gsLst>
                <a:lin ang="5400000" scaled="1"/>
              </a:gradFill>
              <a:ln w="19050" cmpd="sng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rPr>
                  <a:t>CLICK TO EDIT TITLE STYLE</a:t>
                </a:r>
              </a:p>
            </p:txBody>
          </p:sp>
          <p:sp>
            <p:nvSpPr>
              <p:cNvPr id="134" name="AutoShape 51"/>
              <p:cNvSpPr>
                <a:spLocks noChangeArrowheads="1"/>
              </p:cNvSpPr>
              <p:nvPr/>
            </p:nvSpPr>
            <p:spPr bwMode="auto">
              <a:xfrm>
                <a:off x="168" y="10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88" name="TextBox 59"/>
            <p:cNvSpPr txBox="1">
              <a:spLocks noChangeArrowheads="1"/>
            </p:cNvSpPr>
            <p:nvPr/>
          </p:nvSpPr>
          <p:spPr bwMode="auto">
            <a:xfrm>
              <a:off x="389054" y="1846262"/>
              <a:ext cx="438150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3</a:t>
              </a:r>
              <a:endParaRPr kumimoji="0" lang="ko-KR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  <p:grpSp>
          <p:nvGrpSpPr>
            <p:cNvPr id="89" name="Group 28"/>
            <p:cNvGrpSpPr>
              <a:grpSpLocks/>
            </p:cNvGrpSpPr>
            <p:nvPr/>
          </p:nvGrpSpPr>
          <p:grpSpPr bwMode="auto">
            <a:xfrm>
              <a:off x="-90913" y="2636985"/>
              <a:ext cx="7131360" cy="1153655"/>
              <a:chOff x="0" y="0"/>
              <a:chExt cx="6291072" cy="1054608"/>
            </a:xfrm>
          </p:grpSpPr>
          <p:pic>
            <p:nvPicPr>
              <p:cNvPr id="130" name="AutoShape 864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91072" cy="1054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1" name="Text Box 30"/>
              <p:cNvSpPr txBox="1">
                <a:spLocks noChangeArrowheads="1"/>
              </p:cNvSpPr>
              <p:nvPr/>
            </p:nvSpPr>
            <p:spPr bwMode="auto">
              <a:xfrm>
                <a:off x="185164" y="180082"/>
                <a:ext cx="5747961" cy="506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Malgun Gothic" pitchFamily="34" charset="-127"/>
                </a:endParaRPr>
              </a:p>
            </p:txBody>
          </p:sp>
        </p:grpSp>
        <p:grpSp>
          <p:nvGrpSpPr>
            <p:cNvPr id="90" name="Group 31"/>
            <p:cNvGrpSpPr>
              <a:grpSpLocks/>
            </p:cNvGrpSpPr>
            <p:nvPr/>
          </p:nvGrpSpPr>
          <p:grpSpPr bwMode="auto">
            <a:xfrm>
              <a:off x="846254" y="2686050"/>
              <a:ext cx="5859462" cy="930275"/>
              <a:chOff x="0" y="0"/>
              <a:chExt cx="2948" cy="549"/>
            </a:xfrm>
          </p:grpSpPr>
          <p:pic>
            <p:nvPicPr>
              <p:cNvPr id="127" name="Picture 49" descr="그림자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8" name="AutoShape 50"/>
              <p:cNvSpPr>
                <a:spLocks noChangeArrowheads="1"/>
              </p:cNvSpPr>
              <p:nvPr/>
            </p:nvSpPr>
            <p:spPr bwMode="auto">
              <a:xfrm>
                <a:off x="77" y="82"/>
                <a:ext cx="2789" cy="32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A6A6A6"/>
                  </a:gs>
                  <a:gs pos="100000">
                    <a:srgbClr val="FFFFFF"/>
                  </a:gs>
                </a:gsLst>
                <a:lin ang="5400000" scaled="1"/>
              </a:gradFill>
              <a:ln w="19050" cmpd="sng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rPr>
                  <a:t>CLICK TO EDIT TITLE STYLE</a:t>
                </a:r>
              </a:p>
            </p:txBody>
          </p:sp>
          <p:sp>
            <p:nvSpPr>
              <p:cNvPr id="129" name="AutoShape 51"/>
              <p:cNvSpPr>
                <a:spLocks noChangeArrowheads="1"/>
              </p:cNvSpPr>
              <p:nvPr/>
            </p:nvSpPr>
            <p:spPr bwMode="auto">
              <a:xfrm>
                <a:off x="168" y="10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91" name="TextBox 65"/>
            <p:cNvSpPr txBox="1">
              <a:spLocks noChangeArrowheads="1"/>
            </p:cNvSpPr>
            <p:nvPr/>
          </p:nvSpPr>
          <p:spPr bwMode="auto">
            <a:xfrm>
              <a:off x="389054" y="2741612"/>
              <a:ext cx="438150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4</a:t>
              </a:r>
              <a:endParaRPr kumimoji="0" lang="ko-KR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  <p:grpSp>
          <p:nvGrpSpPr>
            <p:cNvPr id="92" name="Group 36"/>
            <p:cNvGrpSpPr>
              <a:grpSpLocks/>
            </p:cNvGrpSpPr>
            <p:nvPr/>
          </p:nvGrpSpPr>
          <p:grpSpPr bwMode="auto">
            <a:xfrm>
              <a:off x="-90913" y="3537237"/>
              <a:ext cx="7131360" cy="1146987"/>
              <a:chOff x="0" y="0"/>
              <a:chExt cx="6291072" cy="1048512"/>
            </a:xfrm>
          </p:grpSpPr>
          <p:pic>
            <p:nvPicPr>
              <p:cNvPr id="125" name="AutoShape 864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91072" cy="1048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6" name="Text Box 38"/>
              <p:cNvSpPr txBox="1">
                <a:spLocks noChangeArrowheads="1"/>
              </p:cNvSpPr>
              <p:nvPr/>
            </p:nvSpPr>
            <p:spPr bwMode="auto">
              <a:xfrm>
                <a:off x="185164" y="175601"/>
                <a:ext cx="5747961" cy="506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Malgun Gothic" pitchFamily="34" charset="-127"/>
                </a:endParaRPr>
              </a:p>
            </p:txBody>
          </p:sp>
        </p:grpSp>
        <p:grpSp>
          <p:nvGrpSpPr>
            <p:cNvPr id="120" name="Group 39"/>
            <p:cNvGrpSpPr>
              <a:grpSpLocks/>
            </p:cNvGrpSpPr>
            <p:nvPr/>
          </p:nvGrpSpPr>
          <p:grpSpPr bwMode="auto">
            <a:xfrm>
              <a:off x="846254" y="3581400"/>
              <a:ext cx="5859462" cy="930275"/>
              <a:chOff x="0" y="0"/>
              <a:chExt cx="2948" cy="549"/>
            </a:xfrm>
          </p:grpSpPr>
          <p:pic>
            <p:nvPicPr>
              <p:cNvPr id="122" name="Picture 49" descr="그림자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" name="AutoShape 50"/>
              <p:cNvSpPr>
                <a:spLocks noChangeArrowheads="1"/>
              </p:cNvSpPr>
              <p:nvPr/>
            </p:nvSpPr>
            <p:spPr bwMode="auto">
              <a:xfrm>
                <a:off x="77" y="8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A6A6A6"/>
                  </a:gs>
                  <a:gs pos="100000">
                    <a:srgbClr val="FFFFFF"/>
                  </a:gs>
                </a:gsLst>
                <a:lin ang="5400000" scaled="1"/>
              </a:gradFill>
              <a:ln w="19050" cmpd="sng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rPr>
                  <a:t>CLICK TO EDIT TITLE STYLE</a:t>
                </a:r>
              </a:p>
            </p:txBody>
          </p:sp>
          <p:sp>
            <p:nvSpPr>
              <p:cNvPr id="124" name="AutoShape 51"/>
              <p:cNvSpPr>
                <a:spLocks noChangeArrowheads="1"/>
              </p:cNvSpPr>
              <p:nvPr/>
            </p:nvSpPr>
            <p:spPr bwMode="auto">
              <a:xfrm>
                <a:off x="168" y="10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121" name="TextBox 71"/>
            <p:cNvSpPr txBox="1">
              <a:spLocks noChangeArrowheads="1"/>
            </p:cNvSpPr>
            <p:nvPr/>
          </p:nvSpPr>
          <p:spPr bwMode="auto">
            <a:xfrm>
              <a:off x="389054" y="3636962"/>
              <a:ext cx="438150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5</a:t>
              </a:r>
              <a:endParaRPr kumimoji="0" lang="ko-KR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AutoShape 451"/>
          <p:cNvSpPr>
            <a:spLocks noChangeArrowheads="1"/>
          </p:cNvSpPr>
          <p:nvPr/>
        </p:nvSpPr>
        <p:spPr bwMode="auto">
          <a:xfrm>
            <a:off x="827088" y="5566252"/>
            <a:ext cx="2411412" cy="765175"/>
          </a:xfrm>
          <a:prstGeom prst="roundRect">
            <a:avLst>
              <a:gd name="adj" fmla="val 14014"/>
            </a:avLst>
          </a:prstGeom>
          <a:gradFill rotWithShape="1">
            <a:gsLst>
              <a:gs pos="0">
                <a:srgbClr val="BFBFB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75" name="AutoShape 452"/>
          <p:cNvSpPr>
            <a:spLocks noChangeArrowheads="1"/>
          </p:cNvSpPr>
          <p:nvPr/>
        </p:nvSpPr>
        <p:spPr bwMode="auto">
          <a:xfrm>
            <a:off x="3419475" y="5566252"/>
            <a:ext cx="2411413" cy="765175"/>
          </a:xfrm>
          <a:prstGeom prst="roundRect">
            <a:avLst>
              <a:gd name="adj" fmla="val 14014"/>
            </a:avLst>
          </a:prstGeom>
          <a:gradFill rotWithShape="1">
            <a:gsLst>
              <a:gs pos="0">
                <a:srgbClr val="BFBFB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76" name="AutoShape 453"/>
          <p:cNvSpPr>
            <a:spLocks noChangeArrowheads="1"/>
          </p:cNvSpPr>
          <p:nvPr/>
        </p:nvSpPr>
        <p:spPr bwMode="auto">
          <a:xfrm>
            <a:off x="6011863" y="5566252"/>
            <a:ext cx="2411412" cy="765175"/>
          </a:xfrm>
          <a:prstGeom prst="roundRect">
            <a:avLst>
              <a:gd name="adj" fmla="val 14014"/>
            </a:avLst>
          </a:prstGeom>
          <a:gradFill rotWithShape="1">
            <a:gsLst>
              <a:gs pos="0">
                <a:srgbClr val="BFBFB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77" name="Line 454"/>
          <p:cNvSpPr>
            <a:spLocks noChangeShapeType="1"/>
          </p:cNvSpPr>
          <p:nvPr/>
        </p:nvSpPr>
        <p:spPr bwMode="auto">
          <a:xfrm>
            <a:off x="4606925" y="1462564"/>
            <a:ext cx="0" cy="1295400"/>
          </a:xfrm>
          <a:prstGeom prst="line">
            <a:avLst/>
          </a:prstGeom>
          <a:noFill/>
          <a:ln w="19050" cmpd="sng">
            <a:solidFill>
              <a:srgbClr val="40404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78" name="Freeform 455"/>
          <p:cNvSpPr>
            <a:spLocks/>
          </p:cNvSpPr>
          <p:nvPr/>
        </p:nvSpPr>
        <p:spPr bwMode="auto">
          <a:xfrm>
            <a:off x="2051050" y="1714977"/>
            <a:ext cx="5148263" cy="1042987"/>
          </a:xfrm>
          <a:custGeom>
            <a:avLst/>
            <a:gdLst>
              <a:gd name="T0" fmla="*/ 0 w 3289"/>
              <a:gd name="T1" fmla="*/ 113 h 113"/>
              <a:gd name="T2" fmla="*/ 0 w 3289"/>
              <a:gd name="T3" fmla="*/ 0 h 113"/>
              <a:gd name="T4" fmla="*/ 3289 w 3289"/>
              <a:gd name="T5" fmla="*/ 0 h 113"/>
              <a:gd name="T6" fmla="*/ 3289 w 3289"/>
              <a:gd name="T7" fmla="*/ 113 h 113"/>
              <a:gd name="T8" fmla="*/ 0 w 3289"/>
              <a:gd name="T9" fmla="*/ 0 h 113"/>
              <a:gd name="T10" fmla="*/ 3289 w 3289"/>
              <a:gd name="T11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3289" h="113">
                <a:moveTo>
                  <a:pt x="0" y="113"/>
                </a:moveTo>
                <a:lnTo>
                  <a:pt x="0" y="0"/>
                </a:lnTo>
                <a:lnTo>
                  <a:pt x="3289" y="0"/>
                </a:lnTo>
                <a:lnTo>
                  <a:pt x="3289" y="113"/>
                </a:lnTo>
              </a:path>
            </a:pathLst>
          </a:custGeom>
          <a:noFill/>
          <a:ln w="19050" cmpd="sng">
            <a:solidFill>
              <a:srgbClr val="40404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79" name="AutoShape 456"/>
          <p:cNvSpPr>
            <a:spLocks noChangeArrowheads="1"/>
          </p:cNvSpPr>
          <p:nvPr/>
        </p:nvSpPr>
        <p:spPr bwMode="auto">
          <a:xfrm>
            <a:off x="827088" y="2757964"/>
            <a:ext cx="2411412" cy="2808288"/>
          </a:xfrm>
          <a:prstGeom prst="roundRect">
            <a:avLst>
              <a:gd name="adj" fmla="val 5528"/>
            </a:avLst>
          </a:prstGeom>
          <a:gradFill rotWithShape="0">
            <a:gsLst>
              <a:gs pos="0">
                <a:srgbClr val="BFBFBF"/>
              </a:gs>
              <a:gs pos="100000">
                <a:srgbClr val="FFFFFF">
                  <a:alpha val="62999"/>
                </a:srgbClr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80" name="Group 8"/>
          <p:cNvGrpSpPr>
            <a:grpSpLocks/>
          </p:cNvGrpSpPr>
          <p:nvPr/>
        </p:nvGrpSpPr>
        <p:grpSpPr bwMode="auto">
          <a:xfrm>
            <a:off x="3340100" y="778352"/>
            <a:ext cx="2743200" cy="1017587"/>
            <a:chOff x="0" y="0"/>
            <a:chExt cx="1728" cy="641"/>
          </a:xfrm>
        </p:grpSpPr>
        <p:pic>
          <p:nvPicPr>
            <p:cNvPr id="181" name="AutoShape 457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28" cy="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2" name="Text Box 10"/>
            <p:cNvSpPr txBox="1">
              <a:spLocks noChangeArrowheads="1"/>
            </p:cNvSpPr>
            <p:nvPr/>
          </p:nvSpPr>
          <p:spPr bwMode="auto">
            <a:xfrm>
              <a:off x="72" y="66"/>
              <a:ext cx="1476" cy="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sp>
        <p:nvSpPr>
          <p:cNvPr id="183" name="AutoShape 458"/>
          <p:cNvSpPr>
            <a:spLocks noChangeArrowheads="1"/>
          </p:cNvSpPr>
          <p:nvPr/>
        </p:nvSpPr>
        <p:spPr bwMode="auto">
          <a:xfrm>
            <a:off x="3454400" y="886302"/>
            <a:ext cx="2339975" cy="3238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84" name="Text Box 459"/>
          <p:cNvSpPr txBox="1">
            <a:spLocks noChangeArrowheads="1"/>
          </p:cNvSpPr>
          <p:nvPr/>
        </p:nvSpPr>
        <p:spPr bwMode="auto">
          <a:xfrm>
            <a:off x="3454400" y="992664"/>
            <a:ext cx="2305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en-US" altLang="zh-CN" sz="2000" smtClean="0">
                <a:solidFill>
                  <a:srgbClr val="000000"/>
                </a:solidFill>
                <a:latin typeface="Arial Black" pitchFamily="34" charset="0"/>
              </a:rPr>
              <a:t>Stylish Design</a:t>
            </a:r>
          </a:p>
        </p:txBody>
      </p:sp>
      <p:sp>
        <p:nvSpPr>
          <p:cNvPr id="185" name="AutoShape 460"/>
          <p:cNvSpPr>
            <a:spLocks noChangeArrowheads="1"/>
          </p:cNvSpPr>
          <p:nvPr/>
        </p:nvSpPr>
        <p:spPr bwMode="auto">
          <a:xfrm>
            <a:off x="896938" y="2830989"/>
            <a:ext cx="2266950" cy="684213"/>
          </a:xfrm>
          <a:prstGeom prst="roundRect">
            <a:avLst>
              <a:gd name="adj" fmla="val 16667"/>
            </a:avLst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86" name="AutoShape 461"/>
          <p:cNvSpPr>
            <a:spLocks noChangeArrowheads="1"/>
          </p:cNvSpPr>
          <p:nvPr/>
        </p:nvSpPr>
        <p:spPr bwMode="auto">
          <a:xfrm>
            <a:off x="935038" y="2865914"/>
            <a:ext cx="2195512" cy="3238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87" name="Text Box 462"/>
          <p:cNvSpPr txBox="1">
            <a:spLocks noChangeArrowheads="1"/>
          </p:cNvSpPr>
          <p:nvPr/>
        </p:nvSpPr>
        <p:spPr bwMode="auto">
          <a:xfrm>
            <a:off x="862013" y="3578702"/>
            <a:ext cx="23399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1200" smtClean="0">
                <a:solidFill>
                  <a:srgbClr val="000000"/>
                </a:solidFill>
                <a:latin typeface="Arial" pitchFamily="34" charset="0"/>
              </a:rPr>
              <a:t>It’s about giving you the variety you need to meet the design on your mind. 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000000"/>
                </a:solidFill>
                <a:latin typeface="Arial" pitchFamily="34" charset="0"/>
              </a:rPr>
              <a:t>We create powerpoint templates based on new visual trends that’s fresh, relevant and always on the cutting edge</a:t>
            </a:r>
            <a:r>
              <a:rPr lang="en-US" altLang="zh-CN" sz="1200" smtClean="0">
                <a:solidFill>
                  <a:srgbClr val="7F7F7F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188" name="Text Box 463"/>
          <p:cNvSpPr txBox="1">
            <a:spLocks noChangeArrowheads="1"/>
          </p:cNvSpPr>
          <p:nvPr/>
        </p:nvSpPr>
        <p:spPr bwMode="auto">
          <a:xfrm>
            <a:off x="898525" y="2924652"/>
            <a:ext cx="2232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en-US" altLang="zh-CN" sz="1400" smtClean="0">
                <a:solidFill>
                  <a:srgbClr val="FFFFFF"/>
                </a:solidFill>
                <a:latin typeface="Arial Black" pitchFamily="34" charset="0"/>
              </a:rPr>
              <a:t>More choices and</a:t>
            </a:r>
          </a:p>
          <a:p>
            <a:pPr algn="ctr" eaLnBrk="1" latinLnBrk="1" hangingPunct="1"/>
            <a:r>
              <a:rPr lang="en-US" altLang="zh-CN" sz="1400" smtClean="0">
                <a:solidFill>
                  <a:srgbClr val="FFFFFF"/>
                </a:solidFill>
                <a:latin typeface="Arial Black" pitchFamily="34" charset="0"/>
              </a:rPr>
              <a:t>visual trends</a:t>
            </a:r>
          </a:p>
        </p:txBody>
      </p:sp>
      <p:sp>
        <p:nvSpPr>
          <p:cNvPr id="189" name="AutoShape 464"/>
          <p:cNvSpPr>
            <a:spLocks noChangeArrowheads="1"/>
          </p:cNvSpPr>
          <p:nvPr/>
        </p:nvSpPr>
        <p:spPr bwMode="auto">
          <a:xfrm>
            <a:off x="3419475" y="2757964"/>
            <a:ext cx="2411413" cy="2808288"/>
          </a:xfrm>
          <a:prstGeom prst="roundRect">
            <a:avLst>
              <a:gd name="adj" fmla="val 5134"/>
            </a:avLst>
          </a:prstGeom>
          <a:gradFill rotWithShape="0">
            <a:gsLst>
              <a:gs pos="0">
                <a:srgbClr val="BFBFBF"/>
              </a:gs>
              <a:gs pos="100000">
                <a:srgbClr val="FFFFFF">
                  <a:alpha val="62999"/>
                </a:srgbClr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0" name="AutoShape 465"/>
          <p:cNvSpPr>
            <a:spLocks noChangeArrowheads="1"/>
          </p:cNvSpPr>
          <p:nvPr/>
        </p:nvSpPr>
        <p:spPr bwMode="auto">
          <a:xfrm>
            <a:off x="3490913" y="2829402"/>
            <a:ext cx="2266950" cy="684212"/>
          </a:xfrm>
          <a:prstGeom prst="roundRect">
            <a:avLst>
              <a:gd name="adj" fmla="val 16667"/>
            </a:avLst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1" name="AutoShape 466"/>
          <p:cNvSpPr>
            <a:spLocks noChangeArrowheads="1"/>
          </p:cNvSpPr>
          <p:nvPr/>
        </p:nvSpPr>
        <p:spPr bwMode="auto">
          <a:xfrm>
            <a:off x="3527425" y="2865914"/>
            <a:ext cx="2195513" cy="3238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2" name="Text Box 467"/>
          <p:cNvSpPr txBox="1">
            <a:spLocks noChangeArrowheads="1"/>
          </p:cNvSpPr>
          <p:nvPr/>
        </p:nvSpPr>
        <p:spPr bwMode="auto">
          <a:xfrm>
            <a:off x="3454400" y="3578702"/>
            <a:ext cx="23399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1200" smtClean="0">
                <a:solidFill>
                  <a:srgbClr val="000000"/>
                </a:solidFill>
                <a:latin typeface="Arial" pitchFamily="34" charset="0"/>
              </a:rPr>
              <a:t>PresenterTemplates provides the themes that surrounds you every day. We cover a wide range of subjects including business, IT, lifestyle, nature, travel, technology, school, culture and much more   for you to choose from and about 200 are added  every month.</a:t>
            </a:r>
          </a:p>
        </p:txBody>
      </p:sp>
      <p:sp>
        <p:nvSpPr>
          <p:cNvPr id="193" name="Text Box 468"/>
          <p:cNvSpPr txBox="1">
            <a:spLocks noChangeArrowheads="1"/>
          </p:cNvSpPr>
          <p:nvPr/>
        </p:nvSpPr>
        <p:spPr bwMode="auto">
          <a:xfrm>
            <a:off x="3490913" y="2924652"/>
            <a:ext cx="2232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en-US" altLang="zh-CN" sz="1400" smtClean="0">
                <a:solidFill>
                  <a:srgbClr val="FFFFFF"/>
                </a:solidFill>
                <a:latin typeface="Arial Black" pitchFamily="34" charset="0"/>
              </a:rPr>
              <a:t>A wide range of subjects</a:t>
            </a:r>
          </a:p>
        </p:txBody>
      </p:sp>
      <p:sp>
        <p:nvSpPr>
          <p:cNvPr id="194" name="AutoShape 469"/>
          <p:cNvSpPr>
            <a:spLocks noChangeArrowheads="1"/>
          </p:cNvSpPr>
          <p:nvPr/>
        </p:nvSpPr>
        <p:spPr bwMode="auto">
          <a:xfrm>
            <a:off x="6011863" y="2757964"/>
            <a:ext cx="2411412" cy="2808288"/>
          </a:xfrm>
          <a:prstGeom prst="roundRect">
            <a:avLst>
              <a:gd name="adj" fmla="val 5134"/>
            </a:avLst>
          </a:prstGeom>
          <a:gradFill rotWithShape="0">
            <a:gsLst>
              <a:gs pos="0">
                <a:srgbClr val="BFBFBF"/>
              </a:gs>
              <a:gs pos="100000">
                <a:srgbClr val="FFFFFF">
                  <a:alpha val="62999"/>
                </a:srgbClr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5" name="AutoShape 470"/>
          <p:cNvSpPr>
            <a:spLocks noChangeArrowheads="1"/>
          </p:cNvSpPr>
          <p:nvPr/>
        </p:nvSpPr>
        <p:spPr bwMode="auto">
          <a:xfrm>
            <a:off x="6083300" y="2829402"/>
            <a:ext cx="2266950" cy="684212"/>
          </a:xfrm>
          <a:prstGeom prst="roundRect">
            <a:avLst>
              <a:gd name="adj" fmla="val 16667"/>
            </a:avLst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6" name="AutoShape 471"/>
          <p:cNvSpPr>
            <a:spLocks noChangeArrowheads="1"/>
          </p:cNvSpPr>
          <p:nvPr/>
        </p:nvSpPr>
        <p:spPr bwMode="auto">
          <a:xfrm>
            <a:off x="6119813" y="2865914"/>
            <a:ext cx="2195512" cy="3238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7" name="Text Box 472"/>
          <p:cNvSpPr txBox="1">
            <a:spLocks noChangeArrowheads="1"/>
          </p:cNvSpPr>
          <p:nvPr/>
        </p:nvSpPr>
        <p:spPr bwMode="auto">
          <a:xfrm>
            <a:off x="6046788" y="3578702"/>
            <a:ext cx="233997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1200" smtClean="0">
                <a:solidFill>
                  <a:srgbClr val="000000"/>
                </a:solidFill>
                <a:latin typeface="Arial" pitchFamily="34" charset="0"/>
              </a:rPr>
              <a:t>PowerPoint is a complete presentation graphics package. It gives you everything you need to produce a professional-looking presentation. PowerPoint offers word processing, outlining, drawing, graphing, and presentation management tools- all designed to be easy to use and learn.</a:t>
            </a:r>
          </a:p>
        </p:txBody>
      </p:sp>
      <p:sp>
        <p:nvSpPr>
          <p:cNvPr id="198" name="Text Box 473"/>
          <p:cNvSpPr txBox="1">
            <a:spLocks noChangeArrowheads="1"/>
          </p:cNvSpPr>
          <p:nvPr/>
        </p:nvSpPr>
        <p:spPr bwMode="auto">
          <a:xfrm>
            <a:off x="6083300" y="2924652"/>
            <a:ext cx="2232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en-US" altLang="zh-CN" sz="1400" smtClean="0">
                <a:solidFill>
                  <a:srgbClr val="FFFFFF"/>
                </a:solidFill>
                <a:latin typeface="Arial Black" pitchFamily="34" charset="0"/>
              </a:rPr>
              <a:t>PowerPoint Presentation</a:t>
            </a:r>
          </a:p>
        </p:txBody>
      </p:sp>
      <p:sp>
        <p:nvSpPr>
          <p:cNvPr id="199" name="AutoShape 52"/>
          <p:cNvSpPr>
            <a:spLocks noChangeArrowheads="1"/>
          </p:cNvSpPr>
          <p:nvPr/>
        </p:nvSpPr>
        <p:spPr bwMode="auto">
          <a:xfrm>
            <a:off x="3386138" y="1865789"/>
            <a:ext cx="2409825" cy="6842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rgbClr val="878787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00" name="AutoShape 53"/>
          <p:cNvSpPr>
            <a:spLocks noChangeArrowheads="1"/>
          </p:cNvSpPr>
          <p:nvPr/>
        </p:nvSpPr>
        <p:spPr bwMode="auto">
          <a:xfrm>
            <a:off x="3419475" y="1902302"/>
            <a:ext cx="2339975" cy="3238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01" name="Text Box 54"/>
          <p:cNvSpPr txBox="1">
            <a:spLocks noChangeArrowheads="1"/>
          </p:cNvSpPr>
          <p:nvPr/>
        </p:nvSpPr>
        <p:spPr bwMode="auto">
          <a:xfrm>
            <a:off x="3419475" y="1961039"/>
            <a:ext cx="23050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en-US" altLang="zh-CN" sz="1400" smtClean="0">
                <a:solidFill>
                  <a:srgbClr val="000000"/>
                </a:solidFill>
                <a:latin typeface="Arial Black" pitchFamily="34" charset="0"/>
              </a:rPr>
              <a:t>Eye-Catching</a:t>
            </a:r>
          </a:p>
          <a:p>
            <a:pPr algn="ctr" eaLnBrk="1" latinLnBrk="1" hangingPunct="1"/>
            <a:r>
              <a:rPr lang="en-US" altLang="zh-CN" sz="1400" smtClean="0">
                <a:solidFill>
                  <a:srgbClr val="000000"/>
                </a:solidFill>
                <a:latin typeface="Arial Black" pitchFamily="34" charset="0"/>
              </a:rPr>
              <a:t>Visual</a:t>
            </a:r>
          </a:p>
        </p:txBody>
      </p:sp>
      <p:sp>
        <p:nvSpPr>
          <p:cNvPr id="202" name="AutoShape 55"/>
          <p:cNvSpPr>
            <a:spLocks noChangeArrowheads="1"/>
          </p:cNvSpPr>
          <p:nvPr/>
        </p:nvSpPr>
        <p:spPr bwMode="auto">
          <a:xfrm>
            <a:off x="792163" y="1865789"/>
            <a:ext cx="2409825" cy="6842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rgbClr val="878787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03" name="AutoShape 56"/>
          <p:cNvSpPr>
            <a:spLocks noChangeArrowheads="1"/>
          </p:cNvSpPr>
          <p:nvPr/>
        </p:nvSpPr>
        <p:spPr bwMode="auto">
          <a:xfrm>
            <a:off x="825500" y="1902302"/>
            <a:ext cx="2339975" cy="3238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04" name="Text Box 57"/>
          <p:cNvSpPr txBox="1">
            <a:spLocks noChangeArrowheads="1"/>
          </p:cNvSpPr>
          <p:nvPr/>
        </p:nvSpPr>
        <p:spPr bwMode="auto">
          <a:xfrm>
            <a:off x="825500" y="1961039"/>
            <a:ext cx="23050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en-US" altLang="zh-CN" sz="1400" smtClean="0">
                <a:solidFill>
                  <a:srgbClr val="000000"/>
                </a:solidFill>
                <a:latin typeface="Arial Black" pitchFamily="34" charset="0"/>
              </a:rPr>
              <a:t>Immense Visual Appeal</a:t>
            </a:r>
          </a:p>
        </p:txBody>
      </p:sp>
      <p:sp>
        <p:nvSpPr>
          <p:cNvPr id="205" name="AutoShape 58"/>
          <p:cNvSpPr>
            <a:spLocks noChangeArrowheads="1"/>
          </p:cNvSpPr>
          <p:nvPr/>
        </p:nvSpPr>
        <p:spPr bwMode="auto">
          <a:xfrm>
            <a:off x="5978525" y="1865789"/>
            <a:ext cx="2409825" cy="6842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rgbClr val="878787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06" name="AutoShape 59"/>
          <p:cNvSpPr>
            <a:spLocks noChangeArrowheads="1"/>
          </p:cNvSpPr>
          <p:nvPr/>
        </p:nvSpPr>
        <p:spPr bwMode="auto">
          <a:xfrm>
            <a:off x="6011863" y="1902302"/>
            <a:ext cx="2339975" cy="3238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07" name="Text Box 60"/>
          <p:cNvSpPr txBox="1">
            <a:spLocks noChangeArrowheads="1"/>
          </p:cNvSpPr>
          <p:nvPr/>
        </p:nvSpPr>
        <p:spPr bwMode="auto">
          <a:xfrm>
            <a:off x="6011863" y="1961039"/>
            <a:ext cx="23050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en-US" altLang="zh-CN" sz="1400" smtClean="0">
                <a:solidFill>
                  <a:srgbClr val="000000"/>
                </a:solidFill>
                <a:latin typeface="Arial Black" pitchFamily="34" charset="0"/>
              </a:rPr>
              <a:t>Sleek Diagram &amp; Chart</a:t>
            </a:r>
          </a:p>
        </p:txBody>
      </p:sp>
    </p:spTree>
    <p:extLst>
      <p:ext uri="{BB962C8B-B14F-4D97-AF65-F5344CB8AC3E}">
        <p14:creationId xmlns:p14="http://schemas.microsoft.com/office/powerpoint/2010/main" val="476837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roup 2"/>
          <p:cNvGrpSpPr>
            <a:grpSpLocks/>
          </p:cNvGrpSpPr>
          <p:nvPr/>
        </p:nvGrpSpPr>
        <p:grpSpPr bwMode="auto">
          <a:xfrm>
            <a:off x="467544" y="908720"/>
            <a:ext cx="8040102" cy="5257502"/>
            <a:chOff x="0" y="0"/>
            <a:chExt cx="6037" cy="3947"/>
          </a:xfrm>
        </p:grpSpPr>
        <p:sp>
          <p:nvSpPr>
            <p:cNvPr id="108" name="Freeform 668"/>
            <p:cNvSpPr>
              <a:spLocks noEditPoints="1"/>
            </p:cNvSpPr>
            <p:nvPr/>
          </p:nvSpPr>
          <p:spPr bwMode="auto">
            <a:xfrm>
              <a:off x="3357" y="204"/>
              <a:ext cx="1632" cy="1167"/>
            </a:xfrm>
            <a:custGeom>
              <a:avLst/>
              <a:gdLst>
                <a:gd name="T0" fmla="*/ 1706 w 1816"/>
                <a:gd name="T1" fmla="*/ 792 h 1816"/>
                <a:gd name="T2" fmla="*/ 1774 w 1816"/>
                <a:gd name="T3" fmla="*/ 626 h 1816"/>
                <a:gd name="T4" fmla="*/ 1578 w 1816"/>
                <a:gd name="T5" fmla="*/ 460 h 1816"/>
                <a:gd name="T6" fmla="*/ 1498 w 1816"/>
                <a:gd name="T7" fmla="*/ 216 h 1816"/>
                <a:gd name="T8" fmla="*/ 1318 w 1816"/>
                <a:gd name="T9" fmla="*/ 214 h 1816"/>
                <a:gd name="T10" fmla="*/ 1150 w 1816"/>
                <a:gd name="T11" fmla="*/ 138 h 1816"/>
                <a:gd name="T12" fmla="*/ 978 w 1816"/>
                <a:gd name="T13" fmla="*/ 104 h 1816"/>
                <a:gd name="T14" fmla="*/ 792 w 1816"/>
                <a:gd name="T15" fmla="*/ 110 h 1816"/>
                <a:gd name="T16" fmla="*/ 626 w 1816"/>
                <a:gd name="T17" fmla="*/ 42 h 1816"/>
                <a:gd name="T18" fmla="*/ 460 w 1816"/>
                <a:gd name="T19" fmla="*/ 236 h 1816"/>
                <a:gd name="T20" fmla="*/ 216 w 1816"/>
                <a:gd name="T21" fmla="*/ 316 h 1816"/>
                <a:gd name="T22" fmla="*/ 214 w 1816"/>
                <a:gd name="T23" fmla="*/ 496 h 1816"/>
                <a:gd name="T24" fmla="*/ 138 w 1816"/>
                <a:gd name="T25" fmla="*/ 666 h 1816"/>
                <a:gd name="T26" fmla="*/ 104 w 1816"/>
                <a:gd name="T27" fmla="*/ 836 h 1816"/>
                <a:gd name="T28" fmla="*/ 108 w 1816"/>
                <a:gd name="T29" fmla="*/ 1022 h 1816"/>
                <a:gd name="T30" fmla="*/ 42 w 1816"/>
                <a:gd name="T31" fmla="*/ 1190 h 1816"/>
                <a:gd name="T32" fmla="*/ 236 w 1816"/>
                <a:gd name="T33" fmla="*/ 1356 h 1816"/>
                <a:gd name="T34" fmla="*/ 316 w 1816"/>
                <a:gd name="T35" fmla="*/ 1600 h 1816"/>
                <a:gd name="T36" fmla="*/ 496 w 1816"/>
                <a:gd name="T37" fmla="*/ 1602 h 1816"/>
                <a:gd name="T38" fmla="*/ 666 w 1816"/>
                <a:gd name="T39" fmla="*/ 1678 h 1816"/>
                <a:gd name="T40" fmla="*/ 836 w 1816"/>
                <a:gd name="T41" fmla="*/ 1712 h 1816"/>
                <a:gd name="T42" fmla="*/ 1022 w 1816"/>
                <a:gd name="T43" fmla="*/ 1706 h 1816"/>
                <a:gd name="T44" fmla="*/ 1188 w 1816"/>
                <a:gd name="T45" fmla="*/ 1774 h 1816"/>
                <a:gd name="T46" fmla="*/ 1356 w 1816"/>
                <a:gd name="T47" fmla="*/ 1578 h 1816"/>
                <a:gd name="T48" fmla="*/ 1600 w 1816"/>
                <a:gd name="T49" fmla="*/ 1500 h 1816"/>
                <a:gd name="T50" fmla="*/ 1602 w 1816"/>
                <a:gd name="T51" fmla="*/ 1320 h 1816"/>
                <a:gd name="T52" fmla="*/ 1678 w 1816"/>
                <a:gd name="T53" fmla="*/ 1150 h 1816"/>
                <a:gd name="T54" fmla="*/ 1710 w 1816"/>
                <a:gd name="T55" fmla="*/ 978 h 1816"/>
                <a:gd name="T56" fmla="*/ 872 w 1816"/>
                <a:gd name="T57" fmla="*/ 1612 h 1816"/>
                <a:gd name="T58" fmla="*/ 730 w 1816"/>
                <a:gd name="T59" fmla="*/ 1592 h 1816"/>
                <a:gd name="T60" fmla="*/ 602 w 1816"/>
                <a:gd name="T61" fmla="*/ 1544 h 1816"/>
                <a:gd name="T62" fmla="*/ 484 w 1816"/>
                <a:gd name="T63" fmla="*/ 1474 h 1816"/>
                <a:gd name="T64" fmla="*/ 384 w 1816"/>
                <a:gd name="T65" fmla="*/ 1382 h 1816"/>
                <a:gd name="T66" fmla="*/ 304 w 1816"/>
                <a:gd name="T67" fmla="*/ 1274 h 1816"/>
                <a:gd name="T68" fmla="*/ 244 w 1816"/>
                <a:gd name="T69" fmla="*/ 1150 h 1816"/>
                <a:gd name="T70" fmla="*/ 210 w 1816"/>
                <a:gd name="T71" fmla="*/ 1016 h 1816"/>
                <a:gd name="T72" fmla="*/ 202 w 1816"/>
                <a:gd name="T73" fmla="*/ 872 h 1816"/>
                <a:gd name="T74" fmla="*/ 224 w 1816"/>
                <a:gd name="T75" fmla="*/ 732 h 1816"/>
                <a:gd name="T76" fmla="*/ 272 w 1816"/>
                <a:gd name="T77" fmla="*/ 602 h 1816"/>
                <a:gd name="T78" fmla="*/ 342 w 1816"/>
                <a:gd name="T79" fmla="*/ 486 h 1816"/>
                <a:gd name="T80" fmla="*/ 432 w 1816"/>
                <a:gd name="T81" fmla="*/ 386 h 1816"/>
                <a:gd name="T82" fmla="*/ 542 w 1816"/>
                <a:gd name="T83" fmla="*/ 304 h 1816"/>
                <a:gd name="T84" fmla="*/ 664 w 1816"/>
                <a:gd name="T85" fmla="*/ 244 h 1816"/>
                <a:gd name="T86" fmla="*/ 800 w 1816"/>
                <a:gd name="T87" fmla="*/ 210 h 1816"/>
                <a:gd name="T88" fmla="*/ 944 w 1816"/>
                <a:gd name="T89" fmla="*/ 202 h 1816"/>
                <a:gd name="T90" fmla="*/ 1084 w 1816"/>
                <a:gd name="T91" fmla="*/ 224 h 1816"/>
                <a:gd name="T92" fmla="*/ 1214 w 1816"/>
                <a:gd name="T93" fmla="*/ 272 h 1816"/>
                <a:gd name="T94" fmla="*/ 1330 w 1816"/>
                <a:gd name="T95" fmla="*/ 342 h 1816"/>
                <a:gd name="T96" fmla="*/ 1430 w 1816"/>
                <a:gd name="T97" fmla="*/ 432 h 1816"/>
                <a:gd name="T98" fmla="*/ 1512 w 1816"/>
                <a:gd name="T99" fmla="*/ 542 h 1816"/>
                <a:gd name="T100" fmla="*/ 1570 w 1816"/>
                <a:gd name="T101" fmla="*/ 664 h 1816"/>
                <a:gd name="T102" fmla="*/ 1606 w 1816"/>
                <a:gd name="T103" fmla="*/ 800 h 1816"/>
                <a:gd name="T104" fmla="*/ 1612 w 1816"/>
                <a:gd name="T105" fmla="*/ 944 h 1816"/>
                <a:gd name="T106" fmla="*/ 1592 w 1816"/>
                <a:gd name="T107" fmla="*/ 1084 h 1816"/>
                <a:gd name="T108" fmla="*/ 1544 w 1816"/>
                <a:gd name="T109" fmla="*/ 1214 h 1816"/>
                <a:gd name="T110" fmla="*/ 1474 w 1816"/>
                <a:gd name="T111" fmla="*/ 1330 h 1816"/>
                <a:gd name="T112" fmla="*/ 1382 w 1816"/>
                <a:gd name="T113" fmla="*/ 1430 h 1816"/>
                <a:gd name="T114" fmla="*/ 1274 w 1816"/>
                <a:gd name="T115" fmla="*/ 1512 h 1816"/>
                <a:gd name="T116" fmla="*/ 1150 w 1816"/>
                <a:gd name="T117" fmla="*/ 1570 h 1816"/>
                <a:gd name="T118" fmla="*/ 1014 w 1816"/>
                <a:gd name="T119" fmla="*/ 1606 h 1816"/>
                <a:gd name="T120" fmla="*/ 0 w 1816"/>
                <a:gd name="T121" fmla="*/ 0 h 1816"/>
                <a:gd name="T122" fmla="*/ 1816 w 1816"/>
                <a:gd name="T123" fmla="*/ 1816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T120" t="T121" r="T122" b="T123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9" name="Freeform 669"/>
            <p:cNvSpPr>
              <a:spLocks noEditPoints="1"/>
            </p:cNvSpPr>
            <p:nvPr/>
          </p:nvSpPr>
          <p:spPr bwMode="auto">
            <a:xfrm>
              <a:off x="1179" y="295"/>
              <a:ext cx="2267" cy="1620"/>
            </a:xfrm>
            <a:custGeom>
              <a:avLst/>
              <a:gdLst>
                <a:gd name="T0" fmla="*/ 2512 w 2622"/>
                <a:gd name="T1" fmla="*/ 1152 h 2622"/>
                <a:gd name="T2" fmla="*/ 2460 w 2622"/>
                <a:gd name="T3" fmla="*/ 930 h 2622"/>
                <a:gd name="T4" fmla="*/ 2482 w 2622"/>
                <a:gd name="T5" fmla="*/ 718 h 2622"/>
                <a:gd name="T6" fmla="*/ 2244 w 2622"/>
                <a:gd name="T7" fmla="*/ 540 h 2622"/>
                <a:gd name="T8" fmla="*/ 2082 w 2622"/>
                <a:gd name="T9" fmla="*/ 378 h 2622"/>
                <a:gd name="T10" fmla="*/ 1906 w 2622"/>
                <a:gd name="T11" fmla="*/ 140 h 2622"/>
                <a:gd name="T12" fmla="*/ 1694 w 2622"/>
                <a:gd name="T13" fmla="*/ 162 h 2622"/>
                <a:gd name="T14" fmla="*/ 1470 w 2622"/>
                <a:gd name="T15" fmla="*/ 112 h 2622"/>
                <a:gd name="T16" fmla="*/ 1240 w 2622"/>
                <a:gd name="T17" fmla="*/ 104 h 2622"/>
                <a:gd name="T18" fmla="*/ 1042 w 2622"/>
                <a:gd name="T19" fmla="*/ 26 h 2622"/>
                <a:gd name="T20" fmla="*/ 808 w 2622"/>
                <a:gd name="T21" fmla="*/ 210 h 2622"/>
                <a:gd name="T22" fmla="*/ 610 w 2622"/>
                <a:gd name="T23" fmla="*/ 326 h 2622"/>
                <a:gd name="T24" fmla="*/ 334 w 2622"/>
                <a:gd name="T25" fmla="*/ 434 h 2622"/>
                <a:gd name="T26" fmla="*/ 302 w 2622"/>
                <a:gd name="T27" fmla="*/ 646 h 2622"/>
                <a:gd name="T28" fmla="*/ 194 w 2622"/>
                <a:gd name="T29" fmla="*/ 848 h 2622"/>
                <a:gd name="T30" fmla="*/ 126 w 2622"/>
                <a:gd name="T31" fmla="*/ 1068 h 2622"/>
                <a:gd name="T32" fmla="*/ 0 w 2622"/>
                <a:gd name="T33" fmla="*/ 1240 h 2622"/>
                <a:gd name="T34" fmla="*/ 118 w 2622"/>
                <a:gd name="T35" fmla="*/ 1512 h 2622"/>
                <a:gd name="T36" fmla="*/ 178 w 2622"/>
                <a:gd name="T37" fmla="*/ 1734 h 2622"/>
                <a:gd name="T38" fmla="*/ 212 w 2622"/>
                <a:gd name="T39" fmla="*/ 2028 h 2622"/>
                <a:gd name="T40" fmla="*/ 408 w 2622"/>
                <a:gd name="T41" fmla="*/ 2116 h 2622"/>
                <a:gd name="T42" fmla="*/ 576 w 2622"/>
                <a:gd name="T43" fmla="*/ 2272 h 2622"/>
                <a:gd name="T44" fmla="*/ 770 w 2622"/>
                <a:gd name="T45" fmla="*/ 2394 h 2622"/>
                <a:gd name="T46" fmla="*/ 904 w 2622"/>
                <a:gd name="T47" fmla="*/ 2560 h 2622"/>
                <a:gd name="T48" fmla="*/ 1196 w 2622"/>
                <a:gd name="T49" fmla="*/ 2516 h 2622"/>
                <a:gd name="T50" fmla="*/ 1426 w 2622"/>
                <a:gd name="T51" fmla="*/ 2516 h 2622"/>
                <a:gd name="T52" fmla="*/ 1720 w 2622"/>
                <a:gd name="T53" fmla="*/ 2560 h 2622"/>
                <a:gd name="T54" fmla="*/ 1854 w 2622"/>
                <a:gd name="T55" fmla="*/ 2394 h 2622"/>
                <a:gd name="T56" fmla="*/ 2048 w 2622"/>
                <a:gd name="T57" fmla="*/ 2272 h 2622"/>
                <a:gd name="T58" fmla="*/ 2216 w 2622"/>
                <a:gd name="T59" fmla="*/ 2116 h 2622"/>
                <a:gd name="T60" fmla="*/ 2412 w 2622"/>
                <a:gd name="T61" fmla="*/ 2028 h 2622"/>
                <a:gd name="T62" fmla="*/ 2446 w 2622"/>
                <a:gd name="T63" fmla="*/ 1734 h 2622"/>
                <a:gd name="T64" fmla="*/ 2506 w 2622"/>
                <a:gd name="T65" fmla="*/ 1512 h 2622"/>
                <a:gd name="T66" fmla="*/ 1312 w 2622"/>
                <a:gd name="T67" fmla="*/ 2420 h 2622"/>
                <a:gd name="T68" fmla="*/ 1088 w 2622"/>
                <a:gd name="T69" fmla="*/ 2398 h 2622"/>
                <a:gd name="T70" fmla="*/ 830 w 2622"/>
                <a:gd name="T71" fmla="*/ 2312 h 2622"/>
                <a:gd name="T72" fmla="*/ 606 w 2622"/>
                <a:gd name="T73" fmla="*/ 2168 h 2622"/>
                <a:gd name="T74" fmla="*/ 422 w 2622"/>
                <a:gd name="T75" fmla="*/ 1976 h 2622"/>
                <a:gd name="T76" fmla="*/ 290 w 2622"/>
                <a:gd name="T77" fmla="*/ 1744 h 2622"/>
                <a:gd name="T78" fmla="*/ 216 w 2622"/>
                <a:gd name="T79" fmla="*/ 1480 h 2622"/>
                <a:gd name="T80" fmla="*/ 208 w 2622"/>
                <a:gd name="T81" fmla="*/ 1198 h 2622"/>
                <a:gd name="T82" fmla="*/ 270 w 2622"/>
                <a:gd name="T83" fmla="*/ 930 h 2622"/>
                <a:gd name="T84" fmla="*/ 392 w 2622"/>
                <a:gd name="T85" fmla="*/ 692 h 2622"/>
                <a:gd name="T86" fmla="*/ 566 w 2622"/>
                <a:gd name="T87" fmla="*/ 490 h 2622"/>
                <a:gd name="T88" fmla="*/ 782 w 2622"/>
                <a:gd name="T89" fmla="*/ 336 h 2622"/>
                <a:gd name="T90" fmla="*/ 1034 w 2622"/>
                <a:gd name="T91" fmla="*/ 236 h 2622"/>
                <a:gd name="T92" fmla="*/ 1312 w 2622"/>
                <a:gd name="T93" fmla="*/ 202 h 2622"/>
                <a:gd name="T94" fmla="*/ 1588 w 2622"/>
                <a:gd name="T95" fmla="*/ 236 h 2622"/>
                <a:gd name="T96" fmla="*/ 1840 w 2622"/>
                <a:gd name="T97" fmla="*/ 336 h 2622"/>
                <a:gd name="T98" fmla="*/ 2058 w 2622"/>
                <a:gd name="T99" fmla="*/ 490 h 2622"/>
                <a:gd name="T100" fmla="*/ 2232 w 2622"/>
                <a:gd name="T101" fmla="*/ 692 h 2622"/>
                <a:gd name="T102" fmla="*/ 2354 w 2622"/>
                <a:gd name="T103" fmla="*/ 930 h 2622"/>
                <a:gd name="T104" fmla="*/ 2416 w 2622"/>
                <a:gd name="T105" fmla="*/ 1198 h 2622"/>
                <a:gd name="T106" fmla="*/ 2408 w 2622"/>
                <a:gd name="T107" fmla="*/ 1480 h 2622"/>
                <a:gd name="T108" fmla="*/ 2334 w 2622"/>
                <a:gd name="T109" fmla="*/ 1744 h 2622"/>
                <a:gd name="T110" fmla="*/ 2200 w 2622"/>
                <a:gd name="T111" fmla="*/ 1976 h 2622"/>
                <a:gd name="T112" fmla="*/ 2018 w 2622"/>
                <a:gd name="T113" fmla="*/ 2168 h 2622"/>
                <a:gd name="T114" fmla="*/ 1792 w 2622"/>
                <a:gd name="T115" fmla="*/ 2312 h 2622"/>
                <a:gd name="T116" fmla="*/ 1536 w 2622"/>
                <a:gd name="T117" fmla="*/ 2398 h 2622"/>
                <a:gd name="T118" fmla="*/ 0 w 2622"/>
                <a:gd name="T119" fmla="*/ 0 h 2622"/>
                <a:gd name="T120" fmla="*/ 2622 w 2622"/>
                <a:gd name="T121" fmla="*/ 2622 h 2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T118" t="T119" r="T120" b="T121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0" name="Freeform 670"/>
            <p:cNvSpPr>
              <a:spLocks noEditPoints="1"/>
            </p:cNvSpPr>
            <p:nvPr/>
          </p:nvSpPr>
          <p:spPr bwMode="auto">
            <a:xfrm>
              <a:off x="4854" y="787"/>
              <a:ext cx="907" cy="648"/>
            </a:xfrm>
            <a:custGeom>
              <a:avLst/>
              <a:gdLst>
                <a:gd name="T0" fmla="*/ 902 w 1010"/>
                <a:gd name="T1" fmla="*/ 432 h 1008"/>
                <a:gd name="T2" fmla="*/ 878 w 1010"/>
                <a:gd name="T3" fmla="*/ 348 h 1008"/>
                <a:gd name="T4" fmla="*/ 912 w 1010"/>
                <a:gd name="T5" fmla="*/ 198 h 1008"/>
                <a:gd name="T6" fmla="*/ 698 w 1010"/>
                <a:gd name="T7" fmla="*/ 150 h 1008"/>
                <a:gd name="T8" fmla="*/ 598 w 1010"/>
                <a:gd name="T9" fmla="*/ 112 h 1008"/>
                <a:gd name="T10" fmla="*/ 434 w 1010"/>
                <a:gd name="T11" fmla="*/ 0 h 1008"/>
                <a:gd name="T12" fmla="*/ 390 w 1010"/>
                <a:gd name="T13" fmla="*/ 116 h 1008"/>
                <a:gd name="T14" fmla="*/ 274 w 1010"/>
                <a:gd name="T15" fmla="*/ 172 h 1008"/>
                <a:gd name="T16" fmla="*/ 174 w 1010"/>
                <a:gd name="T17" fmla="*/ 274 h 1008"/>
                <a:gd name="T18" fmla="*/ 118 w 1010"/>
                <a:gd name="T19" fmla="*/ 390 h 1008"/>
                <a:gd name="T20" fmla="*/ 0 w 1010"/>
                <a:gd name="T21" fmla="*/ 432 h 1008"/>
                <a:gd name="T22" fmla="*/ 112 w 1010"/>
                <a:gd name="T23" fmla="*/ 596 h 1008"/>
                <a:gd name="T24" fmla="*/ 152 w 1010"/>
                <a:gd name="T25" fmla="*/ 698 h 1008"/>
                <a:gd name="T26" fmla="*/ 198 w 1010"/>
                <a:gd name="T27" fmla="*/ 910 h 1008"/>
                <a:gd name="T28" fmla="*/ 350 w 1010"/>
                <a:gd name="T29" fmla="*/ 876 h 1008"/>
                <a:gd name="T30" fmla="*/ 434 w 1010"/>
                <a:gd name="T31" fmla="*/ 900 h 1008"/>
                <a:gd name="T32" fmla="*/ 576 w 1010"/>
                <a:gd name="T33" fmla="*/ 900 h 1008"/>
                <a:gd name="T34" fmla="*/ 660 w 1010"/>
                <a:gd name="T35" fmla="*/ 876 h 1008"/>
                <a:gd name="T36" fmla="*/ 812 w 1010"/>
                <a:gd name="T37" fmla="*/ 910 h 1008"/>
                <a:gd name="T38" fmla="*/ 858 w 1010"/>
                <a:gd name="T39" fmla="*/ 698 h 1008"/>
                <a:gd name="T40" fmla="*/ 898 w 1010"/>
                <a:gd name="T41" fmla="*/ 596 h 1008"/>
                <a:gd name="T42" fmla="*/ 504 w 1010"/>
                <a:gd name="T43" fmla="*/ 806 h 1008"/>
                <a:gd name="T44" fmla="*/ 444 w 1010"/>
                <a:gd name="T45" fmla="*/ 800 h 1008"/>
                <a:gd name="T46" fmla="*/ 360 w 1010"/>
                <a:gd name="T47" fmla="*/ 770 h 1008"/>
                <a:gd name="T48" fmla="*/ 292 w 1010"/>
                <a:gd name="T49" fmla="*/ 718 h 1008"/>
                <a:gd name="T50" fmla="*/ 238 w 1010"/>
                <a:gd name="T51" fmla="*/ 648 h 1008"/>
                <a:gd name="T52" fmla="*/ 208 w 1010"/>
                <a:gd name="T53" fmla="*/ 564 h 1008"/>
                <a:gd name="T54" fmla="*/ 204 w 1010"/>
                <a:gd name="T55" fmla="*/ 472 h 1008"/>
                <a:gd name="T56" fmla="*/ 226 w 1010"/>
                <a:gd name="T57" fmla="*/ 386 h 1008"/>
                <a:gd name="T58" fmla="*/ 272 w 1010"/>
                <a:gd name="T59" fmla="*/ 312 h 1008"/>
                <a:gd name="T60" fmla="*/ 336 w 1010"/>
                <a:gd name="T61" fmla="*/ 252 h 1008"/>
                <a:gd name="T62" fmla="*/ 414 w 1010"/>
                <a:gd name="T63" fmla="*/ 214 h 1008"/>
                <a:gd name="T64" fmla="*/ 504 w 1010"/>
                <a:gd name="T65" fmla="*/ 202 h 1008"/>
                <a:gd name="T66" fmla="*/ 594 w 1010"/>
                <a:gd name="T67" fmla="*/ 214 h 1008"/>
                <a:gd name="T68" fmla="*/ 674 w 1010"/>
                <a:gd name="T69" fmla="*/ 252 h 1008"/>
                <a:gd name="T70" fmla="*/ 738 w 1010"/>
                <a:gd name="T71" fmla="*/ 312 h 1008"/>
                <a:gd name="T72" fmla="*/ 784 w 1010"/>
                <a:gd name="T73" fmla="*/ 386 h 1008"/>
                <a:gd name="T74" fmla="*/ 806 w 1010"/>
                <a:gd name="T75" fmla="*/ 472 h 1008"/>
                <a:gd name="T76" fmla="*/ 802 w 1010"/>
                <a:gd name="T77" fmla="*/ 564 h 1008"/>
                <a:gd name="T78" fmla="*/ 770 w 1010"/>
                <a:gd name="T79" fmla="*/ 648 h 1008"/>
                <a:gd name="T80" fmla="*/ 718 w 1010"/>
                <a:gd name="T81" fmla="*/ 718 h 1008"/>
                <a:gd name="T82" fmla="*/ 650 w 1010"/>
                <a:gd name="T83" fmla="*/ 770 h 1008"/>
                <a:gd name="T84" fmla="*/ 566 w 1010"/>
                <a:gd name="T85" fmla="*/ 800 h 1008"/>
                <a:gd name="T86" fmla="*/ 0 w 1010"/>
                <a:gd name="T87" fmla="*/ 0 h 1008"/>
                <a:gd name="T88" fmla="*/ 1010 w 1010"/>
                <a:gd name="T89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T86" t="T87" r="T88" b="T89"/>
              <a:pathLst>
                <a:path w="1010" h="1008">
                  <a:moveTo>
                    <a:pt x="1010" y="574"/>
                  </a:moveTo>
                  <a:lnTo>
                    <a:pt x="1010" y="432"/>
                  </a:lnTo>
                  <a:lnTo>
                    <a:pt x="902" y="432"/>
                  </a:lnTo>
                  <a:lnTo>
                    <a:pt x="898" y="410"/>
                  </a:lnTo>
                  <a:lnTo>
                    <a:pt x="892" y="390"/>
                  </a:lnTo>
                  <a:lnTo>
                    <a:pt x="878" y="348"/>
                  </a:lnTo>
                  <a:lnTo>
                    <a:pt x="858" y="310"/>
                  </a:lnTo>
                  <a:lnTo>
                    <a:pt x="836" y="274"/>
                  </a:lnTo>
                  <a:lnTo>
                    <a:pt x="912" y="198"/>
                  </a:lnTo>
                  <a:lnTo>
                    <a:pt x="812" y="96"/>
                  </a:lnTo>
                  <a:lnTo>
                    <a:pt x="736" y="172"/>
                  </a:lnTo>
                  <a:lnTo>
                    <a:pt x="698" y="150"/>
                  </a:lnTo>
                  <a:lnTo>
                    <a:pt x="660" y="132"/>
                  </a:lnTo>
                  <a:lnTo>
                    <a:pt x="620" y="116"/>
                  </a:lnTo>
                  <a:lnTo>
                    <a:pt x="598" y="112"/>
                  </a:lnTo>
                  <a:lnTo>
                    <a:pt x="576" y="106"/>
                  </a:lnTo>
                  <a:lnTo>
                    <a:pt x="576" y="0"/>
                  </a:lnTo>
                  <a:lnTo>
                    <a:pt x="434" y="0"/>
                  </a:lnTo>
                  <a:lnTo>
                    <a:pt x="434" y="106"/>
                  </a:lnTo>
                  <a:lnTo>
                    <a:pt x="412" y="112"/>
                  </a:lnTo>
                  <a:lnTo>
                    <a:pt x="390" y="116"/>
                  </a:lnTo>
                  <a:lnTo>
                    <a:pt x="350" y="132"/>
                  </a:lnTo>
                  <a:lnTo>
                    <a:pt x="310" y="150"/>
                  </a:lnTo>
                  <a:lnTo>
                    <a:pt x="274" y="172"/>
                  </a:lnTo>
                  <a:lnTo>
                    <a:pt x="198" y="96"/>
                  </a:lnTo>
                  <a:lnTo>
                    <a:pt x="98" y="198"/>
                  </a:lnTo>
                  <a:lnTo>
                    <a:pt x="174" y="274"/>
                  </a:lnTo>
                  <a:lnTo>
                    <a:pt x="152" y="310"/>
                  </a:lnTo>
                  <a:lnTo>
                    <a:pt x="132" y="348"/>
                  </a:lnTo>
                  <a:lnTo>
                    <a:pt x="118" y="390"/>
                  </a:lnTo>
                  <a:lnTo>
                    <a:pt x="112" y="410"/>
                  </a:lnTo>
                  <a:lnTo>
                    <a:pt x="108" y="432"/>
                  </a:lnTo>
                  <a:lnTo>
                    <a:pt x="0" y="432"/>
                  </a:lnTo>
                  <a:lnTo>
                    <a:pt x="0" y="574"/>
                  </a:lnTo>
                  <a:lnTo>
                    <a:pt x="108" y="574"/>
                  </a:lnTo>
                  <a:lnTo>
                    <a:pt x="112" y="596"/>
                  </a:lnTo>
                  <a:lnTo>
                    <a:pt x="118" y="618"/>
                  </a:lnTo>
                  <a:lnTo>
                    <a:pt x="132" y="658"/>
                  </a:lnTo>
                  <a:lnTo>
                    <a:pt x="152" y="698"/>
                  </a:lnTo>
                  <a:lnTo>
                    <a:pt x="174" y="734"/>
                  </a:lnTo>
                  <a:lnTo>
                    <a:pt x="98" y="810"/>
                  </a:lnTo>
                  <a:lnTo>
                    <a:pt x="198" y="910"/>
                  </a:lnTo>
                  <a:lnTo>
                    <a:pt x="274" y="834"/>
                  </a:lnTo>
                  <a:lnTo>
                    <a:pt x="310" y="858"/>
                  </a:lnTo>
                  <a:lnTo>
                    <a:pt x="350" y="876"/>
                  </a:lnTo>
                  <a:lnTo>
                    <a:pt x="390" y="890"/>
                  </a:lnTo>
                  <a:lnTo>
                    <a:pt x="412" y="896"/>
                  </a:lnTo>
                  <a:lnTo>
                    <a:pt x="434" y="900"/>
                  </a:lnTo>
                  <a:lnTo>
                    <a:pt x="434" y="1008"/>
                  </a:lnTo>
                  <a:lnTo>
                    <a:pt x="576" y="1008"/>
                  </a:lnTo>
                  <a:lnTo>
                    <a:pt x="576" y="900"/>
                  </a:lnTo>
                  <a:lnTo>
                    <a:pt x="598" y="896"/>
                  </a:lnTo>
                  <a:lnTo>
                    <a:pt x="620" y="890"/>
                  </a:lnTo>
                  <a:lnTo>
                    <a:pt x="660" y="876"/>
                  </a:lnTo>
                  <a:lnTo>
                    <a:pt x="698" y="858"/>
                  </a:lnTo>
                  <a:lnTo>
                    <a:pt x="736" y="834"/>
                  </a:lnTo>
                  <a:lnTo>
                    <a:pt x="812" y="910"/>
                  </a:lnTo>
                  <a:lnTo>
                    <a:pt x="912" y="810"/>
                  </a:lnTo>
                  <a:lnTo>
                    <a:pt x="836" y="734"/>
                  </a:lnTo>
                  <a:lnTo>
                    <a:pt x="858" y="698"/>
                  </a:lnTo>
                  <a:lnTo>
                    <a:pt x="878" y="658"/>
                  </a:lnTo>
                  <a:lnTo>
                    <a:pt x="892" y="618"/>
                  </a:lnTo>
                  <a:lnTo>
                    <a:pt x="898" y="596"/>
                  </a:lnTo>
                  <a:lnTo>
                    <a:pt x="902" y="574"/>
                  </a:lnTo>
                  <a:lnTo>
                    <a:pt x="1010" y="574"/>
                  </a:lnTo>
                  <a:close/>
                  <a:moveTo>
                    <a:pt x="504" y="806"/>
                  </a:moveTo>
                  <a:lnTo>
                    <a:pt x="504" y="806"/>
                  </a:lnTo>
                  <a:lnTo>
                    <a:pt x="474" y="804"/>
                  </a:lnTo>
                  <a:lnTo>
                    <a:pt x="444" y="800"/>
                  </a:lnTo>
                  <a:lnTo>
                    <a:pt x="414" y="792"/>
                  </a:lnTo>
                  <a:lnTo>
                    <a:pt x="388" y="782"/>
                  </a:lnTo>
                  <a:lnTo>
                    <a:pt x="360" y="770"/>
                  </a:lnTo>
                  <a:lnTo>
                    <a:pt x="336" y="754"/>
                  </a:lnTo>
                  <a:lnTo>
                    <a:pt x="312" y="738"/>
                  </a:lnTo>
                  <a:lnTo>
                    <a:pt x="292" y="718"/>
                  </a:lnTo>
                  <a:lnTo>
                    <a:pt x="272" y="696"/>
                  </a:lnTo>
                  <a:lnTo>
                    <a:pt x="254" y="672"/>
                  </a:lnTo>
                  <a:lnTo>
                    <a:pt x="238" y="648"/>
                  </a:lnTo>
                  <a:lnTo>
                    <a:pt x="226" y="622"/>
                  </a:lnTo>
                  <a:lnTo>
                    <a:pt x="216" y="594"/>
                  </a:lnTo>
                  <a:lnTo>
                    <a:pt x="208" y="564"/>
                  </a:lnTo>
                  <a:lnTo>
                    <a:pt x="204" y="534"/>
                  </a:lnTo>
                  <a:lnTo>
                    <a:pt x="202" y="504"/>
                  </a:lnTo>
                  <a:lnTo>
                    <a:pt x="204" y="472"/>
                  </a:lnTo>
                  <a:lnTo>
                    <a:pt x="208" y="442"/>
                  </a:lnTo>
                  <a:lnTo>
                    <a:pt x="216" y="414"/>
                  </a:lnTo>
                  <a:lnTo>
                    <a:pt x="226" y="386"/>
                  </a:lnTo>
                  <a:lnTo>
                    <a:pt x="238" y="360"/>
                  </a:lnTo>
                  <a:lnTo>
                    <a:pt x="254" y="334"/>
                  </a:lnTo>
                  <a:lnTo>
                    <a:pt x="272" y="312"/>
                  </a:lnTo>
                  <a:lnTo>
                    <a:pt x="292" y="290"/>
                  </a:lnTo>
                  <a:lnTo>
                    <a:pt x="312" y="270"/>
                  </a:lnTo>
                  <a:lnTo>
                    <a:pt x="336" y="252"/>
                  </a:lnTo>
                  <a:lnTo>
                    <a:pt x="360" y="238"/>
                  </a:lnTo>
                  <a:lnTo>
                    <a:pt x="388" y="224"/>
                  </a:lnTo>
                  <a:lnTo>
                    <a:pt x="414" y="214"/>
                  </a:lnTo>
                  <a:lnTo>
                    <a:pt x="444" y="208"/>
                  </a:lnTo>
                  <a:lnTo>
                    <a:pt x="474" y="202"/>
                  </a:lnTo>
                  <a:lnTo>
                    <a:pt x="504" y="202"/>
                  </a:lnTo>
                  <a:lnTo>
                    <a:pt x="536" y="202"/>
                  </a:lnTo>
                  <a:lnTo>
                    <a:pt x="566" y="208"/>
                  </a:lnTo>
                  <a:lnTo>
                    <a:pt x="594" y="214"/>
                  </a:lnTo>
                  <a:lnTo>
                    <a:pt x="622" y="224"/>
                  </a:lnTo>
                  <a:lnTo>
                    <a:pt x="650" y="238"/>
                  </a:lnTo>
                  <a:lnTo>
                    <a:pt x="674" y="252"/>
                  </a:lnTo>
                  <a:lnTo>
                    <a:pt x="698" y="270"/>
                  </a:lnTo>
                  <a:lnTo>
                    <a:pt x="718" y="290"/>
                  </a:lnTo>
                  <a:lnTo>
                    <a:pt x="738" y="312"/>
                  </a:lnTo>
                  <a:lnTo>
                    <a:pt x="756" y="334"/>
                  </a:lnTo>
                  <a:lnTo>
                    <a:pt x="770" y="360"/>
                  </a:lnTo>
                  <a:lnTo>
                    <a:pt x="784" y="386"/>
                  </a:lnTo>
                  <a:lnTo>
                    <a:pt x="794" y="414"/>
                  </a:lnTo>
                  <a:lnTo>
                    <a:pt x="802" y="442"/>
                  </a:lnTo>
                  <a:lnTo>
                    <a:pt x="806" y="472"/>
                  </a:lnTo>
                  <a:lnTo>
                    <a:pt x="808" y="504"/>
                  </a:lnTo>
                  <a:lnTo>
                    <a:pt x="806" y="534"/>
                  </a:lnTo>
                  <a:lnTo>
                    <a:pt x="802" y="564"/>
                  </a:lnTo>
                  <a:lnTo>
                    <a:pt x="794" y="594"/>
                  </a:lnTo>
                  <a:lnTo>
                    <a:pt x="784" y="622"/>
                  </a:lnTo>
                  <a:lnTo>
                    <a:pt x="770" y="648"/>
                  </a:lnTo>
                  <a:lnTo>
                    <a:pt x="756" y="672"/>
                  </a:lnTo>
                  <a:lnTo>
                    <a:pt x="738" y="696"/>
                  </a:lnTo>
                  <a:lnTo>
                    <a:pt x="718" y="718"/>
                  </a:lnTo>
                  <a:lnTo>
                    <a:pt x="698" y="738"/>
                  </a:lnTo>
                  <a:lnTo>
                    <a:pt x="674" y="754"/>
                  </a:lnTo>
                  <a:lnTo>
                    <a:pt x="650" y="770"/>
                  </a:lnTo>
                  <a:lnTo>
                    <a:pt x="622" y="782"/>
                  </a:lnTo>
                  <a:lnTo>
                    <a:pt x="594" y="792"/>
                  </a:lnTo>
                  <a:lnTo>
                    <a:pt x="566" y="800"/>
                  </a:lnTo>
                  <a:lnTo>
                    <a:pt x="536" y="804"/>
                  </a:lnTo>
                  <a:lnTo>
                    <a:pt x="504" y="806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1" name="Freeform 671"/>
            <p:cNvSpPr>
              <a:spLocks noEditPoints="1"/>
            </p:cNvSpPr>
            <p:nvPr/>
          </p:nvSpPr>
          <p:spPr bwMode="auto">
            <a:xfrm>
              <a:off x="0" y="1792"/>
              <a:ext cx="3015" cy="2155"/>
            </a:xfrm>
            <a:custGeom>
              <a:avLst/>
              <a:gdLst>
                <a:gd name="T0" fmla="*/ 2512 w 2622"/>
                <a:gd name="T1" fmla="*/ 1152 h 2622"/>
                <a:gd name="T2" fmla="*/ 2460 w 2622"/>
                <a:gd name="T3" fmla="*/ 930 h 2622"/>
                <a:gd name="T4" fmla="*/ 2482 w 2622"/>
                <a:gd name="T5" fmla="*/ 718 h 2622"/>
                <a:gd name="T6" fmla="*/ 2244 w 2622"/>
                <a:gd name="T7" fmla="*/ 540 h 2622"/>
                <a:gd name="T8" fmla="*/ 2082 w 2622"/>
                <a:gd name="T9" fmla="*/ 378 h 2622"/>
                <a:gd name="T10" fmla="*/ 1906 w 2622"/>
                <a:gd name="T11" fmla="*/ 140 h 2622"/>
                <a:gd name="T12" fmla="*/ 1694 w 2622"/>
                <a:gd name="T13" fmla="*/ 162 h 2622"/>
                <a:gd name="T14" fmla="*/ 1470 w 2622"/>
                <a:gd name="T15" fmla="*/ 112 h 2622"/>
                <a:gd name="T16" fmla="*/ 1240 w 2622"/>
                <a:gd name="T17" fmla="*/ 104 h 2622"/>
                <a:gd name="T18" fmla="*/ 1042 w 2622"/>
                <a:gd name="T19" fmla="*/ 26 h 2622"/>
                <a:gd name="T20" fmla="*/ 808 w 2622"/>
                <a:gd name="T21" fmla="*/ 210 h 2622"/>
                <a:gd name="T22" fmla="*/ 610 w 2622"/>
                <a:gd name="T23" fmla="*/ 326 h 2622"/>
                <a:gd name="T24" fmla="*/ 334 w 2622"/>
                <a:gd name="T25" fmla="*/ 434 h 2622"/>
                <a:gd name="T26" fmla="*/ 302 w 2622"/>
                <a:gd name="T27" fmla="*/ 646 h 2622"/>
                <a:gd name="T28" fmla="*/ 194 w 2622"/>
                <a:gd name="T29" fmla="*/ 848 h 2622"/>
                <a:gd name="T30" fmla="*/ 126 w 2622"/>
                <a:gd name="T31" fmla="*/ 1068 h 2622"/>
                <a:gd name="T32" fmla="*/ 0 w 2622"/>
                <a:gd name="T33" fmla="*/ 1240 h 2622"/>
                <a:gd name="T34" fmla="*/ 118 w 2622"/>
                <a:gd name="T35" fmla="*/ 1512 h 2622"/>
                <a:gd name="T36" fmla="*/ 178 w 2622"/>
                <a:gd name="T37" fmla="*/ 1734 h 2622"/>
                <a:gd name="T38" fmla="*/ 212 w 2622"/>
                <a:gd name="T39" fmla="*/ 2028 h 2622"/>
                <a:gd name="T40" fmla="*/ 408 w 2622"/>
                <a:gd name="T41" fmla="*/ 2116 h 2622"/>
                <a:gd name="T42" fmla="*/ 576 w 2622"/>
                <a:gd name="T43" fmla="*/ 2272 h 2622"/>
                <a:gd name="T44" fmla="*/ 770 w 2622"/>
                <a:gd name="T45" fmla="*/ 2394 h 2622"/>
                <a:gd name="T46" fmla="*/ 904 w 2622"/>
                <a:gd name="T47" fmla="*/ 2560 h 2622"/>
                <a:gd name="T48" fmla="*/ 1196 w 2622"/>
                <a:gd name="T49" fmla="*/ 2516 h 2622"/>
                <a:gd name="T50" fmla="*/ 1426 w 2622"/>
                <a:gd name="T51" fmla="*/ 2516 h 2622"/>
                <a:gd name="T52" fmla="*/ 1720 w 2622"/>
                <a:gd name="T53" fmla="*/ 2560 h 2622"/>
                <a:gd name="T54" fmla="*/ 1854 w 2622"/>
                <a:gd name="T55" fmla="*/ 2394 h 2622"/>
                <a:gd name="T56" fmla="*/ 2048 w 2622"/>
                <a:gd name="T57" fmla="*/ 2272 h 2622"/>
                <a:gd name="T58" fmla="*/ 2216 w 2622"/>
                <a:gd name="T59" fmla="*/ 2116 h 2622"/>
                <a:gd name="T60" fmla="*/ 2412 w 2622"/>
                <a:gd name="T61" fmla="*/ 2028 h 2622"/>
                <a:gd name="T62" fmla="*/ 2446 w 2622"/>
                <a:gd name="T63" fmla="*/ 1734 h 2622"/>
                <a:gd name="T64" fmla="*/ 2506 w 2622"/>
                <a:gd name="T65" fmla="*/ 1512 h 2622"/>
                <a:gd name="T66" fmla="*/ 1312 w 2622"/>
                <a:gd name="T67" fmla="*/ 2420 h 2622"/>
                <a:gd name="T68" fmla="*/ 1088 w 2622"/>
                <a:gd name="T69" fmla="*/ 2398 h 2622"/>
                <a:gd name="T70" fmla="*/ 830 w 2622"/>
                <a:gd name="T71" fmla="*/ 2312 h 2622"/>
                <a:gd name="T72" fmla="*/ 606 w 2622"/>
                <a:gd name="T73" fmla="*/ 2168 h 2622"/>
                <a:gd name="T74" fmla="*/ 422 w 2622"/>
                <a:gd name="T75" fmla="*/ 1976 h 2622"/>
                <a:gd name="T76" fmla="*/ 290 w 2622"/>
                <a:gd name="T77" fmla="*/ 1744 h 2622"/>
                <a:gd name="T78" fmla="*/ 216 w 2622"/>
                <a:gd name="T79" fmla="*/ 1480 h 2622"/>
                <a:gd name="T80" fmla="*/ 208 w 2622"/>
                <a:gd name="T81" fmla="*/ 1198 h 2622"/>
                <a:gd name="T82" fmla="*/ 270 w 2622"/>
                <a:gd name="T83" fmla="*/ 930 h 2622"/>
                <a:gd name="T84" fmla="*/ 392 w 2622"/>
                <a:gd name="T85" fmla="*/ 692 h 2622"/>
                <a:gd name="T86" fmla="*/ 566 w 2622"/>
                <a:gd name="T87" fmla="*/ 490 h 2622"/>
                <a:gd name="T88" fmla="*/ 782 w 2622"/>
                <a:gd name="T89" fmla="*/ 336 h 2622"/>
                <a:gd name="T90" fmla="*/ 1034 w 2622"/>
                <a:gd name="T91" fmla="*/ 236 h 2622"/>
                <a:gd name="T92" fmla="*/ 1312 w 2622"/>
                <a:gd name="T93" fmla="*/ 202 h 2622"/>
                <a:gd name="T94" fmla="*/ 1588 w 2622"/>
                <a:gd name="T95" fmla="*/ 236 h 2622"/>
                <a:gd name="T96" fmla="*/ 1840 w 2622"/>
                <a:gd name="T97" fmla="*/ 336 h 2622"/>
                <a:gd name="T98" fmla="*/ 2058 w 2622"/>
                <a:gd name="T99" fmla="*/ 490 h 2622"/>
                <a:gd name="T100" fmla="*/ 2232 w 2622"/>
                <a:gd name="T101" fmla="*/ 692 h 2622"/>
                <a:gd name="T102" fmla="*/ 2354 w 2622"/>
                <a:gd name="T103" fmla="*/ 930 h 2622"/>
                <a:gd name="T104" fmla="*/ 2416 w 2622"/>
                <a:gd name="T105" fmla="*/ 1198 h 2622"/>
                <a:gd name="T106" fmla="*/ 2408 w 2622"/>
                <a:gd name="T107" fmla="*/ 1480 h 2622"/>
                <a:gd name="T108" fmla="*/ 2334 w 2622"/>
                <a:gd name="T109" fmla="*/ 1744 h 2622"/>
                <a:gd name="T110" fmla="*/ 2200 w 2622"/>
                <a:gd name="T111" fmla="*/ 1976 h 2622"/>
                <a:gd name="T112" fmla="*/ 2018 w 2622"/>
                <a:gd name="T113" fmla="*/ 2168 h 2622"/>
                <a:gd name="T114" fmla="*/ 1792 w 2622"/>
                <a:gd name="T115" fmla="*/ 2312 h 2622"/>
                <a:gd name="T116" fmla="*/ 1536 w 2622"/>
                <a:gd name="T117" fmla="*/ 2398 h 2622"/>
                <a:gd name="T118" fmla="*/ 0 w 2622"/>
                <a:gd name="T119" fmla="*/ 0 h 2622"/>
                <a:gd name="T120" fmla="*/ 2622 w 2622"/>
                <a:gd name="T121" fmla="*/ 2622 h 2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T118" t="T119" r="T120" b="T121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2" name="Freeform 672"/>
            <p:cNvSpPr>
              <a:spLocks noEditPoints="1"/>
            </p:cNvSpPr>
            <p:nvPr/>
          </p:nvSpPr>
          <p:spPr bwMode="auto">
            <a:xfrm>
              <a:off x="3357" y="0"/>
              <a:ext cx="1632" cy="1167"/>
            </a:xfrm>
            <a:custGeom>
              <a:avLst/>
              <a:gdLst>
                <a:gd name="T0" fmla="*/ 1706 w 1816"/>
                <a:gd name="T1" fmla="*/ 792 h 1816"/>
                <a:gd name="T2" fmla="*/ 1718 w 1816"/>
                <a:gd name="T3" fmla="*/ 494 h 1816"/>
                <a:gd name="T4" fmla="*/ 1552 w 1816"/>
                <a:gd name="T5" fmla="*/ 424 h 1816"/>
                <a:gd name="T6" fmla="*/ 1426 w 1816"/>
                <a:gd name="T7" fmla="*/ 290 h 1816"/>
                <a:gd name="T8" fmla="*/ 1320 w 1816"/>
                <a:gd name="T9" fmla="*/ 96 h 1816"/>
                <a:gd name="T10" fmla="*/ 1066 w 1816"/>
                <a:gd name="T11" fmla="*/ 116 h 1816"/>
                <a:gd name="T12" fmla="*/ 836 w 1816"/>
                <a:gd name="T13" fmla="*/ 104 h 1816"/>
                <a:gd name="T14" fmla="*/ 666 w 1816"/>
                <a:gd name="T15" fmla="*/ 138 h 1816"/>
                <a:gd name="T16" fmla="*/ 496 w 1816"/>
                <a:gd name="T17" fmla="*/ 214 h 1816"/>
                <a:gd name="T18" fmla="*/ 216 w 1816"/>
                <a:gd name="T19" fmla="*/ 316 h 1816"/>
                <a:gd name="T20" fmla="*/ 214 w 1816"/>
                <a:gd name="T21" fmla="*/ 496 h 1816"/>
                <a:gd name="T22" fmla="*/ 138 w 1816"/>
                <a:gd name="T23" fmla="*/ 666 h 1816"/>
                <a:gd name="T24" fmla="*/ 0 w 1816"/>
                <a:gd name="T25" fmla="*/ 836 h 1816"/>
                <a:gd name="T26" fmla="*/ 116 w 1816"/>
                <a:gd name="T27" fmla="*/ 1066 h 1816"/>
                <a:gd name="T28" fmla="*/ 192 w 1816"/>
                <a:gd name="T29" fmla="*/ 1280 h 1816"/>
                <a:gd name="T30" fmla="*/ 288 w 1816"/>
                <a:gd name="T31" fmla="*/ 1426 h 1816"/>
                <a:gd name="T32" fmla="*/ 424 w 1816"/>
                <a:gd name="T33" fmla="*/ 1554 h 1816"/>
                <a:gd name="T34" fmla="*/ 626 w 1816"/>
                <a:gd name="T35" fmla="*/ 1774 h 1816"/>
                <a:gd name="T36" fmla="*/ 792 w 1816"/>
                <a:gd name="T37" fmla="*/ 1706 h 1816"/>
                <a:gd name="T38" fmla="*/ 978 w 1816"/>
                <a:gd name="T39" fmla="*/ 1712 h 1816"/>
                <a:gd name="T40" fmla="*/ 1188 w 1816"/>
                <a:gd name="T41" fmla="*/ 1774 h 1816"/>
                <a:gd name="T42" fmla="*/ 1356 w 1816"/>
                <a:gd name="T43" fmla="*/ 1578 h 1816"/>
                <a:gd name="T44" fmla="*/ 1526 w 1816"/>
                <a:gd name="T45" fmla="*/ 1426 h 1816"/>
                <a:gd name="T46" fmla="*/ 1622 w 1816"/>
                <a:gd name="T47" fmla="*/ 1280 h 1816"/>
                <a:gd name="T48" fmla="*/ 1688 w 1816"/>
                <a:gd name="T49" fmla="*/ 1108 h 1816"/>
                <a:gd name="T50" fmla="*/ 908 w 1816"/>
                <a:gd name="T51" fmla="*/ 1614 h 1816"/>
                <a:gd name="T52" fmla="*/ 766 w 1816"/>
                <a:gd name="T53" fmla="*/ 1600 h 1816"/>
                <a:gd name="T54" fmla="*/ 602 w 1816"/>
                <a:gd name="T55" fmla="*/ 1544 h 1816"/>
                <a:gd name="T56" fmla="*/ 458 w 1816"/>
                <a:gd name="T57" fmla="*/ 1452 h 1816"/>
                <a:gd name="T58" fmla="*/ 342 w 1816"/>
                <a:gd name="T59" fmla="*/ 1330 h 1816"/>
                <a:gd name="T60" fmla="*/ 256 w 1816"/>
                <a:gd name="T61" fmla="*/ 1182 h 1816"/>
                <a:gd name="T62" fmla="*/ 210 w 1816"/>
                <a:gd name="T63" fmla="*/ 1016 h 1816"/>
                <a:gd name="T64" fmla="*/ 202 w 1816"/>
                <a:gd name="T65" fmla="*/ 872 h 1816"/>
                <a:gd name="T66" fmla="*/ 234 w 1816"/>
                <a:gd name="T67" fmla="*/ 698 h 1816"/>
                <a:gd name="T68" fmla="*/ 304 w 1816"/>
                <a:gd name="T69" fmla="*/ 542 h 1816"/>
                <a:gd name="T70" fmla="*/ 408 w 1816"/>
                <a:gd name="T71" fmla="*/ 408 h 1816"/>
                <a:gd name="T72" fmla="*/ 542 w 1816"/>
                <a:gd name="T73" fmla="*/ 304 h 1816"/>
                <a:gd name="T74" fmla="*/ 698 w 1816"/>
                <a:gd name="T75" fmla="*/ 234 h 1816"/>
                <a:gd name="T76" fmla="*/ 872 w 1816"/>
                <a:gd name="T77" fmla="*/ 202 h 1816"/>
                <a:gd name="T78" fmla="*/ 1014 w 1816"/>
                <a:gd name="T79" fmla="*/ 210 h 1816"/>
                <a:gd name="T80" fmla="*/ 1182 w 1816"/>
                <a:gd name="T81" fmla="*/ 258 h 1816"/>
                <a:gd name="T82" fmla="*/ 1330 w 1816"/>
                <a:gd name="T83" fmla="*/ 342 h 1816"/>
                <a:gd name="T84" fmla="*/ 1452 w 1816"/>
                <a:gd name="T85" fmla="*/ 458 h 1816"/>
                <a:gd name="T86" fmla="*/ 1544 w 1816"/>
                <a:gd name="T87" fmla="*/ 602 h 1816"/>
                <a:gd name="T88" fmla="*/ 1598 w 1816"/>
                <a:gd name="T89" fmla="*/ 766 h 1816"/>
                <a:gd name="T90" fmla="*/ 1614 w 1816"/>
                <a:gd name="T91" fmla="*/ 908 h 1816"/>
                <a:gd name="T92" fmla="*/ 1592 w 1816"/>
                <a:gd name="T93" fmla="*/ 1084 h 1816"/>
                <a:gd name="T94" fmla="*/ 1528 w 1816"/>
                <a:gd name="T95" fmla="*/ 1244 h 1816"/>
                <a:gd name="T96" fmla="*/ 1430 w 1816"/>
                <a:gd name="T97" fmla="*/ 1382 h 1816"/>
                <a:gd name="T98" fmla="*/ 1302 w 1816"/>
                <a:gd name="T99" fmla="*/ 1492 h 1816"/>
                <a:gd name="T100" fmla="*/ 1150 w 1816"/>
                <a:gd name="T101" fmla="*/ 1570 h 1816"/>
                <a:gd name="T102" fmla="*/ 980 w 1816"/>
                <a:gd name="T103" fmla="*/ 1610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adFill rotWithShape="1">
              <a:gsLst>
                <a:gs pos="0">
                  <a:srgbClr val="AAAAAA"/>
                </a:gs>
                <a:gs pos="50000">
                  <a:srgbClr val="FFFFFF"/>
                </a:gs>
                <a:gs pos="100000">
                  <a:srgbClr val="AAAAAA"/>
                </a:gs>
              </a:gsLst>
              <a:lin ang="5400000" scaled="1"/>
            </a:gradFill>
            <a:ln w="9525" cmpd="sng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3" name="Freeform 673"/>
            <p:cNvSpPr>
              <a:spLocks noEditPoints="1"/>
            </p:cNvSpPr>
            <p:nvPr/>
          </p:nvSpPr>
          <p:spPr bwMode="auto">
            <a:xfrm>
              <a:off x="1179" y="91"/>
              <a:ext cx="2267" cy="1620"/>
            </a:xfrm>
            <a:custGeom>
              <a:avLst/>
              <a:gdLst>
                <a:gd name="T0" fmla="*/ 2512 w 2622"/>
                <a:gd name="T1" fmla="*/ 1152 h 2622"/>
                <a:gd name="T2" fmla="*/ 2460 w 2622"/>
                <a:gd name="T3" fmla="*/ 930 h 2622"/>
                <a:gd name="T4" fmla="*/ 2412 w 2622"/>
                <a:gd name="T5" fmla="*/ 594 h 2622"/>
                <a:gd name="T6" fmla="*/ 2216 w 2622"/>
                <a:gd name="T7" fmla="*/ 508 h 2622"/>
                <a:gd name="T8" fmla="*/ 2048 w 2622"/>
                <a:gd name="T9" fmla="*/ 352 h 2622"/>
                <a:gd name="T10" fmla="*/ 1854 w 2622"/>
                <a:gd name="T11" fmla="*/ 230 h 2622"/>
                <a:gd name="T12" fmla="*/ 1582 w 2622"/>
                <a:gd name="T13" fmla="*/ 26 h 2622"/>
                <a:gd name="T14" fmla="*/ 1382 w 2622"/>
                <a:gd name="T15" fmla="*/ 104 h 2622"/>
                <a:gd name="T16" fmla="*/ 1154 w 2622"/>
                <a:gd name="T17" fmla="*/ 112 h 2622"/>
                <a:gd name="T18" fmla="*/ 930 w 2622"/>
                <a:gd name="T19" fmla="*/ 162 h 2622"/>
                <a:gd name="T20" fmla="*/ 594 w 2622"/>
                <a:gd name="T21" fmla="*/ 212 h 2622"/>
                <a:gd name="T22" fmla="*/ 508 w 2622"/>
                <a:gd name="T23" fmla="*/ 406 h 2622"/>
                <a:gd name="T24" fmla="*/ 352 w 2622"/>
                <a:gd name="T25" fmla="*/ 574 h 2622"/>
                <a:gd name="T26" fmla="*/ 230 w 2622"/>
                <a:gd name="T27" fmla="*/ 768 h 2622"/>
                <a:gd name="T28" fmla="*/ 26 w 2622"/>
                <a:gd name="T29" fmla="*/ 1040 h 2622"/>
                <a:gd name="T30" fmla="*/ 104 w 2622"/>
                <a:gd name="T31" fmla="*/ 1240 h 2622"/>
                <a:gd name="T32" fmla="*/ 112 w 2622"/>
                <a:gd name="T33" fmla="*/ 1470 h 2622"/>
                <a:gd name="T34" fmla="*/ 164 w 2622"/>
                <a:gd name="T35" fmla="*/ 1692 h 2622"/>
                <a:gd name="T36" fmla="*/ 212 w 2622"/>
                <a:gd name="T37" fmla="*/ 2028 h 2622"/>
                <a:gd name="T38" fmla="*/ 408 w 2622"/>
                <a:gd name="T39" fmla="*/ 2116 h 2622"/>
                <a:gd name="T40" fmla="*/ 576 w 2622"/>
                <a:gd name="T41" fmla="*/ 2272 h 2622"/>
                <a:gd name="T42" fmla="*/ 770 w 2622"/>
                <a:gd name="T43" fmla="*/ 2394 h 2622"/>
                <a:gd name="T44" fmla="*/ 1042 w 2622"/>
                <a:gd name="T45" fmla="*/ 2596 h 2622"/>
                <a:gd name="T46" fmla="*/ 1240 w 2622"/>
                <a:gd name="T47" fmla="*/ 2520 h 2622"/>
                <a:gd name="T48" fmla="*/ 1470 w 2622"/>
                <a:gd name="T49" fmla="*/ 2512 h 2622"/>
                <a:gd name="T50" fmla="*/ 1694 w 2622"/>
                <a:gd name="T51" fmla="*/ 2460 h 2622"/>
                <a:gd name="T52" fmla="*/ 2028 w 2622"/>
                <a:gd name="T53" fmla="*/ 2412 h 2622"/>
                <a:gd name="T54" fmla="*/ 2116 w 2622"/>
                <a:gd name="T55" fmla="*/ 2216 h 2622"/>
                <a:gd name="T56" fmla="*/ 2272 w 2622"/>
                <a:gd name="T57" fmla="*/ 2048 h 2622"/>
                <a:gd name="T58" fmla="*/ 2394 w 2622"/>
                <a:gd name="T59" fmla="*/ 1854 h 2622"/>
                <a:gd name="T60" fmla="*/ 2596 w 2622"/>
                <a:gd name="T61" fmla="*/ 1582 h 2622"/>
                <a:gd name="T62" fmla="*/ 2520 w 2622"/>
                <a:gd name="T63" fmla="*/ 1382 h 2622"/>
                <a:gd name="T64" fmla="*/ 1142 w 2622"/>
                <a:gd name="T65" fmla="*/ 2408 h 2622"/>
                <a:gd name="T66" fmla="*/ 830 w 2622"/>
                <a:gd name="T67" fmla="*/ 2312 h 2622"/>
                <a:gd name="T68" fmla="*/ 566 w 2622"/>
                <a:gd name="T69" fmla="*/ 2132 h 2622"/>
                <a:gd name="T70" fmla="*/ 362 w 2622"/>
                <a:gd name="T71" fmla="*/ 1886 h 2622"/>
                <a:gd name="T72" fmla="*/ 238 w 2622"/>
                <a:gd name="T73" fmla="*/ 1588 h 2622"/>
                <a:gd name="T74" fmla="*/ 202 w 2622"/>
                <a:gd name="T75" fmla="*/ 1312 h 2622"/>
                <a:gd name="T76" fmla="*/ 252 w 2622"/>
                <a:gd name="T77" fmla="*/ 982 h 2622"/>
                <a:gd name="T78" fmla="*/ 392 w 2622"/>
                <a:gd name="T79" fmla="*/ 692 h 2622"/>
                <a:gd name="T80" fmla="*/ 606 w 2622"/>
                <a:gd name="T81" fmla="*/ 456 h 2622"/>
                <a:gd name="T82" fmla="*/ 880 w 2622"/>
                <a:gd name="T83" fmla="*/ 290 h 2622"/>
                <a:gd name="T84" fmla="*/ 1198 w 2622"/>
                <a:gd name="T85" fmla="*/ 208 h 2622"/>
                <a:gd name="T86" fmla="*/ 1480 w 2622"/>
                <a:gd name="T87" fmla="*/ 214 h 2622"/>
                <a:gd name="T88" fmla="*/ 1792 w 2622"/>
                <a:gd name="T89" fmla="*/ 312 h 2622"/>
                <a:gd name="T90" fmla="*/ 2058 w 2622"/>
                <a:gd name="T91" fmla="*/ 490 h 2622"/>
                <a:gd name="T92" fmla="*/ 2260 w 2622"/>
                <a:gd name="T93" fmla="*/ 736 h 2622"/>
                <a:gd name="T94" fmla="*/ 2386 w 2622"/>
                <a:gd name="T95" fmla="*/ 1034 h 2622"/>
                <a:gd name="T96" fmla="*/ 2422 w 2622"/>
                <a:gd name="T97" fmla="*/ 1312 h 2622"/>
                <a:gd name="T98" fmla="*/ 2372 w 2622"/>
                <a:gd name="T99" fmla="*/ 1642 h 2622"/>
                <a:gd name="T100" fmla="*/ 2232 w 2622"/>
                <a:gd name="T101" fmla="*/ 1932 h 2622"/>
                <a:gd name="T102" fmla="*/ 2018 w 2622"/>
                <a:gd name="T103" fmla="*/ 2168 h 2622"/>
                <a:gd name="T104" fmla="*/ 1744 w 2622"/>
                <a:gd name="T105" fmla="*/ 2334 h 2622"/>
                <a:gd name="T106" fmla="*/ 1426 w 2622"/>
                <a:gd name="T107" fmla="*/ 2416 h 2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gradFill rotWithShape="1">
              <a:gsLst>
                <a:gs pos="0">
                  <a:srgbClr val="AAAAAA"/>
                </a:gs>
                <a:gs pos="50000">
                  <a:srgbClr val="FFFFFF"/>
                </a:gs>
                <a:gs pos="100000">
                  <a:srgbClr val="AAAAAA"/>
                </a:gs>
              </a:gsLst>
              <a:lin ang="5400000" scaled="1"/>
            </a:gradFill>
            <a:ln w="9525" cmpd="sng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4" name="Freeform 674"/>
            <p:cNvSpPr>
              <a:spLocks noEditPoints="1"/>
            </p:cNvSpPr>
            <p:nvPr/>
          </p:nvSpPr>
          <p:spPr bwMode="auto">
            <a:xfrm>
              <a:off x="4854" y="583"/>
              <a:ext cx="907" cy="648"/>
            </a:xfrm>
            <a:custGeom>
              <a:avLst/>
              <a:gdLst>
                <a:gd name="T0" fmla="*/ 902 w 1010"/>
                <a:gd name="T1" fmla="*/ 432 h 1008"/>
                <a:gd name="T2" fmla="*/ 892 w 1010"/>
                <a:gd name="T3" fmla="*/ 390 h 1008"/>
                <a:gd name="T4" fmla="*/ 836 w 1010"/>
                <a:gd name="T5" fmla="*/ 274 h 1008"/>
                <a:gd name="T6" fmla="*/ 736 w 1010"/>
                <a:gd name="T7" fmla="*/ 172 h 1008"/>
                <a:gd name="T8" fmla="*/ 660 w 1010"/>
                <a:gd name="T9" fmla="*/ 132 h 1008"/>
                <a:gd name="T10" fmla="*/ 576 w 1010"/>
                <a:gd name="T11" fmla="*/ 106 h 1008"/>
                <a:gd name="T12" fmla="*/ 434 w 1010"/>
                <a:gd name="T13" fmla="*/ 106 h 1008"/>
                <a:gd name="T14" fmla="*/ 390 w 1010"/>
                <a:gd name="T15" fmla="*/ 116 h 1008"/>
                <a:gd name="T16" fmla="*/ 274 w 1010"/>
                <a:gd name="T17" fmla="*/ 172 h 1008"/>
                <a:gd name="T18" fmla="*/ 174 w 1010"/>
                <a:gd name="T19" fmla="*/ 274 h 1008"/>
                <a:gd name="T20" fmla="*/ 132 w 1010"/>
                <a:gd name="T21" fmla="*/ 348 h 1008"/>
                <a:gd name="T22" fmla="*/ 108 w 1010"/>
                <a:gd name="T23" fmla="*/ 432 h 1008"/>
                <a:gd name="T24" fmla="*/ 108 w 1010"/>
                <a:gd name="T25" fmla="*/ 574 h 1008"/>
                <a:gd name="T26" fmla="*/ 118 w 1010"/>
                <a:gd name="T27" fmla="*/ 618 h 1008"/>
                <a:gd name="T28" fmla="*/ 174 w 1010"/>
                <a:gd name="T29" fmla="*/ 734 h 1008"/>
                <a:gd name="T30" fmla="*/ 274 w 1010"/>
                <a:gd name="T31" fmla="*/ 834 h 1008"/>
                <a:gd name="T32" fmla="*/ 350 w 1010"/>
                <a:gd name="T33" fmla="*/ 876 h 1008"/>
                <a:gd name="T34" fmla="*/ 434 w 1010"/>
                <a:gd name="T35" fmla="*/ 900 h 1008"/>
                <a:gd name="T36" fmla="*/ 576 w 1010"/>
                <a:gd name="T37" fmla="*/ 900 h 1008"/>
                <a:gd name="T38" fmla="*/ 620 w 1010"/>
                <a:gd name="T39" fmla="*/ 890 h 1008"/>
                <a:gd name="T40" fmla="*/ 736 w 1010"/>
                <a:gd name="T41" fmla="*/ 834 h 1008"/>
                <a:gd name="T42" fmla="*/ 836 w 1010"/>
                <a:gd name="T43" fmla="*/ 734 h 1008"/>
                <a:gd name="T44" fmla="*/ 878 w 1010"/>
                <a:gd name="T45" fmla="*/ 658 h 1008"/>
                <a:gd name="T46" fmla="*/ 902 w 1010"/>
                <a:gd name="T47" fmla="*/ 574 h 1008"/>
                <a:gd name="T48" fmla="*/ 504 w 1010"/>
                <a:gd name="T49" fmla="*/ 806 h 1008"/>
                <a:gd name="T50" fmla="*/ 414 w 1010"/>
                <a:gd name="T51" fmla="*/ 792 h 1008"/>
                <a:gd name="T52" fmla="*/ 336 w 1010"/>
                <a:gd name="T53" fmla="*/ 754 h 1008"/>
                <a:gd name="T54" fmla="*/ 272 w 1010"/>
                <a:gd name="T55" fmla="*/ 696 h 1008"/>
                <a:gd name="T56" fmla="*/ 226 w 1010"/>
                <a:gd name="T57" fmla="*/ 622 h 1008"/>
                <a:gd name="T58" fmla="*/ 204 w 1010"/>
                <a:gd name="T59" fmla="*/ 534 h 1008"/>
                <a:gd name="T60" fmla="*/ 204 w 1010"/>
                <a:gd name="T61" fmla="*/ 472 h 1008"/>
                <a:gd name="T62" fmla="*/ 226 w 1010"/>
                <a:gd name="T63" fmla="*/ 386 h 1008"/>
                <a:gd name="T64" fmla="*/ 272 w 1010"/>
                <a:gd name="T65" fmla="*/ 312 h 1008"/>
                <a:gd name="T66" fmla="*/ 336 w 1010"/>
                <a:gd name="T67" fmla="*/ 252 h 1008"/>
                <a:gd name="T68" fmla="*/ 414 w 1010"/>
                <a:gd name="T69" fmla="*/ 214 h 1008"/>
                <a:gd name="T70" fmla="*/ 504 w 1010"/>
                <a:gd name="T71" fmla="*/ 202 h 1008"/>
                <a:gd name="T72" fmla="*/ 566 w 1010"/>
                <a:gd name="T73" fmla="*/ 208 h 1008"/>
                <a:gd name="T74" fmla="*/ 650 w 1010"/>
                <a:gd name="T75" fmla="*/ 238 h 1008"/>
                <a:gd name="T76" fmla="*/ 718 w 1010"/>
                <a:gd name="T77" fmla="*/ 290 h 1008"/>
                <a:gd name="T78" fmla="*/ 770 w 1010"/>
                <a:gd name="T79" fmla="*/ 360 h 1008"/>
                <a:gd name="T80" fmla="*/ 802 w 1010"/>
                <a:gd name="T81" fmla="*/ 442 h 1008"/>
                <a:gd name="T82" fmla="*/ 808 w 1010"/>
                <a:gd name="T83" fmla="*/ 504 h 1008"/>
                <a:gd name="T84" fmla="*/ 794 w 1010"/>
                <a:gd name="T85" fmla="*/ 594 h 1008"/>
                <a:gd name="T86" fmla="*/ 756 w 1010"/>
                <a:gd name="T87" fmla="*/ 672 h 1008"/>
                <a:gd name="T88" fmla="*/ 698 w 1010"/>
                <a:gd name="T89" fmla="*/ 738 h 1008"/>
                <a:gd name="T90" fmla="*/ 622 w 1010"/>
                <a:gd name="T91" fmla="*/ 782 h 1008"/>
                <a:gd name="T92" fmla="*/ 536 w 1010"/>
                <a:gd name="T93" fmla="*/ 804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10" h="1008">
                  <a:moveTo>
                    <a:pt x="1010" y="574"/>
                  </a:moveTo>
                  <a:lnTo>
                    <a:pt x="1010" y="432"/>
                  </a:lnTo>
                  <a:lnTo>
                    <a:pt x="902" y="432"/>
                  </a:lnTo>
                  <a:lnTo>
                    <a:pt x="898" y="410"/>
                  </a:lnTo>
                  <a:lnTo>
                    <a:pt x="892" y="390"/>
                  </a:lnTo>
                  <a:lnTo>
                    <a:pt x="878" y="348"/>
                  </a:lnTo>
                  <a:lnTo>
                    <a:pt x="858" y="310"/>
                  </a:lnTo>
                  <a:lnTo>
                    <a:pt x="836" y="274"/>
                  </a:lnTo>
                  <a:lnTo>
                    <a:pt x="912" y="198"/>
                  </a:lnTo>
                  <a:lnTo>
                    <a:pt x="812" y="96"/>
                  </a:lnTo>
                  <a:lnTo>
                    <a:pt x="736" y="172"/>
                  </a:lnTo>
                  <a:lnTo>
                    <a:pt x="698" y="150"/>
                  </a:lnTo>
                  <a:lnTo>
                    <a:pt x="660" y="132"/>
                  </a:lnTo>
                  <a:lnTo>
                    <a:pt x="620" y="116"/>
                  </a:lnTo>
                  <a:lnTo>
                    <a:pt x="598" y="112"/>
                  </a:lnTo>
                  <a:lnTo>
                    <a:pt x="576" y="106"/>
                  </a:lnTo>
                  <a:lnTo>
                    <a:pt x="576" y="0"/>
                  </a:lnTo>
                  <a:lnTo>
                    <a:pt x="434" y="0"/>
                  </a:lnTo>
                  <a:lnTo>
                    <a:pt x="434" y="106"/>
                  </a:lnTo>
                  <a:lnTo>
                    <a:pt x="412" y="112"/>
                  </a:lnTo>
                  <a:lnTo>
                    <a:pt x="390" y="116"/>
                  </a:lnTo>
                  <a:lnTo>
                    <a:pt x="350" y="132"/>
                  </a:lnTo>
                  <a:lnTo>
                    <a:pt x="310" y="150"/>
                  </a:lnTo>
                  <a:lnTo>
                    <a:pt x="274" y="172"/>
                  </a:lnTo>
                  <a:lnTo>
                    <a:pt x="198" y="96"/>
                  </a:lnTo>
                  <a:lnTo>
                    <a:pt x="98" y="198"/>
                  </a:lnTo>
                  <a:lnTo>
                    <a:pt x="174" y="274"/>
                  </a:lnTo>
                  <a:lnTo>
                    <a:pt x="152" y="310"/>
                  </a:lnTo>
                  <a:lnTo>
                    <a:pt x="132" y="348"/>
                  </a:lnTo>
                  <a:lnTo>
                    <a:pt x="118" y="390"/>
                  </a:lnTo>
                  <a:lnTo>
                    <a:pt x="112" y="410"/>
                  </a:lnTo>
                  <a:lnTo>
                    <a:pt x="108" y="432"/>
                  </a:lnTo>
                  <a:lnTo>
                    <a:pt x="0" y="432"/>
                  </a:lnTo>
                  <a:lnTo>
                    <a:pt x="0" y="574"/>
                  </a:lnTo>
                  <a:lnTo>
                    <a:pt x="108" y="574"/>
                  </a:lnTo>
                  <a:lnTo>
                    <a:pt x="112" y="596"/>
                  </a:lnTo>
                  <a:lnTo>
                    <a:pt x="118" y="618"/>
                  </a:lnTo>
                  <a:lnTo>
                    <a:pt x="132" y="658"/>
                  </a:lnTo>
                  <a:lnTo>
                    <a:pt x="152" y="698"/>
                  </a:lnTo>
                  <a:lnTo>
                    <a:pt x="174" y="734"/>
                  </a:lnTo>
                  <a:lnTo>
                    <a:pt x="98" y="810"/>
                  </a:lnTo>
                  <a:lnTo>
                    <a:pt x="198" y="910"/>
                  </a:lnTo>
                  <a:lnTo>
                    <a:pt x="274" y="834"/>
                  </a:lnTo>
                  <a:lnTo>
                    <a:pt x="310" y="858"/>
                  </a:lnTo>
                  <a:lnTo>
                    <a:pt x="350" y="876"/>
                  </a:lnTo>
                  <a:lnTo>
                    <a:pt x="390" y="890"/>
                  </a:lnTo>
                  <a:lnTo>
                    <a:pt x="412" y="896"/>
                  </a:lnTo>
                  <a:lnTo>
                    <a:pt x="434" y="900"/>
                  </a:lnTo>
                  <a:lnTo>
                    <a:pt x="434" y="1008"/>
                  </a:lnTo>
                  <a:lnTo>
                    <a:pt x="576" y="1008"/>
                  </a:lnTo>
                  <a:lnTo>
                    <a:pt x="576" y="900"/>
                  </a:lnTo>
                  <a:lnTo>
                    <a:pt x="598" y="896"/>
                  </a:lnTo>
                  <a:lnTo>
                    <a:pt x="620" y="890"/>
                  </a:lnTo>
                  <a:lnTo>
                    <a:pt x="660" y="876"/>
                  </a:lnTo>
                  <a:lnTo>
                    <a:pt x="698" y="858"/>
                  </a:lnTo>
                  <a:lnTo>
                    <a:pt x="736" y="834"/>
                  </a:lnTo>
                  <a:lnTo>
                    <a:pt x="812" y="910"/>
                  </a:lnTo>
                  <a:lnTo>
                    <a:pt x="912" y="810"/>
                  </a:lnTo>
                  <a:lnTo>
                    <a:pt x="836" y="734"/>
                  </a:lnTo>
                  <a:lnTo>
                    <a:pt x="858" y="698"/>
                  </a:lnTo>
                  <a:lnTo>
                    <a:pt x="878" y="658"/>
                  </a:lnTo>
                  <a:lnTo>
                    <a:pt x="892" y="618"/>
                  </a:lnTo>
                  <a:lnTo>
                    <a:pt x="898" y="596"/>
                  </a:lnTo>
                  <a:lnTo>
                    <a:pt x="902" y="574"/>
                  </a:lnTo>
                  <a:lnTo>
                    <a:pt x="1010" y="574"/>
                  </a:lnTo>
                  <a:close/>
                  <a:moveTo>
                    <a:pt x="504" y="806"/>
                  </a:moveTo>
                  <a:lnTo>
                    <a:pt x="504" y="806"/>
                  </a:lnTo>
                  <a:lnTo>
                    <a:pt x="474" y="804"/>
                  </a:lnTo>
                  <a:lnTo>
                    <a:pt x="444" y="800"/>
                  </a:lnTo>
                  <a:lnTo>
                    <a:pt x="414" y="792"/>
                  </a:lnTo>
                  <a:lnTo>
                    <a:pt x="388" y="782"/>
                  </a:lnTo>
                  <a:lnTo>
                    <a:pt x="360" y="770"/>
                  </a:lnTo>
                  <a:lnTo>
                    <a:pt x="336" y="754"/>
                  </a:lnTo>
                  <a:lnTo>
                    <a:pt x="312" y="738"/>
                  </a:lnTo>
                  <a:lnTo>
                    <a:pt x="292" y="718"/>
                  </a:lnTo>
                  <a:lnTo>
                    <a:pt x="272" y="696"/>
                  </a:lnTo>
                  <a:lnTo>
                    <a:pt x="254" y="672"/>
                  </a:lnTo>
                  <a:lnTo>
                    <a:pt x="238" y="648"/>
                  </a:lnTo>
                  <a:lnTo>
                    <a:pt x="226" y="622"/>
                  </a:lnTo>
                  <a:lnTo>
                    <a:pt x="216" y="594"/>
                  </a:lnTo>
                  <a:lnTo>
                    <a:pt x="208" y="564"/>
                  </a:lnTo>
                  <a:lnTo>
                    <a:pt x="204" y="534"/>
                  </a:lnTo>
                  <a:lnTo>
                    <a:pt x="202" y="504"/>
                  </a:lnTo>
                  <a:lnTo>
                    <a:pt x="204" y="472"/>
                  </a:lnTo>
                  <a:lnTo>
                    <a:pt x="208" y="442"/>
                  </a:lnTo>
                  <a:lnTo>
                    <a:pt x="216" y="414"/>
                  </a:lnTo>
                  <a:lnTo>
                    <a:pt x="226" y="386"/>
                  </a:lnTo>
                  <a:lnTo>
                    <a:pt x="238" y="360"/>
                  </a:lnTo>
                  <a:lnTo>
                    <a:pt x="254" y="334"/>
                  </a:lnTo>
                  <a:lnTo>
                    <a:pt x="272" y="312"/>
                  </a:lnTo>
                  <a:lnTo>
                    <a:pt x="292" y="290"/>
                  </a:lnTo>
                  <a:lnTo>
                    <a:pt x="312" y="270"/>
                  </a:lnTo>
                  <a:lnTo>
                    <a:pt x="336" y="252"/>
                  </a:lnTo>
                  <a:lnTo>
                    <a:pt x="360" y="238"/>
                  </a:lnTo>
                  <a:lnTo>
                    <a:pt x="388" y="224"/>
                  </a:lnTo>
                  <a:lnTo>
                    <a:pt x="414" y="214"/>
                  </a:lnTo>
                  <a:lnTo>
                    <a:pt x="444" y="208"/>
                  </a:lnTo>
                  <a:lnTo>
                    <a:pt x="474" y="202"/>
                  </a:lnTo>
                  <a:lnTo>
                    <a:pt x="504" y="202"/>
                  </a:lnTo>
                  <a:lnTo>
                    <a:pt x="536" y="202"/>
                  </a:lnTo>
                  <a:lnTo>
                    <a:pt x="566" y="208"/>
                  </a:lnTo>
                  <a:lnTo>
                    <a:pt x="594" y="214"/>
                  </a:lnTo>
                  <a:lnTo>
                    <a:pt x="622" y="224"/>
                  </a:lnTo>
                  <a:lnTo>
                    <a:pt x="650" y="238"/>
                  </a:lnTo>
                  <a:lnTo>
                    <a:pt x="674" y="252"/>
                  </a:lnTo>
                  <a:lnTo>
                    <a:pt x="698" y="270"/>
                  </a:lnTo>
                  <a:lnTo>
                    <a:pt x="718" y="290"/>
                  </a:lnTo>
                  <a:lnTo>
                    <a:pt x="738" y="312"/>
                  </a:lnTo>
                  <a:lnTo>
                    <a:pt x="756" y="334"/>
                  </a:lnTo>
                  <a:lnTo>
                    <a:pt x="770" y="360"/>
                  </a:lnTo>
                  <a:lnTo>
                    <a:pt x="784" y="386"/>
                  </a:lnTo>
                  <a:lnTo>
                    <a:pt x="794" y="414"/>
                  </a:lnTo>
                  <a:lnTo>
                    <a:pt x="802" y="442"/>
                  </a:lnTo>
                  <a:lnTo>
                    <a:pt x="806" y="472"/>
                  </a:lnTo>
                  <a:lnTo>
                    <a:pt x="808" y="504"/>
                  </a:lnTo>
                  <a:lnTo>
                    <a:pt x="806" y="534"/>
                  </a:lnTo>
                  <a:lnTo>
                    <a:pt x="802" y="564"/>
                  </a:lnTo>
                  <a:lnTo>
                    <a:pt x="794" y="594"/>
                  </a:lnTo>
                  <a:lnTo>
                    <a:pt x="784" y="622"/>
                  </a:lnTo>
                  <a:lnTo>
                    <a:pt x="770" y="648"/>
                  </a:lnTo>
                  <a:lnTo>
                    <a:pt x="756" y="672"/>
                  </a:lnTo>
                  <a:lnTo>
                    <a:pt x="738" y="696"/>
                  </a:lnTo>
                  <a:lnTo>
                    <a:pt x="718" y="718"/>
                  </a:lnTo>
                  <a:lnTo>
                    <a:pt x="698" y="738"/>
                  </a:lnTo>
                  <a:lnTo>
                    <a:pt x="674" y="754"/>
                  </a:lnTo>
                  <a:lnTo>
                    <a:pt x="650" y="770"/>
                  </a:lnTo>
                  <a:lnTo>
                    <a:pt x="622" y="782"/>
                  </a:lnTo>
                  <a:lnTo>
                    <a:pt x="594" y="792"/>
                  </a:lnTo>
                  <a:lnTo>
                    <a:pt x="566" y="800"/>
                  </a:lnTo>
                  <a:lnTo>
                    <a:pt x="536" y="804"/>
                  </a:lnTo>
                  <a:lnTo>
                    <a:pt x="504" y="806"/>
                  </a:lnTo>
                  <a:close/>
                </a:path>
              </a:pathLst>
            </a:custGeom>
            <a:gradFill rotWithShape="1">
              <a:gsLst>
                <a:gs pos="0">
                  <a:srgbClr val="AAAAAA"/>
                </a:gs>
                <a:gs pos="50000">
                  <a:srgbClr val="FFFFFF"/>
                </a:gs>
                <a:gs pos="100000">
                  <a:srgbClr val="AAAAAA"/>
                </a:gs>
              </a:gsLst>
              <a:lin ang="5400000" scaled="1"/>
            </a:gradFill>
            <a:ln w="9525" cmpd="sng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5" name="Freeform 675"/>
            <p:cNvSpPr>
              <a:spLocks noEditPoints="1"/>
            </p:cNvSpPr>
            <p:nvPr/>
          </p:nvSpPr>
          <p:spPr bwMode="auto">
            <a:xfrm>
              <a:off x="0" y="1588"/>
              <a:ext cx="3015" cy="2155"/>
            </a:xfrm>
            <a:custGeom>
              <a:avLst/>
              <a:gdLst>
                <a:gd name="T0" fmla="*/ 2512 w 2622"/>
                <a:gd name="T1" fmla="*/ 1152 h 2622"/>
                <a:gd name="T2" fmla="*/ 2460 w 2622"/>
                <a:gd name="T3" fmla="*/ 930 h 2622"/>
                <a:gd name="T4" fmla="*/ 2412 w 2622"/>
                <a:gd name="T5" fmla="*/ 594 h 2622"/>
                <a:gd name="T6" fmla="*/ 2216 w 2622"/>
                <a:gd name="T7" fmla="*/ 508 h 2622"/>
                <a:gd name="T8" fmla="*/ 2048 w 2622"/>
                <a:gd name="T9" fmla="*/ 352 h 2622"/>
                <a:gd name="T10" fmla="*/ 1854 w 2622"/>
                <a:gd name="T11" fmla="*/ 230 h 2622"/>
                <a:gd name="T12" fmla="*/ 1582 w 2622"/>
                <a:gd name="T13" fmla="*/ 26 h 2622"/>
                <a:gd name="T14" fmla="*/ 1382 w 2622"/>
                <a:gd name="T15" fmla="*/ 104 h 2622"/>
                <a:gd name="T16" fmla="*/ 1154 w 2622"/>
                <a:gd name="T17" fmla="*/ 112 h 2622"/>
                <a:gd name="T18" fmla="*/ 930 w 2622"/>
                <a:gd name="T19" fmla="*/ 162 h 2622"/>
                <a:gd name="T20" fmla="*/ 594 w 2622"/>
                <a:gd name="T21" fmla="*/ 212 h 2622"/>
                <a:gd name="T22" fmla="*/ 508 w 2622"/>
                <a:gd name="T23" fmla="*/ 406 h 2622"/>
                <a:gd name="T24" fmla="*/ 352 w 2622"/>
                <a:gd name="T25" fmla="*/ 574 h 2622"/>
                <a:gd name="T26" fmla="*/ 230 w 2622"/>
                <a:gd name="T27" fmla="*/ 768 h 2622"/>
                <a:gd name="T28" fmla="*/ 26 w 2622"/>
                <a:gd name="T29" fmla="*/ 1040 h 2622"/>
                <a:gd name="T30" fmla="*/ 104 w 2622"/>
                <a:gd name="T31" fmla="*/ 1240 h 2622"/>
                <a:gd name="T32" fmla="*/ 112 w 2622"/>
                <a:gd name="T33" fmla="*/ 1470 h 2622"/>
                <a:gd name="T34" fmla="*/ 164 w 2622"/>
                <a:gd name="T35" fmla="*/ 1692 h 2622"/>
                <a:gd name="T36" fmla="*/ 212 w 2622"/>
                <a:gd name="T37" fmla="*/ 2028 h 2622"/>
                <a:gd name="T38" fmla="*/ 408 w 2622"/>
                <a:gd name="T39" fmla="*/ 2116 h 2622"/>
                <a:gd name="T40" fmla="*/ 576 w 2622"/>
                <a:gd name="T41" fmla="*/ 2272 h 2622"/>
                <a:gd name="T42" fmla="*/ 770 w 2622"/>
                <a:gd name="T43" fmla="*/ 2394 h 2622"/>
                <a:gd name="T44" fmla="*/ 1042 w 2622"/>
                <a:gd name="T45" fmla="*/ 2596 h 2622"/>
                <a:gd name="T46" fmla="*/ 1240 w 2622"/>
                <a:gd name="T47" fmla="*/ 2520 h 2622"/>
                <a:gd name="T48" fmla="*/ 1470 w 2622"/>
                <a:gd name="T49" fmla="*/ 2512 h 2622"/>
                <a:gd name="T50" fmla="*/ 1694 w 2622"/>
                <a:gd name="T51" fmla="*/ 2460 h 2622"/>
                <a:gd name="T52" fmla="*/ 2028 w 2622"/>
                <a:gd name="T53" fmla="*/ 2412 h 2622"/>
                <a:gd name="T54" fmla="*/ 2116 w 2622"/>
                <a:gd name="T55" fmla="*/ 2216 h 2622"/>
                <a:gd name="T56" fmla="*/ 2272 w 2622"/>
                <a:gd name="T57" fmla="*/ 2048 h 2622"/>
                <a:gd name="T58" fmla="*/ 2394 w 2622"/>
                <a:gd name="T59" fmla="*/ 1854 h 2622"/>
                <a:gd name="T60" fmla="*/ 2596 w 2622"/>
                <a:gd name="T61" fmla="*/ 1582 h 2622"/>
                <a:gd name="T62" fmla="*/ 2520 w 2622"/>
                <a:gd name="T63" fmla="*/ 1382 h 2622"/>
                <a:gd name="T64" fmla="*/ 1142 w 2622"/>
                <a:gd name="T65" fmla="*/ 2408 h 2622"/>
                <a:gd name="T66" fmla="*/ 830 w 2622"/>
                <a:gd name="T67" fmla="*/ 2312 h 2622"/>
                <a:gd name="T68" fmla="*/ 566 w 2622"/>
                <a:gd name="T69" fmla="*/ 2132 h 2622"/>
                <a:gd name="T70" fmla="*/ 362 w 2622"/>
                <a:gd name="T71" fmla="*/ 1886 h 2622"/>
                <a:gd name="T72" fmla="*/ 238 w 2622"/>
                <a:gd name="T73" fmla="*/ 1588 h 2622"/>
                <a:gd name="T74" fmla="*/ 202 w 2622"/>
                <a:gd name="T75" fmla="*/ 1312 h 2622"/>
                <a:gd name="T76" fmla="*/ 252 w 2622"/>
                <a:gd name="T77" fmla="*/ 982 h 2622"/>
                <a:gd name="T78" fmla="*/ 392 w 2622"/>
                <a:gd name="T79" fmla="*/ 692 h 2622"/>
                <a:gd name="T80" fmla="*/ 606 w 2622"/>
                <a:gd name="T81" fmla="*/ 456 h 2622"/>
                <a:gd name="T82" fmla="*/ 880 w 2622"/>
                <a:gd name="T83" fmla="*/ 290 h 2622"/>
                <a:gd name="T84" fmla="*/ 1198 w 2622"/>
                <a:gd name="T85" fmla="*/ 208 h 2622"/>
                <a:gd name="T86" fmla="*/ 1480 w 2622"/>
                <a:gd name="T87" fmla="*/ 214 h 2622"/>
                <a:gd name="T88" fmla="*/ 1792 w 2622"/>
                <a:gd name="T89" fmla="*/ 312 h 2622"/>
                <a:gd name="T90" fmla="*/ 2058 w 2622"/>
                <a:gd name="T91" fmla="*/ 490 h 2622"/>
                <a:gd name="T92" fmla="*/ 2260 w 2622"/>
                <a:gd name="T93" fmla="*/ 736 h 2622"/>
                <a:gd name="T94" fmla="*/ 2386 w 2622"/>
                <a:gd name="T95" fmla="*/ 1034 h 2622"/>
                <a:gd name="T96" fmla="*/ 2422 w 2622"/>
                <a:gd name="T97" fmla="*/ 1312 h 2622"/>
                <a:gd name="T98" fmla="*/ 2372 w 2622"/>
                <a:gd name="T99" fmla="*/ 1642 h 2622"/>
                <a:gd name="T100" fmla="*/ 2232 w 2622"/>
                <a:gd name="T101" fmla="*/ 1932 h 2622"/>
                <a:gd name="T102" fmla="*/ 2018 w 2622"/>
                <a:gd name="T103" fmla="*/ 2168 h 2622"/>
                <a:gd name="T104" fmla="*/ 1744 w 2622"/>
                <a:gd name="T105" fmla="*/ 2334 h 2622"/>
                <a:gd name="T106" fmla="*/ 1426 w 2622"/>
                <a:gd name="T107" fmla="*/ 2416 h 2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gradFill rotWithShape="1">
              <a:gsLst>
                <a:gs pos="0">
                  <a:srgbClr val="AAAAAA"/>
                </a:gs>
                <a:gs pos="50000">
                  <a:srgbClr val="FFFFFF"/>
                </a:gs>
                <a:gs pos="100000">
                  <a:srgbClr val="AAAAAA"/>
                </a:gs>
              </a:gsLst>
              <a:lin ang="5400000" scaled="1"/>
            </a:gradFill>
            <a:ln w="9525" cmpd="sng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16" name="Group 11"/>
            <p:cNvGrpSpPr>
              <a:grpSpLocks/>
            </p:cNvGrpSpPr>
            <p:nvPr/>
          </p:nvGrpSpPr>
          <p:grpSpPr bwMode="auto">
            <a:xfrm>
              <a:off x="1332" y="181"/>
              <a:ext cx="2070" cy="1548"/>
              <a:chOff x="0" y="0"/>
              <a:chExt cx="3285744" cy="2456688"/>
            </a:xfrm>
          </p:grpSpPr>
          <p:pic>
            <p:nvPicPr>
              <p:cNvPr id="132" name="Oval 677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285744" cy="2456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" name="Text Box 13"/>
              <p:cNvSpPr txBox="1">
                <a:spLocks noChangeArrowheads="1"/>
              </p:cNvSpPr>
              <p:nvPr/>
            </p:nvSpPr>
            <p:spPr bwMode="auto">
              <a:xfrm>
                <a:off x="512875" y="383645"/>
                <a:ext cx="2087910" cy="150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Malgun Gothic" pitchFamily="34" charset="-127"/>
                </a:endParaRPr>
              </a:p>
            </p:txBody>
          </p:sp>
        </p:grpSp>
        <p:sp>
          <p:nvSpPr>
            <p:cNvPr id="117" name="Freeform 678"/>
            <p:cNvSpPr>
              <a:spLocks/>
            </p:cNvSpPr>
            <p:nvPr/>
          </p:nvSpPr>
          <p:spPr bwMode="auto">
            <a:xfrm>
              <a:off x="1429" y="250"/>
              <a:ext cx="1769" cy="624"/>
            </a:xfrm>
            <a:custGeom>
              <a:avLst/>
              <a:gdLst>
                <a:gd name="T0" fmla="*/ 0 w 3456"/>
                <a:gd name="T1" fmla="*/ 1728 h 1728"/>
                <a:gd name="T2" fmla="*/ 10 w 3456"/>
                <a:gd name="T3" fmla="*/ 1552 h 1728"/>
                <a:gd name="T4" fmla="*/ 36 w 3456"/>
                <a:gd name="T5" fmla="*/ 1380 h 1728"/>
                <a:gd name="T6" fmla="*/ 78 w 3456"/>
                <a:gd name="T7" fmla="*/ 1214 h 1728"/>
                <a:gd name="T8" fmla="*/ 136 w 3456"/>
                <a:gd name="T9" fmla="*/ 1056 h 1728"/>
                <a:gd name="T10" fmla="*/ 208 w 3456"/>
                <a:gd name="T11" fmla="*/ 904 h 1728"/>
                <a:gd name="T12" fmla="*/ 296 w 3456"/>
                <a:gd name="T13" fmla="*/ 762 h 1728"/>
                <a:gd name="T14" fmla="*/ 394 w 3456"/>
                <a:gd name="T15" fmla="*/ 628 h 1728"/>
                <a:gd name="T16" fmla="*/ 506 w 3456"/>
                <a:gd name="T17" fmla="*/ 506 h 1728"/>
                <a:gd name="T18" fmla="*/ 630 w 3456"/>
                <a:gd name="T19" fmla="*/ 394 h 1728"/>
                <a:gd name="T20" fmla="*/ 762 w 3456"/>
                <a:gd name="T21" fmla="*/ 296 h 1728"/>
                <a:gd name="T22" fmla="*/ 904 w 3456"/>
                <a:gd name="T23" fmla="*/ 208 h 1728"/>
                <a:gd name="T24" fmla="*/ 1056 w 3456"/>
                <a:gd name="T25" fmla="*/ 136 h 1728"/>
                <a:gd name="T26" fmla="*/ 1214 w 3456"/>
                <a:gd name="T27" fmla="*/ 78 h 1728"/>
                <a:gd name="T28" fmla="*/ 1380 w 3456"/>
                <a:gd name="T29" fmla="*/ 36 h 1728"/>
                <a:gd name="T30" fmla="*/ 1552 w 3456"/>
                <a:gd name="T31" fmla="*/ 10 h 1728"/>
                <a:gd name="T32" fmla="*/ 1728 w 3456"/>
                <a:gd name="T33" fmla="*/ 0 h 1728"/>
                <a:gd name="T34" fmla="*/ 1904 w 3456"/>
                <a:gd name="T35" fmla="*/ 10 h 1728"/>
                <a:gd name="T36" fmla="*/ 2076 w 3456"/>
                <a:gd name="T37" fmla="*/ 36 h 1728"/>
                <a:gd name="T38" fmla="*/ 2242 w 3456"/>
                <a:gd name="T39" fmla="*/ 78 h 1728"/>
                <a:gd name="T40" fmla="*/ 2400 w 3456"/>
                <a:gd name="T41" fmla="*/ 136 h 1728"/>
                <a:gd name="T42" fmla="*/ 2552 w 3456"/>
                <a:gd name="T43" fmla="*/ 208 h 1728"/>
                <a:gd name="T44" fmla="*/ 2694 w 3456"/>
                <a:gd name="T45" fmla="*/ 296 h 1728"/>
                <a:gd name="T46" fmla="*/ 2826 w 3456"/>
                <a:gd name="T47" fmla="*/ 394 h 1728"/>
                <a:gd name="T48" fmla="*/ 2950 w 3456"/>
                <a:gd name="T49" fmla="*/ 506 h 1728"/>
                <a:gd name="T50" fmla="*/ 3062 w 3456"/>
                <a:gd name="T51" fmla="*/ 628 h 1728"/>
                <a:gd name="T52" fmla="*/ 3160 w 3456"/>
                <a:gd name="T53" fmla="*/ 762 h 1728"/>
                <a:gd name="T54" fmla="*/ 3248 w 3456"/>
                <a:gd name="T55" fmla="*/ 904 h 1728"/>
                <a:gd name="T56" fmla="*/ 3320 w 3456"/>
                <a:gd name="T57" fmla="*/ 1056 h 1728"/>
                <a:gd name="T58" fmla="*/ 3378 w 3456"/>
                <a:gd name="T59" fmla="*/ 1214 h 1728"/>
                <a:gd name="T60" fmla="*/ 3420 w 3456"/>
                <a:gd name="T61" fmla="*/ 1380 h 1728"/>
                <a:gd name="T62" fmla="*/ 3446 w 3456"/>
                <a:gd name="T63" fmla="*/ 1552 h 1728"/>
                <a:gd name="T64" fmla="*/ 3456 w 3456"/>
                <a:gd name="T65" fmla="*/ 1728 h 1728"/>
                <a:gd name="T66" fmla="*/ 0 w 3456"/>
                <a:gd name="T67" fmla="*/ 0 h 1728"/>
                <a:gd name="T68" fmla="*/ 3456 w 3456"/>
                <a:gd name="T69" fmla="*/ 1728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T66" t="T67" r="T68" b="T69"/>
              <a:pathLst>
                <a:path w="3456" h="1728">
                  <a:moveTo>
                    <a:pt x="0" y="1728"/>
                  </a:moveTo>
                  <a:lnTo>
                    <a:pt x="0" y="1728"/>
                  </a:lnTo>
                  <a:lnTo>
                    <a:pt x="2" y="1638"/>
                  </a:lnTo>
                  <a:lnTo>
                    <a:pt x="10" y="1552"/>
                  </a:lnTo>
                  <a:lnTo>
                    <a:pt x="20" y="1464"/>
                  </a:lnTo>
                  <a:lnTo>
                    <a:pt x="36" y="1380"/>
                  </a:lnTo>
                  <a:lnTo>
                    <a:pt x="54" y="1296"/>
                  </a:lnTo>
                  <a:lnTo>
                    <a:pt x="78" y="1214"/>
                  </a:lnTo>
                  <a:lnTo>
                    <a:pt x="106" y="1134"/>
                  </a:lnTo>
                  <a:lnTo>
                    <a:pt x="136" y="1056"/>
                  </a:lnTo>
                  <a:lnTo>
                    <a:pt x="170" y="978"/>
                  </a:lnTo>
                  <a:lnTo>
                    <a:pt x="208" y="904"/>
                  </a:lnTo>
                  <a:lnTo>
                    <a:pt x="250" y="832"/>
                  </a:lnTo>
                  <a:lnTo>
                    <a:pt x="296" y="762"/>
                  </a:lnTo>
                  <a:lnTo>
                    <a:pt x="344" y="694"/>
                  </a:lnTo>
                  <a:lnTo>
                    <a:pt x="394" y="628"/>
                  </a:lnTo>
                  <a:lnTo>
                    <a:pt x="450" y="566"/>
                  </a:lnTo>
                  <a:lnTo>
                    <a:pt x="506" y="506"/>
                  </a:lnTo>
                  <a:lnTo>
                    <a:pt x="566" y="448"/>
                  </a:lnTo>
                  <a:lnTo>
                    <a:pt x="630" y="394"/>
                  </a:lnTo>
                  <a:lnTo>
                    <a:pt x="694" y="344"/>
                  </a:lnTo>
                  <a:lnTo>
                    <a:pt x="762" y="296"/>
                  </a:lnTo>
                  <a:lnTo>
                    <a:pt x="832" y="250"/>
                  </a:lnTo>
                  <a:lnTo>
                    <a:pt x="904" y="208"/>
                  </a:lnTo>
                  <a:lnTo>
                    <a:pt x="978" y="170"/>
                  </a:lnTo>
                  <a:lnTo>
                    <a:pt x="1056" y="136"/>
                  </a:lnTo>
                  <a:lnTo>
                    <a:pt x="1134" y="106"/>
                  </a:lnTo>
                  <a:lnTo>
                    <a:pt x="1214" y="78"/>
                  </a:lnTo>
                  <a:lnTo>
                    <a:pt x="1296" y="54"/>
                  </a:lnTo>
                  <a:lnTo>
                    <a:pt x="1380" y="36"/>
                  </a:lnTo>
                  <a:lnTo>
                    <a:pt x="1464" y="20"/>
                  </a:lnTo>
                  <a:lnTo>
                    <a:pt x="1552" y="10"/>
                  </a:lnTo>
                  <a:lnTo>
                    <a:pt x="1640" y="2"/>
                  </a:lnTo>
                  <a:lnTo>
                    <a:pt x="1728" y="0"/>
                  </a:lnTo>
                  <a:lnTo>
                    <a:pt x="1816" y="2"/>
                  </a:lnTo>
                  <a:lnTo>
                    <a:pt x="1904" y="10"/>
                  </a:lnTo>
                  <a:lnTo>
                    <a:pt x="1992" y="20"/>
                  </a:lnTo>
                  <a:lnTo>
                    <a:pt x="2076" y="36"/>
                  </a:lnTo>
                  <a:lnTo>
                    <a:pt x="2160" y="54"/>
                  </a:lnTo>
                  <a:lnTo>
                    <a:pt x="2242" y="78"/>
                  </a:lnTo>
                  <a:lnTo>
                    <a:pt x="2322" y="106"/>
                  </a:lnTo>
                  <a:lnTo>
                    <a:pt x="2400" y="136"/>
                  </a:lnTo>
                  <a:lnTo>
                    <a:pt x="2478" y="170"/>
                  </a:lnTo>
                  <a:lnTo>
                    <a:pt x="2552" y="208"/>
                  </a:lnTo>
                  <a:lnTo>
                    <a:pt x="2624" y="250"/>
                  </a:lnTo>
                  <a:lnTo>
                    <a:pt x="2694" y="296"/>
                  </a:lnTo>
                  <a:lnTo>
                    <a:pt x="2762" y="344"/>
                  </a:lnTo>
                  <a:lnTo>
                    <a:pt x="2826" y="394"/>
                  </a:lnTo>
                  <a:lnTo>
                    <a:pt x="2890" y="448"/>
                  </a:lnTo>
                  <a:lnTo>
                    <a:pt x="2950" y="506"/>
                  </a:lnTo>
                  <a:lnTo>
                    <a:pt x="3006" y="566"/>
                  </a:lnTo>
                  <a:lnTo>
                    <a:pt x="3062" y="628"/>
                  </a:lnTo>
                  <a:lnTo>
                    <a:pt x="3112" y="694"/>
                  </a:lnTo>
                  <a:lnTo>
                    <a:pt x="3160" y="762"/>
                  </a:lnTo>
                  <a:lnTo>
                    <a:pt x="3206" y="832"/>
                  </a:lnTo>
                  <a:lnTo>
                    <a:pt x="3248" y="904"/>
                  </a:lnTo>
                  <a:lnTo>
                    <a:pt x="3286" y="978"/>
                  </a:lnTo>
                  <a:lnTo>
                    <a:pt x="3320" y="1056"/>
                  </a:lnTo>
                  <a:lnTo>
                    <a:pt x="3350" y="1134"/>
                  </a:lnTo>
                  <a:lnTo>
                    <a:pt x="3378" y="1214"/>
                  </a:lnTo>
                  <a:lnTo>
                    <a:pt x="3402" y="1296"/>
                  </a:lnTo>
                  <a:lnTo>
                    <a:pt x="3420" y="1380"/>
                  </a:lnTo>
                  <a:lnTo>
                    <a:pt x="3436" y="1464"/>
                  </a:lnTo>
                  <a:lnTo>
                    <a:pt x="3446" y="1552"/>
                  </a:lnTo>
                  <a:lnTo>
                    <a:pt x="3454" y="1638"/>
                  </a:lnTo>
                  <a:lnTo>
                    <a:pt x="3456" y="1728"/>
                  </a:lnTo>
                  <a:lnTo>
                    <a:pt x="0" y="17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18" name="Group 15"/>
            <p:cNvGrpSpPr>
              <a:grpSpLocks/>
            </p:cNvGrpSpPr>
            <p:nvPr/>
          </p:nvGrpSpPr>
          <p:grpSpPr bwMode="auto">
            <a:xfrm>
              <a:off x="249" y="1769"/>
              <a:ext cx="2518" cy="1792"/>
              <a:chOff x="0" y="0"/>
              <a:chExt cx="1860" cy="1338"/>
            </a:xfrm>
          </p:grpSpPr>
          <p:sp>
            <p:nvSpPr>
              <p:cNvPr id="130" name="Oval 68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60" cy="1338"/>
              </a:xfrm>
              <a:prstGeom prst="ellipse">
                <a:avLst/>
              </a:prstGeom>
              <a:gradFill rotWithShape="1">
                <a:gsLst>
                  <a:gs pos="0">
                    <a:srgbClr val="BEBEBE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31" name="Freeform 681"/>
              <p:cNvSpPr>
                <a:spLocks/>
              </p:cNvSpPr>
              <p:nvPr/>
            </p:nvSpPr>
            <p:spPr bwMode="auto">
              <a:xfrm>
                <a:off x="46" y="23"/>
                <a:ext cx="1769" cy="624"/>
              </a:xfrm>
              <a:custGeom>
                <a:avLst/>
                <a:gdLst>
                  <a:gd name="T0" fmla="*/ 0 w 3456"/>
                  <a:gd name="T1" fmla="*/ 1728 h 1728"/>
                  <a:gd name="T2" fmla="*/ 10 w 3456"/>
                  <a:gd name="T3" fmla="*/ 1552 h 1728"/>
                  <a:gd name="T4" fmla="*/ 36 w 3456"/>
                  <a:gd name="T5" fmla="*/ 1380 h 1728"/>
                  <a:gd name="T6" fmla="*/ 78 w 3456"/>
                  <a:gd name="T7" fmla="*/ 1214 h 1728"/>
                  <a:gd name="T8" fmla="*/ 136 w 3456"/>
                  <a:gd name="T9" fmla="*/ 1056 h 1728"/>
                  <a:gd name="T10" fmla="*/ 208 w 3456"/>
                  <a:gd name="T11" fmla="*/ 904 h 1728"/>
                  <a:gd name="T12" fmla="*/ 296 w 3456"/>
                  <a:gd name="T13" fmla="*/ 762 h 1728"/>
                  <a:gd name="T14" fmla="*/ 394 w 3456"/>
                  <a:gd name="T15" fmla="*/ 628 h 1728"/>
                  <a:gd name="T16" fmla="*/ 506 w 3456"/>
                  <a:gd name="T17" fmla="*/ 506 h 1728"/>
                  <a:gd name="T18" fmla="*/ 630 w 3456"/>
                  <a:gd name="T19" fmla="*/ 394 h 1728"/>
                  <a:gd name="T20" fmla="*/ 762 w 3456"/>
                  <a:gd name="T21" fmla="*/ 296 h 1728"/>
                  <a:gd name="T22" fmla="*/ 904 w 3456"/>
                  <a:gd name="T23" fmla="*/ 208 h 1728"/>
                  <a:gd name="T24" fmla="*/ 1056 w 3456"/>
                  <a:gd name="T25" fmla="*/ 136 h 1728"/>
                  <a:gd name="T26" fmla="*/ 1214 w 3456"/>
                  <a:gd name="T27" fmla="*/ 78 h 1728"/>
                  <a:gd name="T28" fmla="*/ 1380 w 3456"/>
                  <a:gd name="T29" fmla="*/ 36 h 1728"/>
                  <a:gd name="T30" fmla="*/ 1552 w 3456"/>
                  <a:gd name="T31" fmla="*/ 10 h 1728"/>
                  <a:gd name="T32" fmla="*/ 1728 w 3456"/>
                  <a:gd name="T33" fmla="*/ 0 h 1728"/>
                  <a:gd name="T34" fmla="*/ 1904 w 3456"/>
                  <a:gd name="T35" fmla="*/ 10 h 1728"/>
                  <a:gd name="T36" fmla="*/ 2076 w 3456"/>
                  <a:gd name="T37" fmla="*/ 36 h 1728"/>
                  <a:gd name="T38" fmla="*/ 2242 w 3456"/>
                  <a:gd name="T39" fmla="*/ 78 h 1728"/>
                  <a:gd name="T40" fmla="*/ 2400 w 3456"/>
                  <a:gd name="T41" fmla="*/ 136 h 1728"/>
                  <a:gd name="T42" fmla="*/ 2552 w 3456"/>
                  <a:gd name="T43" fmla="*/ 208 h 1728"/>
                  <a:gd name="T44" fmla="*/ 2694 w 3456"/>
                  <a:gd name="T45" fmla="*/ 296 h 1728"/>
                  <a:gd name="T46" fmla="*/ 2826 w 3456"/>
                  <a:gd name="T47" fmla="*/ 394 h 1728"/>
                  <a:gd name="T48" fmla="*/ 2950 w 3456"/>
                  <a:gd name="T49" fmla="*/ 506 h 1728"/>
                  <a:gd name="T50" fmla="*/ 3062 w 3456"/>
                  <a:gd name="T51" fmla="*/ 628 h 1728"/>
                  <a:gd name="T52" fmla="*/ 3160 w 3456"/>
                  <a:gd name="T53" fmla="*/ 762 h 1728"/>
                  <a:gd name="T54" fmla="*/ 3248 w 3456"/>
                  <a:gd name="T55" fmla="*/ 904 h 1728"/>
                  <a:gd name="T56" fmla="*/ 3320 w 3456"/>
                  <a:gd name="T57" fmla="*/ 1056 h 1728"/>
                  <a:gd name="T58" fmla="*/ 3378 w 3456"/>
                  <a:gd name="T59" fmla="*/ 1214 h 1728"/>
                  <a:gd name="T60" fmla="*/ 3420 w 3456"/>
                  <a:gd name="T61" fmla="*/ 1380 h 1728"/>
                  <a:gd name="T62" fmla="*/ 3446 w 3456"/>
                  <a:gd name="T63" fmla="*/ 1552 h 1728"/>
                  <a:gd name="T64" fmla="*/ 3456 w 3456"/>
                  <a:gd name="T65" fmla="*/ 1728 h 1728"/>
                  <a:gd name="T66" fmla="*/ 0 w 3456"/>
                  <a:gd name="T67" fmla="*/ 0 h 1728"/>
                  <a:gd name="T68" fmla="*/ 3456 w 3456"/>
                  <a:gd name="T69" fmla="*/ 1728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T66" t="T67" r="T68" b="T69"/>
                <a:pathLst>
                  <a:path w="3456" h="1728">
                    <a:moveTo>
                      <a:pt x="0" y="1728"/>
                    </a:moveTo>
                    <a:lnTo>
                      <a:pt x="0" y="1728"/>
                    </a:lnTo>
                    <a:lnTo>
                      <a:pt x="2" y="1638"/>
                    </a:lnTo>
                    <a:lnTo>
                      <a:pt x="10" y="1552"/>
                    </a:lnTo>
                    <a:lnTo>
                      <a:pt x="20" y="1464"/>
                    </a:lnTo>
                    <a:lnTo>
                      <a:pt x="36" y="1380"/>
                    </a:lnTo>
                    <a:lnTo>
                      <a:pt x="54" y="1296"/>
                    </a:lnTo>
                    <a:lnTo>
                      <a:pt x="78" y="1214"/>
                    </a:lnTo>
                    <a:lnTo>
                      <a:pt x="106" y="1134"/>
                    </a:lnTo>
                    <a:lnTo>
                      <a:pt x="136" y="1056"/>
                    </a:lnTo>
                    <a:lnTo>
                      <a:pt x="170" y="978"/>
                    </a:lnTo>
                    <a:lnTo>
                      <a:pt x="208" y="904"/>
                    </a:lnTo>
                    <a:lnTo>
                      <a:pt x="250" y="832"/>
                    </a:lnTo>
                    <a:lnTo>
                      <a:pt x="296" y="762"/>
                    </a:lnTo>
                    <a:lnTo>
                      <a:pt x="344" y="694"/>
                    </a:lnTo>
                    <a:lnTo>
                      <a:pt x="394" y="628"/>
                    </a:lnTo>
                    <a:lnTo>
                      <a:pt x="450" y="566"/>
                    </a:lnTo>
                    <a:lnTo>
                      <a:pt x="506" y="506"/>
                    </a:lnTo>
                    <a:lnTo>
                      <a:pt x="566" y="448"/>
                    </a:lnTo>
                    <a:lnTo>
                      <a:pt x="630" y="394"/>
                    </a:lnTo>
                    <a:lnTo>
                      <a:pt x="694" y="344"/>
                    </a:lnTo>
                    <a:lnTo>
                      <a:pt x="762" y="296"/>
                    </a:lnTo>
                    <a:lnTo>
                      <a:pt x="832" y="250"/>
                    </a:lnTo>
                    <a:lnTo>
                      <a:pt x="904" y="208"/>
                    </a:lnTo>
                    <a:lnTo>
                      <a:pt x="978" y="170"/>
                    </a:lnTo>
                    <a:lnTo>
                      <a:pt x="1056" y="136"/>
                    </a:lnTo>
                    <a:lnTo>
                      <a:pt x="1134" y="106"/>
                    </a:lnTo>
                    <a:lnTo>
                      <a:pt x="1214" y="78"/>
                    </a:lnTo>
                    <a:lnTo>
                      <a:pt x="1296" y="54"/>
                    </a:lnTo>
                    <a:lnTo>
                      <a:pt x="1380" y="36"/>
                    </a:lnTo>
                    <a:lnTo>
                      <a:pt x="1464" y="20"/>
                    </a:lnTo>
                    <a:lnTo>
                      <a:pt x="1552" y="10"/>
                    </a:lnTo>
                    <a:lnTo>
                      <a:pt x="1640" y="2"/>
                    </a:lnTo>
                    <a:lnTo>
                      <a:pt x="1728" y="0"/>
                    </a:lnTo>
                    <a:lnTo>
                      <a:pt x="1816" y="2"/>
                    </a:lnTo>
                    <a:lnTo>
                      <a:pt x="1904" y="10"/>
                    </a:lnTo>
                    <a:lnTo>
                      <a:pt x="1992" y="20"/>
                    </a:lnTo>
                    <a:lnTo>
                      <a:pt x="2076" y="36"/>
                    </a:lnTo>
                    <a:lnTo>
                      <a:pt x="2160" y="54"/>
                    </a:lnTo>
                    <a:lnTo>
                      <a:pt x="2242" y="78"/>
                    </a:lnTo>
                    <a:lnTo>
                      <a:pt x="2322" y="106"/>
                    </a:lnTo>
                    <a:lnTo>
                      <a:pt x="2400" y="136"/>
                    </a:lnTo>
                    <a:lnTo>
                      <a:pt x="2478" y="170"/>
                    </a:lnTo>
                    <a:lnTo>
                      <a:pt x="2552" y="208"/>
                    </a:lnTo>
                    <a:lnTo>
                      <a:pt x="2624" y="250"/>
                    </a:lnTo>
                    <a:lnTo>
                      <a:pt x="2694" y="296"/>
                    </a:lnTo>
                    <a:lnTo>
                      <a:pt x="2762" y="344"/>
                    </a:lnTo>
                    <a:lnTo>
                      <a:pt x="2826" y="394"/>
                    </a:lnTo>
                    <a:lnTo>
                      <a:pt x="2890" y="448"/>
                    </a:lnTo>
                    <a:lnTo>
                      <a:pt x="2950" y="506"/>
                    </a:lnTo>
                    <a:lnTo>
                      <a:pt x="3006" y="566"/>
                    </a:lnTo>
                    <a:lnTo>
                      <a:pt x="3062" y="628"/>
                    </a:lnTo>
                    <a:lnTo>
                      <a:pt x="3112" y="694"/>
                    </a:lnTo>
                    <a:lnTo>
                      <a:pt x="3160" y="762"/>
                    </a:lnTo>
                    <a:lnTo>
                      <a:pt x="3206" y="832"/>
                    </a:lnTo>
                    <a:lnTo>
                      <a:pt x="3248" y="904"/>
                    </a:lnTo>
                    <a:lnTo>
                      <a:pt x="3286" y="978"/>
                    </a:lnTo>
                    <a:lnTo>
                      <a:pt x="3320" y="1056"/>
                    </a:lnTo>
                    <a:lnTo>
                      <a:pt x="3350" y="1134"/>
                    </a:lnTo>
                    <a:lnTo>
                      <a:pt x="3378" y="1214"/>
                    </a:lnTo>
                    <a:lnTo>
                      <a:pt x="3402" y="1296"/>
                    </a:lnTo>
                    <a:lnTo>
                      <a:pt x="3420" y="1380"/>
                    </a:lnTo>
                    <a:lnTo>
                      <a:pt x="3436" y="1464"/>
                    </a:lnTo>
                    <a:lnTo>
                      <a:pt x="3446" y="1552"/>
                    </a:lnTo>
                    <a:lnTo>
                      <a:pt x="3454" y="1638"/>
                    </a:lnTo>
                    <a:lnTo>
                      <a:pt x="3456" y="1728"/>
                    </a:lnTo>
                    <a:lnTo>
                      <a:pt x="0" y="172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19" name="Group 18"/>
            <p:cNvGrpSpPr>
              <a:grpSpLocks/>
            </p:cNvGrpSpPr>
            <p:nvPr/>
          </p:nvGrpSpPr>
          <p:grpSpPr bwMode="auto">
            <a:xfrm>
              <a:off x="3561" y="136"/>
              <a:ext cx="1224" cy="885"/>
              <a:chOff x="0" y="0"/>
              <a:chExt cx="1860" cy="1338"/>
            </a:xfrm>
          </p:grpSpPr>
          <p:sp>
            <p:nvSpPr>
              <p:cNvPr id="128" name="Oval 68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60" cy="1338"/>
              </a:xfrm>
              <a:prstGeom prst="ellipse">
                <a:avLst/>
              </a:prstGeom>
              <a:gradFill rotWithShape="1">
                <a:gsLst>
                  <a:gs pos="0">
                    <a:srgbClr val="BEBEBE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29" name="Freeform 684"/>
              <p:cNvSpPr>
                <a:spLocks/>
              </p:cNvSpPr>
              <p:nvPr/>
            </p:nvSpPr>
            <p:spPr bwMode="auto">
              <a:xfrm>
                <a:off x="46" y="23"/>
                <a:ext cx="1769" cy="624"/>
              </a:xfrm>
              <a:custGeom>
                <a:avLst/>
                <a:gdLst>
                  <a:gd name="T0" fmla="*/ 0 w 3456"/>
                  <a:gd name="T1" fmla="*/ 1728 h 1728"/>
                  <a:gd name="T2" fmla="*/ 10 w 3456"/>
                  <a:gd name="T3" fmla="*/ 1552 h 1728"/>
                  <a:gd name="T4" fmla="*/ 36 w 3456"/>
                  <a:gd name="T5" fmla="*/ 1380 h 1728"/>
                  <a:gd name="T6" fmla="*/ 78 w 3456"/>
                  <a:gd name="T7" fmla="*/ 1214 h 1728"/>
                  <a:gd name="T8" fmla="*/ 136 w 3456"/>
                  <a:gd name="T9" fmla="*/ 1056 h 1728"/>
                  <a:gd name="T10" fmla="*/ 208 w 3456"/>
                  <a:gd name="T11" fmla="*/ 904 h 1728"/>
                  <a:gd name="T12" fmla="*/ 296 w 3456"/>
                  <a:gd name="T13" fmla="*/ 762 h 1728"/>
                  <a:gd name="T14" fmla="*/ 394 w 3456"/>
                  <a:gd name="T15" fmla="*/ 628 h 1728"/>
                  <a:gd name="T16" fmla="*/ 506 w 3456"/>
                  <a:gd name="T17" fmla="*/ 506 h 1728"/>
                  <a:gd name="T18" fmla="*/ 630 w 3456"/>
                  <a:gd name="T19" fmla="*/ 394 h 1728"/>
                  <a:gd name="T20" fmla="*/ 762 w 3456"/>
                  <a:gd name="T21" fmla="*/ 296 h 1728"/>
                  <a:gd name="T22" fmla="*/ 904 w 3456"/>
                  <a:gd name="T23" fmla="*/ 208 h 1728"/>
                  <a:gd name="T24" fmla="*/ 1056 w 3456"/>
                  <a:gd name="T25" fmla="*/ 136 h 1728"/>
                  <a:gd name="T26" fmla="*/ 1214 w 3456"/>
                  <a:gd name="T27" fmla="*/ 78 h 1728"/>
                  <a:gd name="T28" fmla="*/ 1380 w 3456"/>
                  <a:gd name="T29" fmla="*/ 36 h 1728"/>
                  <a:gd name="T30" fmla="*/ 1552 w 3456"/>
                  <a:gd name="T31" fmla="*/ 10 h 1728"/>
                  <a:gd name="T32" fmla="*/ 1728 w 3456"/>
                  <a:gd name="T33" fmla="*/ 0 h 1728"/>
                  <a:gd name="T34" fmla="*/ 1904 w 3456"/>
                  <a:gd name="T35" fmla="*/ 10 h 1728"/>
                  <a:gd name="T36" fmla="*/ 2076 w 3456"/>
                  <a:gd name="T37" fmla="*/ 36 h 1728"/>
                  <a:gd name="T38" fmla="*/ 2242 w 3456"/>
                  <a:gd name="T39" fmla="*/ 78 h 1728"/>
                  <a:gd name="T40" fmla="*/ 2400 w 3456"/>
                  <a:gd name="T41" fmla="*/ 136 h 1728"/>
                  <a:gd name="T42" fmla="*/ 2552 w 3456"/>
                  <a:gd name="T43" fmla="*/ 208 h 1728"/>
                  <a:gd name="T44" fmla="*/ 2694 w 3456"/>
                  <a:gd name="T45" fmla="*/ 296 h 1728"/>
                  <a:gd name="T46" fmla="*/ 2826 w 3456"/>
                  <a:gd name="T47" fmla="*/ 394 h 1728"/>
                  <a:gd name="T48" fmla="*/ 2950 w 3456"/>
                  <a:gd name="T49" fmla="*/ 506 h 1728"/>
                  <a:gd name="T50" fmla="*/ 3062 w 3456"/>
                  <a:gd name="T51" fmla="*/ 628 h 1728"/>
                  <a:gd name="T52" fmla="*/ 3160 w 3456"/>
                  <a:gd name="T53" fmla="*/ 762 h 1728"/>
                  <a:gd name="T54" fmla="*/ 3248 w 3456"/>
                  <a:gd name="T55" fmla="*/ 904 h 1728"/>
                  <a:gd name="T56" fmla="*/ 3320 w 3456"/>
                  <a:gd name="T57" fmla="*/ 1056 h 1728"/>
                  <a:gd name="T58" fmla="*/ 3378 w 3456"/>
                  <a:gd name="T59" fmla="*/ 1214 h 1728"/>
                  <a:gd name="T60" fmla="*/ 3420 w 3456"/>
                  <a:gd name="T61" fmla="*/ 1380 h 1728"/>
                  <a:gd name="T62" fmla="*/ 3446 w 3456"/>
                  <a:gd name="T63" fmla="*/ 1552 h 1728"/>
                  <a:gd name="T64" fmla="*/ 3456 w 3456"/>
                  <a:gd name="T65" fmla="*/ 1728 h 1728"/>
                  <a:gd name="T66" fmla="*/ 0 w 3456"/>
                  <a:gd name="T67" fmla="*/ 0 h 1728"/>
                  <a:gd name="T68" fmla="*/ 3456 w 3456"/>
                  <a:gd name="T69" fmla="*/ 1728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T66" t="T67" r="T68" b="T69"/>
                <a:pathLst>
                  <a:path w="3456" h="1728">
                    <a:moveTo>
                      <a:pt x="0" y="1728"/>
                    </a:moveTo>
                    <a:lnTo>
                      <a:pt x="0" y="1728"/>
                    </a:lnTo>
                    <a:lnTo>
                      <a:pt x="2" y="1638"/>
                    </a:lnTo>
                    <a:lnTo>
                      <a:pt x="10" y="1552"/>
                    </a:lnTo>
                    <a:lnTo>
                      <a:pt x="20" y="1464"/>
                    </a:lnTo>
                    <a:lnTo>
                      <a:pt x="36" y="1380"/>
                    </a:lnTo>
                    <a:lnTo>
                      <a:pt x="54" y="1296"/>
                    </a:lnTo>
                    <a:lnTo>
                      <a:pt x="78" y="1214"/>
                    </a:lnTo>
                    <a:lnTo>
                      <a:pt x="106" y="1134"/>
                    </a:lnTo>
                    <a:lnTo>
                      <a:pt x="136" y="1056"/>
                    </a:lnTo>
                    <a:lnTo>
                      <a:pt x="170" y="978"/>
                    </a:lnTo>
                    <a:lnTo>
                      <a:pt x="208" y="904"/>
                    </a:lnTo>
                    <a:lnTo>
                      <a:pt x="250" y="832"/>
                    </a:lnTo>
                    <a:lnTo>
                      <a:pt x="296" y="762"/>
                    </a:lnTo>
                    <a:lnTo>
                      <a:pt x="344" y="694"/>
                    </a:lnTo>
                    <a:lnTo>
                      <a:pt x="394" y="628"/>
                    </a:lnTo>
                    <a:lnTo>
                      <a:pt x="450" y="566"/>
                    </a:lnTo>
                    <a:lnTo>
                      <a:pt x="506" y="506"/>
                    </a:lnTo>
                    <a:lnTo>
                      <a:pt x="566" y="448"/>
                    </a:lnTo>
                    <a:lnTo>
                      <a:pt x="630" y="394"/>
                    </a:lnTo>
                    <a:lnTo>
                      <a:pt x="694" y="344"/>
                    </a:lnTo>
                    <a:lnTo>
                      <a:pt x="762" y="296"/>
                    </a:lnTo>
                    <a:lnTo>
                      <a:pt x="832" y="250"/>
                    </a:lnTo>
                    <a:lnTo>
                      <a:pt x="904" y="208"/>
                    </a:lnTo>
                    <a:lnTo>
                      <a:pt x="978" y="170"/>
                    </a:lnTo>
                    <a:lnTo>
                      <a:pt x="1056" y="136"/>
                    </a:lnTo>
                    <a:lnTo>
                      <a:pt x="1134" y="106"/>
                    </a:lnTo>
                    <a:lnTo>
                      <a:pt x="1214" y="78"/>
                    </a:lnTo>
                    <a:lnTo>
                      <a:pt x="1296" y="54"/>
                    </a:lnTo>
                    <a:lnTo>
                      <a:pt x="1380" y="36"/>
                    </a:lnTo>
                    <a:lnTo>
                      <a:pt x="1464" y="20"/>
                    </a:lnTo>
                    <a:lnTo>
                      <a:pt x="1552" y="10"/>
                    </a:lnTo>
                    <a:lnTo>
                      <a:pt x="1640" y="2"/>
                    </a:lnTo>
                    <a:lnTo>
                      <a:pt x="1728" y="0"/>
                    </a:lnTo>
                    <a:lnTo>
                      <a:pt x="1816" y="2"/>
                    </a:lnTo>
                    <a:lnTo>
                      <a:pt x="1904" y="10"/>
                    </a:lnTo>
                    <a:lnTo>
                      <a:pt x="1992" y="20"/>
                    </a:lnTo>
                    <a:lnTo>
                      <a:pt x="2076" y="36"/>
                    </a:lnTo>
                    <a:lnTo>
                      <a:pt x="2160" y="54"/>
                    </a:lnTo>
                    <a:lnTo>
                      <a:pt x="2242" y="78"/>
                    </a:lnTo>
                    <a:lnTo>
                      <a:pt x="2322" y="106"/>
                    </a:lnTo>
                    <a:lnTo>
                      <a:pt x="2400" y="136"/>
                    </a:lnTo>
                    <a:lnTo>
                      <a:pt x="2478" y="170"/>
                    </a:lnTo>
                    <a:lnTo>
                      <a:pt x="2552" y="208"/>
                    </a:lnTo>
                    <a:lnTo>
                      <a:pt x="2624" y="250"/>
                    </a:lnTo>
                    <a:lnTo>
                      <a:pt x="2694" y="296"/>
                    </a:lnTo>
                    <a:lnTo>
                      <a:pt x="2762" y="344"/>
                    </a:lnTo>
                    <a:lnTo>
                      <a:pt x="2826" y="394"/>
                    </a:lnTo>
                    <a:lnTo>
                      <a:pt x="2890" y="448"/>
                    </a:lnTo>
                    <a:lnTo>
                      <a:pt x="2950" y="506"/>
                    </a:lnTo>
                    <a:lnTo>
                      <a:pt x="3006" y="566"/>
                    </a:lnTo>
                    <a:lnTo>
                      <a:pt x="3062" y="628"/>
                    </a:lnTo>
                    <a:lnTo>
                      <a:pt x="3112" y="694"/>
                    </a:lnTo>
                    <a:lnTo>
                      <a:pt x="3160" y="762"/>
                    </a:lnTo>
                    <a:lnTo>
                      <a:pt x="3206" y="832"/>
                    </a:lnTo>
                    <a:lnTo>
                      <a:pt x="3248" y="904"/>
                    </a:lnTo>
                    <a:lnTo>
                      <a:pt x="3286" y="978"/>
                    </a:lnTo>
                    <a:lnTo>
                      <a:pt x="3320" y="1056"/>
                    </a:lnTo>
                    <a:lnTo>
                      <a:pt x="3350" y="1134"/>
                    </a:lnTo>
                    <a:lnTo>
                      <a:pt x="3378" y="1214"/>
                    </a:lnTo>
                    <a:lnTo>
                      <a:pt x="3402" y="1296"/>
                    </a:lnTo>
                    <a:lnTo>
                      <a:pt x="3420" y="1380"/>
                    </a:lnTo>
                    <a:lnTo>
                      <a:pt x="3436" y="1464"/>
                    </a:lnTo>
                    <a:lnTo>
                      <a:pt x="3446" y="1552"/>
                    </a:lnTo>
                    <a:lnTo>
                      <a:pt x="3454" y="1638"/>
                    </a:lnTo>
                    <a:lnTo>
                      <a:pt x="3456" y="1728"/>
                    </a:lnTo>
                    <a:lnTo>
                      <a:pt x="0" y="172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20" name="Group 21"/>
            <p:cNvGrpSpPr>
              <a:grpSpLocks/>
            </p:cNvGrpSpPr>
            <p:nvPr/>
          </p:nvGrpSpPr>
          <p:grpSpPr bwMode="auto">
            <a:xfrm>
              <a:off x="5058" y="726"/>
              <a:ext cx="499" cy="363"/>
              <a:chOff x="0" y="0"/>
              <a:chExt cx="1860" cy="1338"/>
            </a:xfrm>
          </p:grpSpPr>
          <p:sp>
            <p:nvSpPr>
              <p:cNvPr id="126" name="Oval 68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60" cy="1338"/>
              </a:xfrm>
              <a:prstGeom prst="ellipse">
                <a:avLst/>
              </a:prstGeom>
              <a:gradFill rotWithShape="1">
                <a:gsLst>
                  <a:gs pos="0">
                    <a:srgbClr val="BEBEBE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27" name="Freeform 687"/>
              <p:cNvSpPr>
                <a:spLocks/>
              </p:cNvSpPr>
              <p:nvPr/>
            </p:nvSpPr>
            <p:spPr bwMode="auto">
              <a:xfrm>
                <a:off x="46" y="23"/>
                <a:ext cx="1769" cy="624"/>
              </a:xfrm>
              <a:custGeom>
                <a:avLst/>
                <a:gdLst>
                  <a:gd name="T0" fmla="*/ 0 w 3456"/>
                  <a:gd name="T1" fmla="*/ 1728 h 1728"/>
                  <a:gd name="T2" fmla="*/ 10 w 3456"/>
                  <a:gd name="T3" fmla="*/ 1552 h 1728"/>
                  <a:gd name="T4" fmla="*/ 36 w 3456"/>
                  <a:gd name="T5" fmla="*/ 1380 h 1728"/>
                  <a:gd name="T6" fmla="*/ 78 w 3456"/>
                  <a:gd name="T7" fmla="*/ 1214 h 1728"/>
                  <a:gd name="T8" fmla="*/ 136 w 3456"/>
                  <a:gd name="T9" fmla="*/ 1056 h 1728"/>
                  <a:gd name="T10" fmla="*/ 208 w 3456"/>
                  <a:gd name="T11" fmla="*/ 904 h 1728"/>
                  <a:gd name="T12" fmla="*/ 296 w 3456"/>
                  <a:gd name="T13" fmla="*/ 762 h 1728"/>
                  <a:gd name="T14" fmla="*/ 394 w 3456"/>
                  <a:gd name="T15" fmla="*/ 628 h 1728"/>
                  <a:gd name="T16" fmla="*/ 506 w 3456"/>
                  <a:gd name="T17" fmla="*/ 506 h 1728"/>
                  <a:gd name="T18" fmla="*/ 630 w 3456"/>
                  <a:gd name="T19" fmla="*/ 394 h 1728"/>
                  <a:gd name="T20" fmla="*/ 762 w 3456"/>
                  <a:gd name="T21" fmla="*/ 296 h 1728"/>
                  <a:gd name="T22" fmla="*/ 904 w 3456"/>
                  <a:gd name="T23" fmla="*/ 208 h 1728"/>
                  <a:gd name="T24" fmla="*/ 1056 w 3456"/>
                  <a:gd name="T25" fmla="*/ 136 h 1728"/>
                  <a:gd name="T26" fmla="*/ 1214 w 3456"/>
                  <a:gd name="T27" fmla="*/ 78 h 1728"/>
                  <a:gd name="T28" fmla="*/ 1380 w 3456"/>
                  <a:gd name="T29" fmla="*/ 36 h 1728"/>
                  <a:gd name="T30" fmla="*/ 1552 w 3456"/>
                  <a:gd name="T31" fmla="*/ 10 h 1728"/>
                  <a:gd name="T32" fmla="*/ 1728 w 3456"/>
                  <a:gd name="T33" fmla="*/ 0 h 1728"/>
                  <a:gd name="T34" fmla="*/ 1904 w 3456"/>
                  <a:gd name="T35" fmla="*/ 10 h 1728"/>
                  <a:gd name="T36" fmla="*/ 2076 w 3456"/>
                  <a:gd name="T37" fmla="*/ 36 h 1728"/>
                  <a:gd name="T38" fmla="*/ 2242 w 3456"/>
                  <a:gd name="T39" fmla="*/ 78 h 1728"/>
                  <a:gd name="T40" fmla="*/ 2400 w 3456"/>
                  <a:gd name="T41" fmla="*/ 136 h 1728"/>
                  <a:gd name="T42" fmla="*/ 2552 w 3456"/>
                  <a:gd name="T43" fmla="*/ 208 h 1728"/>
                  <a:gd name="T44" fmla="*/ 2694 w 3456"/>
                  <a:gd name="T45" fmla="*/ 296 h 1728"/>
                  <a:gd name="T46" fmla="*/ 2826 w 3456"/>
                  <a:gd name="T47" fmla="*/ 394 h 1728"/>
                  <a:gd name="T48" fmla="*/ 2950 w 3456"/>
                  <a:gd name="T49" fmla="*/ 506 h 1728"/>
                  <a:gd name="T50" fmla="*/ 3062 w 3456"/>
                  <a:gd name="T51" fmla="*/ 628 h 1728"/>
                  <a:gd name="T52" fmla="*/ 3160 w 3456"/>
                  <a:gd name="T53" fmla="*/ 762 h 1728"/>
                  <a:gd name="T54" fmla="*/ 3248 w 3456"/>
                  <a:gd name="T55" fmla="*/ 904 h 1728"/>
                  <a:gd name="T56" fmla="*/ 3320 w 3456"/>
                  <a:gd name="T57" fmla="*/ 1056 h 1728"/>
                  <a:gd name="T58" fmla="*/ 3378 w 3456"/>
                  <a:gd name="T59" fmla="*/ 1214 h 1728"/>
                  <a:gd name="T60" fmla="*/ 3420 w 3456"/>
                  <a:gd name="T61" fmla="*/ 1380 h 1728"/>
                  <a:gd name="T62" fmla="*/ 3446 w 3456"/>
                  <a:gd name="T63" fmla="*/ 1552 h 1728"/>
                  <a:gd name="T64" fmla="*/ 3456 w 3456"/>
                  <a:gd name="T65" fmla="*/ 1728 h 1728"/>
                  <a:gd name="T66" fmla="*/ 0 w 3456"/>
                  <a:gd name="T67" fmla="*/ 0 h 1728"/>
                  <a:gd name="T68" fmla="*/ 3456 w 3456"/>
                  <a:gd name="T69" fmla="*/ 1728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T66" t="T67" r="T68" b="T69"/>
                <a:pathLst>
                  <a:path w="3456" h="1728">
                    <a:moveTo>
                      <a:pt x="0" y="1728"/>
                    </a:moveTo>
                    <a:lnTo>
                      <a:pt x="0" y="1728"/>
                    </a:lnTo>
                    <a:lnTo>
                      <a:pt x="2" y="1638"/>
                    </a:lnTo>
                    <a:lnTo>
                      <a:pt x="10" y="1552"/>
                    </a:lnTo>
                    <a:lnTo>
                      <a:pt x="20" y="1464"/>
                    </a:lnTo>
                    <a:lnTo>
                      <a:pt x="36" y="1380"/>
                    </a:lnTo>
                    <a:lnTo>
                      <a:pt x="54" y="1296"/>
                    </a:lnTo>
                    <a:lnTo>
                      <a:pt x="78" y="1214"/>
                    </a:lnTo>
                    <a:lnTo>
                      <a:pt x="106" y="1134"/>
                    </a:lnTo>
                    <a:lnTo>
                      <a:pt x="136" y="1056"/>
                    </a:lnTo>
                    <a:lnTo>
                      <a:pt x="170" y="978"/>
                    </a:lnTo>
                    <a:lnTo>
                      <a:pt x="208" y="904"/>
                    </a:lnTo>
                    <a:lnTo>
                      <a:pt x="250" y="832"/>
                    </a:lnTo>
                    <a:lnTo>
                      <a:pt x="296" y="762"/>
                    </a:lnTo>
                    <a:lnTo>
                      <a:pt x="344" y="694"/>
                    </a:lnTo>
                    <a:lnTo>
                      <a:pt x="394" y="628"/>
                    </a:lnTo>
                    <a:lnTo>
                      <a:pt x="450" y="566"/>
                    </a:lnTo>
                    <a:lnTo>
                      <a:pt x="506" y="506"/>
                    </a:lnTo>
                    <a:lnTo>
                      <a:pt x="566" y="448"/>
                    </a:lnTo>
                    <a:lnTo>
                      <a:pt x="630" y="394"/>
                    </a:lnTo>
                    <a:lnTo>
                      <a:pt x="694" y="344"/>
                    </a:lnTo>
                    <a:lnTo>
                      <a:pt x="762" y="296"/>
                    </a:lnTo>
                    <a:lnTo>
                      <a:pt x="832" y="250"/>
                    </a:lnTo>
                    <a:lnTo>
                      <a:pt x="904" y="208"/>
                    </a:lnTo>
                    <a:lnTo>
                      <a:pt x="978" y="170"/>
                    </a:lnTo>
                    <a:lnTo>
                      <a:pt x="1056" y="136"/>
                    </a:lnTo>
                    <a:lnTo>
                      <a:pt x="1134" y="106"/>
                    </a:lnTo>
                    <a:lnTo>
                      <a:pt x="1214" y="78"/>
                    </a:lnTo>
                    <a:lnTo>
                      <a:pt x="1296" y="54"/>
                    </a:lnTo>
                    <a:lnTo>
                      <a:pt x="1380" y="36"/>
                    </a:lnTo>
                    <a:lnTo>
                      <a:pt x="1464" y="20"/>
                    </a:lnTo>
                    <a:lnTo>
                      <a:pt x="1552" y="10"/>
                    </a:lnTo>
                    <a:lnTo>
                      <a:pt x="1640" y="2"/>
                    </a:lnTo>
                    <a:lnTo>
                      <a:pt x="1728" y="0"/>
                    </a:lnTo>
                    <a:lnTo>
                      <a:pt x="1816" y="2"/>
                    </a:lnTo>
                    <a:lnTo>
                      <a:pt x="1904" y="10"/>
                    </a:lnTo>
                    <a:lnTo>
                      <a:pt x="1992" y="20"/>
                    </a:lnTo>
                    <a:lnTo>
                      <a:pt x="2076" y="36"/>
                    </a:lnTo>
                    <a:lnTo>
                      <a:pt x="2160" y="54"/>
                    </a:lnTo>
                    <a:lnTo>
                      <a:pt x="2242" y="78"/>
                    </a:lnTo>
                    <a:lnTo>
                      <a:pt x="2322" y="106"/>
                    </a:lnTo>
                    <a:lnTo>
                      <a:pt x="2400" y="136"/>
                    </a:lnTo>
                    <a:lnTo>
                      <a:pt x="2478" y="170"/>
                    </a:lnTo>
                    <a:lnTo>
                      <a:pt x="2552" y="208"/>
                    </a:lnTo>
                    <a:lnTo>
                      <a:pt x="2624" y="250"/>
                    </a:lnTo>
                    <a:lnTo>
                      <a:pt x="2694" y="296"/>
                    </a:lnTo>
                    <a:lnTo>
                      <a:pt x="2762" y="344"/>
                    </a:lnTo>
                    <a:lnTo>
                      <a:pt x="2826" y="394"/>
                    </a:lnTo>
                    <a:lnTo>
                      <a:pt x="2890" y="448"/>
                    </a:lnTo>
                    <a:lnTo>
                      <a:pt x="2950" y="506"/>
                    </a:lnTo>
                    <a:lnTo>
                      <a:pt x="3006" y="566"/>
                    </a:lnTo>
                    <a:lnTo>
                      <a:pt x="3062" y="628"/>
                    </a:lnTo>
                    <a:lnTo>
                      <a:pt x="3112" y="694"/>
                    </a:lnTo>
                    <a:lnTo>
                      <a:pt x="3160" y="762"/>
                    </a:lnTo>
                    <a:lnTo>
                      <a:pt x="3206" y="832"/>
                    </a:lnTo>
                    <a:lnTo>
                      <a:pt x="3248" y="904"/>
                    </a:lnTo>
                    <a:lnTo>
                      <a:pt x="3286" y="978"/>
                    </a:lnTo>
                    <a:lnTo>
                      <a:pt x="3320" y="1056"/>
                    </a:lnTo>
                    <a:lnTo>
                      <a:pt x="3350" y="1134"/>
                    </a:lnTo>
                    <a:lnTo>
                      <a:pt x="3378" y="1214"/>
                    </a:lnTo>
                    <a:lnTo>
                      <a:pt x="3402" y="1296"/>
                    </a:lnTo>
                    <a:lnTo>
                      <a:pt x="3420" y="1380"/>
                    </a:lnTo>
                    <a:lnTo>
                      <a:pt x="3436" y="1464"/>
                    </a:lnTo>
                    <a:lnTo>
                      <a:pt x="3446" y="1552"/>
                    </a:lnTo>
                    <a:lnTo>
                      <a:pt x="3454" y="1638"/>
                    </a:lnTo>
                    <a:lnTo>
                      <a:pt x="3456" y="1728"/>
                    </a:lnTo>
                    <a:lnTo>
                      <a:pt x="0" y="172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121" name="Text Box 688"/>
            <p:cNvSpPr txBox="1">
              <a:spLocks noChangeArrowheads="1"/>
            </p:cNvSpPr>
            <p:nvPr/>
          </p:nvSpPr>
          <p:spPr bwMode="auto">
            <a:xfrm>
              <a:off x="3334" y="1754"/>
              <a:ext cx="2703" cy="1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PowerPoint Presentation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PowerPoint is a complete presentation graphics package.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It gives you everything you need to produce a professional-looking presentation.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5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PowerPoint offers word processing, outlining, drawing, graphing, and presentation management tools- all designed to be easy to use and learn.</a:t>
              </a:r>
            </a:p>
          </p:txBody>
        </p:sp>
        <p:sp>
          <p:nvSpPr>
            <p:cNvPr id="122" name="Text Box 689"/>
            <p:cNvSpPr txBox="1">
              <a:spLocks noChangeArrowheads="1"/>
            </p:cNvSpPr>
            <p:nvPr/>
          </p:nvSpPr>
          <p:spPr bwMode="auto">
            <a:xfrm>
              <a:off x="1429" y="408"/>
              <a:ext cx="1814" cy="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Appealing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Captivate your viewing audience - PowerPoint Templates &amp; Backgrounds, Sleek Diagram &amp; Charts For Your Presentation</a:t>
              </a:r>
            </a:p>
          </p:txBody>
        </p:sp>
        <p:sp>
          <p:nvSpPr>
            <p:cNvPr id="123" name="Text Box 690"/>
            <p:cNvSpPr txBox="1">
              <a:spLocks noChangeArrowheads="1"/>
            </p:cNvSpPr>
            <p:nvPr/>
          </p:nvSpPr>
          <p:spPr bwMode="auto">
            <a:xfrm>
              <a:off x="771" y="2105"/>
              <a:ext cx="1610" cy="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Immense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Appeal</a:t>
              </a:r>
            </a:p>
          </p:txBody>
        </p:sp>
        <p:sp>
          <p:nvSpPr>
            <p:cNvPr id="124" name="Text Box 691"/>
            <p:cNvSpPr txBox="1">
              <a:spLocks noChangeArrowheads="1"/>
            </p:cNvSpPr>
            <p:nvPr/>
          </p:nvSpPr>
          <p:spPr bwMode="auto">
            <a:xfrm>
              <a:off x="3697" y="294"/>
              <a:ext cx="952" cy="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Eye-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Catching Visual</a:t>
              </a:r>
            </a:p>
          </p:txBody>
        </p:sp>
        <p:sp>
          <p:nvSpPr>
            <p:cNvPr id="125" name="Text Box 692"/>
            <p:cNvSpPr txBox="1">
              <a:spLocks noChangeArrowheads="1"/>
            </p:cNvSpPr>
            <p:nvPr/>
          </p:nvSpPr>
          <p:spPr bwMode="auto">
            <a:xfrm>
              <a:off x="5035" y="748"/>
              <a:ext cx="567" cy="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Sleek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Diagram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&amp; Chart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88678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모서리가 둥근 직사각형 26"/>
          <p:cNvSpPr>
            <a:spLocks noChangeArrowheads="1"/>
          </p:cNvSpPr>
          <p:nvPr/>
        </p:nvSpPr>
        <p:spPr bwMode="auto">
          <a:xfrm>
            <a:off x="3786188" y="1362993"/>
            <a:ext cx="4643437" cy="1814513"/>
          </a:xfrm>
          <a:prstGeom prst="roundRect">
            <a:avLst>
              <a:gd name="adj" fmla="val 6532"/>
            </a:avLst>
          </a:prstGeom>
          <a:solidFill>
            <a:srgbClr val="D9D9D9">
              <a:alpha val="7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mtClean="0">
              <a:solidFill>
                <a:srgbClr val="FFFFFF"/>
              </a:solidFill>
              <a:latin typeface="Malgun Gothic" pitchFamily="34" charset="-127"/>
              <a:ea typeface="Malgun Gothic" pitchFamily="34" charset="-127"/>
            </a:endParaRPr>
          </a:p>
        </p:txBody>
      </p:sp>
      <p:sp>
        <p:nvSpPr>
          <p:cNvPr id="81" name="Oval 352"/>
          <p:cNvSpPr>
            <a:spLocks noChangeArrowheads="1"/>
          </p:cNvSpPr>
          <p:nvPr/>
        </p:nvSpPr>
        <p:spPr bwMode="auto">
          <a:xfrm>
            <a:off x="684213" y="4669756"/>
            <a:ext cx="4102100" cy="1749425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82" name="Group 4"/>
          <p:cNvGrpSpPr>
            <a:grpSpLocks/>
          </p:cNvGrpSpPr>
          <p:nvPr/>
        </p:nvGrpSpPr>
        <p:grpSpPr bwMode="auto">
          <a:xfrm>
            <a:off x="1114425" y="3985543"/>
            <a:ext cx="3240088" cy="1439863"/>
            <a:chOff x="0" y="0"/>
            <a:chExt cx="1566" cy="703"/>
          </a:xfrm>
        </p:grpSpPr>
        <p:sp>
          <p:nvSpPr>
            <p:cNvPr id="83" name="Oval 354"/>
            <p:cNvSpPr>
              <a:spLocks noChangeArrowheads="1"/>
            </p:cNvSpPr>
            <p:nvPr/>
          </p:nvSpPr>
          <p:spPr bwMode="auto">
            <a:xfrm>
              <a:off x="0" y="0"/>
              <a:ext cx="1566" cy="703"/>
            </a:xfrm>
            <a:prstGeom prst="ellipse">
              <a:avLst/>
            </a:prstGeom>
            <a:solidFill>
              <a:srgbClr val="808080"/>
            </a:solidFill>
            <a:ln w="9525" cmpd="sng">
              <a:round/>
              <a:headEnd/>
              <a:tailEnd/>
            </a:ln>
            <a:scene3d>
              <a:camera prst="legacyObliqueBottom"/>
              <a:lightRig rig="legacyFlat3" dir="l"/>
            </a:scene3d>
            <a:sp3d extrusionH="5826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</p:spPr>
          <p:txBody>
            <a:bodyPr wrap="none" anchor="ctr"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4" name="Oval 355"/>
            <p:cNvSpPr>
              <a:spLocks noChangeArrowheads="1"/>
            </p:cNvSpPr>
            <p:nvPr/>
          </p:nvSpPr>
          <p:spPr bwMode="auto">
            <a:xfrm>
              <a:off x="0" y="0"/>
              <a:ext cx="1566" cy="703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75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85" name="Group 7"/>
          <p:cNvGrpSpPr>
            <a:grpSpLocks/>
          </p:cNvGrpSpPr>
          <p:nvPr/>
        </p:nvGrpSpPr>
        <p:grpSpPr bwMode="auto">
          <a:xfrm>
            <a:off x="1509713" y="3806156"/>
            <a:ext cx="2447925" cy="1085850"/>
            <a:chOff x="0" y="0"/>
            <a:chExt cx="1566" cy="703"/>
          </a:xfrm>
        </p:grpSpPr>
        <p:sp>
          <p:nvSpPr>
            <p:cNvPr id="86" name="Oval 357"/>
            <p:cNvSpPr>
              <a:spLocks noChangeArrowheads="1"/>
            </p:cNvSpPr>
            <p:nvPr/>
          </p:nvSpPr>
          <p:spPr bwMode="auto">
            <a:xfrm>
              <a:off x="0" y="0"/>
              <a:ext cx="1566" cy="703"/>
            </a:xfrm>
            <a:prstGeom prst="ellipse">
              <a:avLst/>
            </a:prstGeom>
            <a:solidFill>
              <a:srgbClr val="969696"/>
            </a:solidFill>
            <a:ln w="9525" cmpd="sng">
              <a:round/>
              <a:headEnd/>
              <a:tailEnd/>
            </a:ln>
            <a:scene3d>
              <a:camera prst="legacyObliqueBottom"/>
              <a:lightRig rig="legacyFlat3" dir="l"/>
            </a:scene3d>
            <a:sp3d extrusionH="582600" prstMaterial="legacyMatte">
              <a:bevelT w="13500" h="13500" prst="angle"/>
              <a:bevelB w="13500" h="13500" prst="angle"/>
              <a:extrusionClr>
                <a:srgbClr val="777777"/>
              </a:extrusionClr>
            </a:sp3d>
          </p:spPr>
          <p:txBody>
            <a:bodyPr wrap="none" anchor="ctr"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7" name="Oval 358"/>
            <p:cNvSpPr>
              <a:spLocks noChangeArrowheads="1"/>
            </p:cNvSpPr>
            <p:nvPr/>
          </p:nvSpPr>
          <p:spPr bwMode="auto">
            <a:xfrm>
              <a:off x="0" y="0"/>
              <a:ext cx="1566" cy="703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75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88" name="Group 10"/>
          <p:cNvGrpSpPr>
            <a:grpSpLocks/>
          </p:cNvGrpSpPr>
          <p:nvPr/>
        </p:nvGrpSpPr>
        <p:grpSpPr bwMode="auto">
          <a:xfrm>
            <a:off x="1905000" y="3609306"/>
            <a:ext cx="1657350" cy="736600"/>
            <a:chOff x="0" y="0"/>
            <a:chExt cx="1566" cy="703"/>
          </a:xfrm>
        </p:grpSpPr>
        <p:sp>
          <p:nvSpPr>
            <p:cNvPr id="89" name="Oval 360"/>
            <p:cNvSpPr>
              <a:spLocks noChangeArrowheads="1"/>
            </p:cNvSpPr>
            <p:nvPr/>
          </p:nvSpPr>
          <p:spPr bwMode="auto">
            <a:xfrm>
              <a:off x="0" y="0"/>
              <a:ext cx="1566" cy="703"/>
            </a:xfrm>
            <a:prstGeom prst="ellipse">
              <a:avLst/>
            </a:prstGeom>
            <a:solidFill>
              <a:srgbClr val="B2B2B2"/>
            </a:solidFill>
            <a:ln w="9525" cmpd="sng">
              <a:round/>
              <a:headEnd/>
              <a:tailEnd/>
            </a:ln>
            <a:scene3d>
              <a:camera prst="legacyObliqueBottom"/>
              <a:lightRig rig="legacyFlat3" dir="l"/>
            </a:scene3d>
            <a:sp3d extrusionH="5826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wrap="none" anchor="ctr"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0" name="Oval 361"/>
            <p:cNvSpPr>
              <a:spLocks noChangeArrowheads="1"/>
            </p:cNvSpPr>
            <p:nvPr/>
          </p:nvSpPr>
          <p:spPr bwMode="auto">
            <a:xfrm>
              <a:off x="0" y="0"/>
              <a:ext cx="1566" cy="703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75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91" name="Group 13"/>
          <p:cNvGrpSpPr>
            <a:grpSpLocks/>
          </p:cNvGrpSpPr>
          <p:nvPr/>
        </p:nvGrpSpPr>
        <p:grpSpPr bwMode="auto">
          <a:xfrm>
            <a:off x="1908175" y="2207543"/>
            <a:ext cx="1657350" cy="1797050"/>
            <a:chOff x="0" y="0"/>
            <a:chExt cx="1044" cy="1132"/>
          </a:xfrm>
        </p:grpSpPr>
        <p:pic>
          <p:nvPicPr>
            <p:cNvPr id="92" name="Rectangle 350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4" cy="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" name="Text Box 15"/>
            <p:cNvSpPr txBox="1">
              <a:spLocks noChangeArrowheads="1"/>
            </p:cNvSpPr>
            <p:nvPr/>
          </p:nvSpPr>
          <p:spPr bwMode="auto">
            <a:xfrm>
              <a:off x="0" y="-1"/>
              <a:ext cx="1044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94" name="Group 16"/>
          <p:cNvGrpSpPr>
            <a:grpSpLocks/>
          </p:cNvGrpSpPr>
          <p:nvPr/>
        </p:nvGrpSpPr>
        <p:grpSpPr bwMode="auto">
          <a:xfrm>
            <a:off x="1816100" y="1340768"/>
            <a:ext cx="2000250" cy="2000250"/>
            <a:chOff x="0" y="0"/>
            <a:chExt cx="1260" cy="1260"/>
          </a:xfrm>
        </p:grpSpPr>
        <p:pic>
          <p:nvPicPr>
            <p:cNvPr id="95" name="Oval 36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60" cy="1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6" name="Text Box 18"/>
            <p:cNvSpPr txBox="1">
              <a:spLocks noChangeArrowheads="1"/>
            </p:cNvSpPr>
            <p:nvPr/>
          </p:nvSpPr>
          <p:spPr bwMode="auto">
            <a:xfrm>
              <a:off x="205" y="199"/>
              <a:ext cx="743" cy="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sp>
        <p:nvSpPr>
          <p:cNvPr id="97" name="Oval 364"/>
          <p:cNvSpPr>
            <a:spLocks noChangeArrowheads="1"/>
          </p:cNvSpPr>
          <p:nvPr/>
        </p:nvSpPr>
        <p:spPr bwMode="auto">
          <a:xfrm>
            <a:off x="2227263" y="1623343"/>
            <a:ext cx="279400" cy="27781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7ABF5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8" name="Text Box 365"/>
          <p:cNvSpPr txBox="1">
            <a:spLocks noChangeArrowheads="1"/>
          </p:cNvSpPr>
          <p:nvPr/>
        </p:nvSpPr>
        <p:spPr bwMode="auto">
          <a:xfrm>
            <a:off x="1990725" y="1955131"/>
            <a:ext cx="14557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en-US" altLang="zh-CN" sz="2000" smtClean="0">
                <a:solidFill>
                  <a:srgbClr val="000000"/>
                </a:solidFill>
                <a:latin typeface="Arial Black" pitchFamily="34" charset="0"/>
              </a:rPr>
              <a:t>Immense</a:t>
            </a:r>
          </a:p>
          <a:p>
            <a:pPr algn="ctr" eaLnBrk="1" latinLnBrk="1" hangingPunct="1"/>
            <a:r>
              <a:rPr lang="en-US" altLang="zh-CN" sz="1200" smtClean="0">
                <a:solidFill>
                  <a:srgbClr val="000000"/>
                </a:solidFill>
                <a:latin typeface="Arial Black" pitchFamily="34" charset="0"/>
              </a:rPr>
              <a:t>Visual Appeal</a:t>
            </a:r>
          </a:p>
        </p:txBody>
      </p:sp>
      <p:sp>
        <p:nvSpPr>
          <p:cNvPr id="99" name="Freeform 366"/>
          <p:cNvSpPr>
            <a:spLocks/>
          </p:cNvSpPr>
          <p:nvPr/>
        </p:nvSpPr>
        <p:spPr bwMode="auto">
          <a:xfrm>
            <a:off x="2009775" y="1440781"/>
            <a:ext cx="1425575" cy="474662"/>
          </a:xfrm>
          <a:custGeom>
            <a:avLst/>
            <a:gdLst>
              <a:gd name="T0" fmla="*/ 0 w 4756"/>
              <a:gd name="T1" fmla="*/ 1576 h 1576"/>
              <a:gd name="T2" fmla="*/ 50 w 4756"/>
              <a:gd name="T3" fmla="*/ 1462 h 1576"/>
              <a:gd name="T4" fmla="*/ 108 w 4756"/>
              <a:gd name="T5" fmla="*/ 1350 h 1576"/>
              <a:gd name="T6" fmla="*/ 170 w 4756"/>
              <a:gd name="T7" fmla="*/ 1242 h 1576"/>
              <a:gd name="T8" fmla="*/ 238 w 4756"/>
              <a:gd name="T9" fmla="*/ 1138 h 1576"/>
              <a:gd name="T10" fmla="*/ 310 w 4756"/>
              <a:gd name="T11" fmla="*/ 1036 h 1576"/>
              <a:gd name="T12" fmla="*/ 386 w 4756"/>
              <a:gd name="T13" fmla="*/ 940 h 1576"/>
              <a:gd name="T14" fmla="*/ 468 w 4756"/>
              <a:gd name="T15" fmla="*/ 846 h 1576"/>
              <a:gd name="T16" fmla="*/ 552 w 4756"/>
              <a:gd name="T17" fmla="*/ 756 h 1576"/>
              <a:gd name="T18" fmla="*/ 642 w 4756"/>
              <a:gd name="T19" fmla="*/ 670 h 1576"/>
              <a:gd name="T20" fmla="*/ 736 w 4756"/>
              <a:gd name="T21" fmla="*/ 590 h 1576"/>
              <a:gd name="T22" fmla="*/ 834 w 4756"/>
              <a:gd name="T23" fmla="*/ 512 h 1576"/>
              <a:gd name="T24" fmla="*/ 934 w 4756"/>
              <a:gd name="T25" fmla="*/ 440 h 1576"/>
              <a:gd name="T26" fmla="*/ 1040 w 4756"/>
              <a:gd name="T27" fmla="*/ 374 h 1576"/>
              <a:gd name="T28" fmla="*/ 1148 w 4756"/>
              <a:gd name="T29" fmla="*/ 312 h 1576"/>
              <a:gd name="T30" fmla="*/ 1258 w 4756"/>
              <a:gd name="T31" fmla="*/ 254 h 1576"/>
              <a:gd name="T32" fmla="*/ 1374 w 4756"/>
              <a:gd name="T33" fmla="*/ 202 h 1576"/>
              <a:gd name="T34" fmla="*/ 1490 w 4756"/>
              <a:gd name="T35" fmla="*/ 156 h 1576"/>
              <a:gd name="T36" fmla="*/ 1610 w 4756"/>
              <a:gd name="T37" fmla="*/ 116 h 1576"/>
              <a:gd name="T38" fmla="*/ 1732 w 4756"/>
              <a:gd name="T39" fmla="*/ 80 h 1576"/>
              <a:gd name="T40" fmla="*/ 1858 w 4756"/>
              <a:gd name="T41" fmla="*/ 52 h 1576"/>
              <a:gd name="T42" fmla="*/ 1984 w 4756"/>
              <a:gd name="T43" fmla="*/ 30 h 1576"/>
              <a:gd name="T44" fmla="*/ 2114 w 4756"/>
              <a:gd name="T45" fmla="*/ 12 h 1576"/>
              <a:gd name="T46" fmla="*/ 2246 w 4756"/>
              <a:gd name="T47" fmla="*/ 2 h 1576"/>
              <a:gd name="T48" fmla="*/ 2378 w 4756"/>
              <a:gd name="T49" fmla="*/ 0 h 1576"/>
              <a:gd name="T50" fmla="*/ 2510 w 4756"/>
              <a:gd name="T51" fmla="*/ 2 h 1576"/>
              <a:gd name="T52" fmla="*/ 2642 w 4756"/>
              <a:gd name="T53" fmla="*/ 12 h 1576"/>
              <a:gd name="T54" fmla="*/ 2772 w 4756"/>
              <a:gd name="T55" fmla="*/ 30 h 1576"/>
              <a:gd name="T56" fmla="*/ 2898 w 4756"/>
              <a:gd name="T57" fmla="*/ 52 h 1576"/>
              <a:gd name="T58" fmla="*/ 3024 w 4756"/>
              <a:gd name="T59" fmla="*/ 80 h 1576"/>
              <a:gd name="T60" fmla="*/ 3146 w 4756"/>
              <a:gd name="T61" fmla="*/ 116 h 1576"/>
              <a:gd name="T62" fmla="*/ 3266 w 4756"/>
              <a:gd name="T63" fmla="*/ 156 h 1576"/>
              <a:gd name="T64" fmla="*/ 3382 w 4756"/>
              <a:gd name="T65" fmla="*/ 202 h 1576"/>
              <a:gd name="T66" fmla="*/ 3498 w 4756"/>
              <a:gd name="T67" fmla="*/ 254 h 1576"/>
              <a:gd name="T68" fmla="*/ 3608 w 4756"/>
              <a:gd name="T69" fmla="*/ 312 h 1576"/>
              <a:gd name="T70" fmla="*/ 3716 w 4756"/>
              <a:gd name="T71" fmla="*/ 374 h 1576"/>
              <a:gd name="T72" fmla="*/ 3822 w 4756"/>
              <a:gd name="T73" fmla="*/ 440 h 1576"/>
              <a:gd name="T74" fmla="*/ 3922 w 4756"/>
              <a:gd name="T75" fmla="*/ 512 h 1576"/>
              <a:gd name="T76" fmla="*/ 4020 w 4756"/>
              <a:gd name="T77" fmla="*/ 590 h 1576"/>
              <a:gd name="T78" fmla="*/ 4114 w 4756"/>
              <a:gd name="T79" fmla="*/ 670 h 1576"/>
              <a:gd name="T80" fmla="*/ 4204 w 4756"/>
              <a:gd name="T81" fmla="*/ 756 h 1576"/>
              <a:gd name="T82" fmla="*/ 4288 w 4756"/>
              <a:gd name="T83" fmla="*/ 846 h 1576"/>
              <a:gd name="T84" fmla="*/ 4370 w 4756"/>
              <a:gd name="T85" fmla="*/ 940 h 1576"/>
              <a:gd name="T86" fmla="*/ 4446 w 4756"/>
              <a:gd name="T87" fmla="*/ 1036 h 1576"/>
              <a:gd name="T88" fmla="*/ 4518 w 4756"/>
              <a:gd name="T89" fmla="*/ 1138 h 1576"/>
              <a:gd name="T90" fmla="*/ 4586 w 4756"/>
              <a:gd name="T91" fmla="*/ 1242 h 1576"/>
              <a:gd name="T92" fmla="*/ 4648 w 4756"/>
              <a:gd name="T93" fmla="*/ 1350 h 1576"/>
              <a:gd name="T94" fmla="*/ 4706 w 4756"/>
              <a:gd name="T95" fmla="*/ 1462 h 1576"/>
              <a:gd name="T96" fmla="*/ 4756 w 4756"/>
              <a:gd name="T97" fmla="*/ 1576 h 1576"/>
              <a:gd name="T98" fmla="*/ 0 w 4756"/>
              <a:gd name="T99" fmla="*/ 0 h 1576"/>
              <a:gd name="T100" fmla="*/ 4756 w 4756"/>
              <a:gd name="T101" fmla="*/ 1576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T98" t="T99" r="T100" b="T101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0" name="Line 367"/>
          <p:cNvSpPr>
            <a:spLocks noChangeShapeType="1"/>
          </p:cNvSpPr>
          <p:nvPr/>
        </p:nvSpPr>
        <p:spPr bwMode="auto">
          <a:xfrm>
            <a:off x="2736850" y="3971256"/>
            <a:ext cx="5148263" cy="0"/>
          </a:xfrm>
          <a:prstGeom prst="line">
            <a:avLst/>
          </a:prstGeom>
          <a:noFill/>
          <a:ln w="25400" cap="rnd" cmpd="sng">
            <a:solidFill>
              <a:srgbClr val="404040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1" name="Line 368"/>
          <p:cNvSpPr>
            <a:spLocks noChangeShapeType="1"/>
          </p:cNvSpPr>
          <p:nvPr/>
        </p:nvSpPr>
        <p:spPr bwMode="auto">
          <a:xfrm>
            <a:off x="3708400" y="4403056"/>
            <a:ext cx="4176713" cy="0"/>
          </a:xfrm>
          <a:prstGeom prst="line">
            <a:avLst/>
          </a:prstGeom>
          <a:noFill/>
          <a:ln w="25400" cap="rnd" cmpd="sng">
            <a:solidFill>
              <a:srgbClr val="404040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Line 369"/>
          <p:cNvSpPr>
            <a:spLocks noChangeShapeType="1"/>
          </p:cNvSpPr>
          <p:nvPr/>
        </p:nvSpPr>
        <p:spPr bwMode="auto">
          <a:xfrm>
            <a:off x="4105275" y="4836443"/>
            <a:ext cx="3779838" cy="0"/>
          </a:xfrm>
          <a:prstGeom prst="line">
            <a:avLst/>
          </a:prstGeom>
          <a:noFill/>
          <a:ln w="25400" cap="rnd" cmpd="sng">
            <a:solidFill>
              <a:srgbClr val="404040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3" name="Text Box 370"/>
          <p:cNvSpPr txBox="1">
            <a:spLocks noChangeArrowheads="1"/>
          </p:cNvSpPr>
          <p:nvPr/>
        </p:nvSpPr>
        <p:spPr bwMode="auto">
          <a:xfrm>
            <a:off x="6305550" y="3720431"/>
            <a:ext cx="1651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eaLnBrk="1" latinLnBrk="1" hangingPunct="1"/>
            <a:r>
              <a:rPr lang="en-US" altLang="zh-CN" sz="1000" smtClean="0">
                <a:solidFill>
                  <a:srgbClr val="404040"/>
                </a:solidFill>
                <a:latin typeface="Arial Black" pitchFamily="34" charset="0"/>
              </a:rPr>
              <a:t>Contemporary Colors</a:t>
            </a:r>
          </a:p>
        </p:txBody>
      </p:sp>
      <p:sp>
        <p:nvSpPr>
          <p:cNvPr id="104" name="Text Box 371"/>
          <p:cNvSpPr txBox="1">
            <a:spLocks noChangeArrowheads="1"/>
          </p:cNvSpPr>
          <p:nvPr/>
        </p:nvSpPr>
        <p:spPr bwMode="auto">
          <a:xfrm>
            <a:off x="6459538" y="4152231"/>
            <a:ext cx="14970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eaLnBrk="1" latinLnBrk="1" hangingPunct="1"/>
            <a:r>
              <a:rPr lang="en-US" altLang="zh-CN" sz="1000" smtClean="0">
                <a:solidFill>
                  <a:srgbClr val="404040"/>
                </a:solidFill>
                <a:latin typeface="Arial Black" pitchFamily="34" charset="0"/>
              </a:rPr>
              <a:t>Top Quality Design</a:t>
            </a:r>
          </a:p>
        </p:txBody>
      </p:sp>
      <p:sp>
        <p:nvSpPr>
          <p:cNvPr id="105" name="Text Box 372"/>
          <p:cNvSpPr txBox="1">
            <a:spLocks noChangeArrowheads="1"/>
          </p:cNvSpPr>
          <p:nvPr/>
        </p:nvSpPr>
        <p:spPr bwMode="auto">
          <a:xfrm>
            <a:off x="6429375" y="4584031"/>
            <a:ext cx="15271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eaLnBrk="1" latinLnBrk="1" hangingPunct="1"/>
            <a:r>
              <a:rPr lang="en-US" altLang="zh-CN" sz="1000" smtClean="0">
                <a:solidFill>
                  <a:srgbClr val="404040"/>
                </a:solidFill>
                <a:latin typeface="Arial Black" pitchFamily="34" charset="0"/>
              </a:rPr>
              <a:t>Diversity of Culture</a:t>
            </a:r>
          </a:p>
        </p:txBody>
      </p:sp>
      <p:sp>
        <p:nvSpPr>
          <p:cNvPr id="106" name="Text Box 373"/>
          <p:cNvSpPr txBox="1">
            <a:spLocks noChangeArrowheads="1"/>
          </p:cNvSpPr>
          <p:nvPr/>
        </p:nvSpPr>
        <p:spPr bwMode="auto">
          <a:xfrm>
            <a:off x="4032250" y="1415381"/>
            <a:ext cx="4291013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mtClean="0">
                <a:solidFill>
                  <a:srgbClr val="404040"/>
                </a:solidFill>
                <a:latin typeface="Arial Black" pitchFamily="34" charset="0"/>
              </a:rPr>
              <a:t>PowerPoint Presentation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404040"/>
                </a:solidFill>
                <a:latin typeface="Arial" pitchFamily="34" charset="0"/>
              </a:rPr>
              <a:t>PowerPoint is a complete presentation graphics package.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404040"/>
                </a:solidFill>
                <a:latin typeface="Arial" pitchFamily="34" charset="0"/>
              </a:rPr>
              <a:t>It gives you everything you need to produce a professional-looking presentation.</a:t>
            </a:r>
          </a:p>
          <a:p>
            <a:pPr eaLnBrk="1" latinLnBrk="1" hangingPunct="1"/>
            <a:endParaRPr lang="en-US" altLang="zh-CN" sz="1200" smtClean="0">
              <a:solidFill>
                <a:srgbClr val="404040"/>
              </a:solidFill>
              <a:latin typeface="Arial" pitchFamily="34" charset="0"/>
            </a:endParaRPr>
          </a:p>
          <a:p>
            <a:pPr eaLnBrk="1" latinLnBrk="1" hangingPunct="1"/>
            <a:r>
              <a:rPr lang="en-US" altLang="zh-CN" sz="1200" smtClean="0">
                <a:solidFill>
                  <a:srgbClr val="404040"/>
                </a:solidFill>
                <a:latin typeface="Arial" pitchFamily="34" charset="0"/>
              </a:rPr>
              <a:t>PowerPoint offers word processing, outlining, drawing, graphing, and presentation management tools- all designed to be easy to use and learn.</a:t>
            </a:r>
          </a:p>
        </p:txBody>
      </p:sp>
      <p:sp>
        <p:nvSpPr>
          <p:cNvPr id="107" name="Text Box 374"/>
          <p:cNvSpPr txBox="1">
            <a:spLocks noChangeArrowheads="1"/>
          </p:cNvSpPr>
          <p:nvPr/>
        </p:nvSpPr>
        <p:spPr bwMode="auto">
          <a:xfrm>
            <a:off x="5534025" y="4857081"/>
            <a:ext cx="2413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eaLnBrk="1" latinLnBrk="1" hangingPunct="1"/>
            <a:r>
              <a:rPr lang="en-US" altLang="zh-CN" sz="1000" smtClean="0">
                <a:solidFill>
                  <a:srgbClr val="FFFFFF"/>
                </a:solidFill>
                <a:latin typeface="Arial" pitchFamily="34" charset="0"/>
              </a:rPr>
              <a:t>Our easy to use and functional</a:t>
            </a:r>
          </a:p>
          <a:p>
            <a:pPr algn="r" eaLnBrk="1" latinLnBrk="1" hangingPunct="1"/>
            <a:r>
              <a:rPr lang="en-US" altLang="zh-CN" sz="1000" smtClean="0">
                <a:solidFill>
                  <a:srgbClr val="FFFFFF"/>
                </a:solidFill>
                <a:latin typeface="Arial" pitchFamily="34" charset="0"/>
              </a:rPr>
              <a:t>search engine helps you locate the right</a:t>
            </a:r>
          </a:p>
          <a:p>
            <a:pPr algn="r" eaLnBrk="1" latinLnBrk="1" hangingPunct="1"/>
            <a:r>
              <a:rPr lang="en-US" altLang="zh-CN" sz="1000" smtClean="0">
                <a:solidFill>
                  <a:srgbClr val="FFFFFF"/>
                </a:solidFill>
                <a:latin typeface="Arial" pitchFamily="34" charset="0"/>
              </a:rPr>
              <a:t>templates quickly saving you time</a:t>
            </a:r>
          </a:p>
        </p:txBody>
      </p:sp>
    </p:spTree>
    <p:extLst>
      <p:ext uri="{BB962C8B-B14F-4D97-AF65-F5344CB8AC3E}">
        <p14:creationId xmlns:p14="http://schemas.microsoft.com/office/powerpoint/2010/main" val="10345400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AutoShape 290"/>
          <p:cNvSpPr>
            <a:spLocks noChangeArrowheads="1"/>
          </p:cNvSpPr>
          <p:nvPr/>
        </p:nvSpPr>
        <p:spPr bwMode="auto">
          <a:xfrm>
            <a:off x="1584325" y="3600921"/>
            <a:ext cx="5795963" cy="684213"/>
          </a:xfrm>
          <a:prstGeom prst="roundRect">
            <a:avLst>
              <a:gd name="adj" fmla="val 16667"/>
            </a:avLst>
          </a:prstGeom>
          <a:solidFill>
            <a:srgbClr val="7F7F7F"/>
          </a:solidFill>
          <a:ln w="9525" cmpd="sng">
            <a:solidFill>
              <a:srgbClr val="EEECE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7" name="AutoShape 291"/>
          <p:cNvSpPr>
            <a:spLocks noChangeArrowheads="1"/>
          </p:cNvSpPr>
          <p:nvPr/>
        </p:nvSpPr>
        <p:spPr bwMode="auto">
          <a:xfrm>
            <a:off x="1619250" y="3637434"/>
            <a:ext cx="5724525" cy="3238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8" name="Text Box 292"/>
          <p:cNvSpPr txBox="1">
            <a:spLocks noChangeArrowheads="1"/>
          </p:cNvSpPr>
          <p:nvPr/>
        </p:nvSpPr>
        <p:spPr bwMode="auto">
          <a:xfrm>
            <a:off x="1798638" y="3708871"/>
            <a:ext cx="5159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1200" smtClean="0">
                <a:solidFill>
                  <a:srgbClr val="000000"/>
                </a:solidFill>
                <a:latin typeface="Arial Black" pitchFamily="34" charset="0"/>
              </a:rPr>
              <a:t>Subscription offers you all designs you'll ever need to make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000000"/>
                </a:solidFill>
                <a:latin typeface="Arial Black" pitchFamily="34" charset="0"/>
              </a:rPr>
              <a:t>your PowerPoint</a:t>
            </a:r>
          </a:p>
        </p:txBody>
      </p:sp>
      <p:sp>
        <p:nvSpPr>
          <p:cNvPr id="79" name="AutoShape 294"/>
          <p:cNvSpPr>
            <a:spLocks noChangeArrowheads="1"/>
          </p:cNvSpPr>
          <p:nvPr/>
        </p:nvSpPr>
        <p:spPr bwMode="auto">
          <a:xfrm>
            <a:off x="1370013" y="4464521"/>
            <a:ext cx="5795962" cy="684213"/>
          </a:xfrm>
          <a:prstGeom prst="roundRect">
            <a:avLst>
              <a:gd name="adj" fmla="val 16667"/>
            </a:avLst>
          </a:prstGeom>
          <a:solidFill>
            <a:srgbClr val="7F7F7F"/>
          </a:solidFill>
          <a:ln w="9525" cmpd="sng">
            <a:solidFill>
              <a:srgbClr val="EEECE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0" name="AutoShape 295"/>
          <p:cNvSpPr>
            <a:spLocks noChangeArrowheads="1"/>
          </p:cNvSpPr>
          <p:nvPr/>
        </p:nvSpPr>
        <p:spPr bwMode="auto">
          <a:xfrm>
            <a:off x="1404938" y="4501034"/>
            <a:ext cx="5724525" cy="3238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1" name="Text Box 296"/>
          <p:cNvSpPr txBox="1">
            <a:spLocks noChangeArrowheads="1"/>
          </p:cNvSpPr>
          <p:nvPr/>
        </p:nvSpPr>
        <p:spPr bwMode="auto">
          <a:xfrm>
            <a:off x="1584325" y="4572471"/>
            <a:ext cx="4968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1200" smtClean="0">
                <a:solidFill>
                  <a:srgbClr val="000000"/>
                </a:solidFill>
                <a:latin typeface="Arial Black" pitchFamily="34" charset="0"/>
              </a:rPr>
              <a:t>Feel the touch of art - PowerPoint Templates, PPT Slides,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000000"/>
                </a:solidFill>
                <a:latin typeface="Arial Black" pitchFamily="34" charset="0"/>
              </a:rPr>
              <a:t>PPT Diagrams For Your Presentation</a:t>
            </a:r>
          </a:p>
        </p:txBody>
      </p:sp>
      <p:sp>
        <p:nvSpPr>
          <p:cNvPr id="82" name="AutoShape 298"/>
          <p:cNvSpPr>
            <a:spLocks noChangeArrowheads="1"/>
          </p:cNvSpPr>
          <p:nvPr/>
        </p:nvSpPr>
        <p:spPr bwMode="auto">
          <a:xfrm>
            <a:off x="1800225" y="2735734"/>
            <a:ext cx="5795963" cy="684212"/>
          </a:xfrm>
          <a:prstGeom prst="roundRect">
            <a:avLst>
              <a:gd name="adj" fmla="val 16667"/>
            </a:avLst>
          </a:prstGeom>
          <a:solidFill>
            <a:srgbClr val="7F7F7F">
              <a:alpha val="70000"/>
            </a:srgbClr>
          </a:solidFill>
          <a:ln w="9525" cmpd="sng">
            <a:solidFill>
              <a:srgbClr val="EEECE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3" name="AutoShape 299"/>
          <p:cNvSpPr>
            <a:spLocks noChangeArrowheads="1"/>
          </p:cNvSpPr>
          <p:nvPr/>
        </p:nvSpPr>
        <p:spPr bwMode="auto">
          <a:xfrm>
            <a:off x="1835150" y="2772246"/>
            <a:ext cx="5724525" cy="3238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4" name="Text Box 300"/>
          <p:cNvSpPr txBox="1">
            <a:spLocks noChangeArrowheads="1"/>
          </p:cNvSpPr>
          <p:nvPr/>
        </p:nvSpPr>
        <p:spPr bwMode="auto">
          <a:xfrm>
            <a:off x="2014538" y="2951634"/>
            <a:ext cx="38290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1200" smtClean="0">
                <a:solidFill>
                  <a:srgbClr val="000000"/>
                </a:solidFill>
                <a:latin typeface="Arial Black" pitchFamily="34" charset="0"/>
              </a:rPr>
              <a:t>To offer you what you want, when you want</a:t>
            </a:r>
          </a:p>
        </p:txBody>
      </p:sp>
      <p:grpSp>
        <p:nvGrpSpPr>
          <p:cNvPr id="85" name="Group 11"/>
          <p:cNvGrpSpPr>
            <a:grpSpLocks/>
          </p:cNvGrpSpPr>
          <p:nvPr/>
        </p:nvGrpSpPr>
        <p:grpSpPr bwMode="auto">
          <a:xfrm>
            <a:off x="1938338" y="1811809"/>
            <a:ext cx="6126162" cy="1017587"/>
            <a:chOff x="0" y="0"/>
            <a:chExt cx="3859" cy="641"/>
          </a:xfrm>
        </p:grpSpPr>
        <p:pic>
          <p:nvPicPr>
            <p:cNvPr id="86" name="AutoShape 302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859" cy="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" name="Text Box 13"/>
            <p:cNvSpPr txBox="1">
              <a:spLocks noChangeArrowheads="1"/>
            </p:cNvSpPr>
            <p:nvPr/>
          </p:nvSpPr>
          <p:spPr bwMode="auto">
            <a:xfrm>
              <a:off x="70" y="65"/>
              <a:ext cx="3609" cy="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sp>
        <p:nvSpPr>
          <p:cNvPr id="88" name="AutoShape 303"/>
          <p:cNvSpPr>
            <a:spLocks noChangeArrowheads="1"/>
          </p:cNvSpPr>
          <p:nvPr/>
        </p:nvSpPr>
        <p:spPr bwMode="auto">
          <a:xfrm>
            <a:off x="2051050" y="1918171"/>
            <a:ext cx="5724525" cy="3238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9" name="Text Box 304"/>
          <p:cNvSpPr txBox="1">
            <a:spLocks noChangeArrowheads="1"/>
          </p:cNvSpPr>
          <p:nvPr/>
        </p:nvSpPr>
        <p:spPr bwMode="auto">
          <a:xfrm>
            <a:off x="2230438" y="1989609"/>
            <a:ext cx="4676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1200" smtClean="0">
                <a:solidFill>
                  <a:srgbClr val="000000"/>
                </a:solidFill>
                <a:latin typeface="Arial Black" pitchFamily="34" charset="0"/>
              </a:rPr>
              <a:t>Subtle Touch!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000000"/>
                </a:solidFill>
                <a:latin typeface="Arial Black" pitchFamily="34" charset="0"/>
              </a:rPr>
              <a:t>Add Clarity and Impact to your PowerPoint Templates</a:t>
            </a:r>
          </a:p>
        </p:txBody>
      </p:sp>
      <p:sp>
        <p:nvSpPr>
          <p:cNvPr id="90" name="AutoShape 305"/>
          <p:cNvSpPr>
            <a:spLocks noChangeArrowheads="1"/>
          </p:cNvSpPr>
          <p:nvPr/>
        </p:nvSpPr>
        <p:spPr bwMode="auto">
          <a:xfrm>
            <a:off x="-285750" y="1881659"/>
            <a:ext cx="2230438" cy="684212"/>
          </a:xfrm>
          <a:prstGeom prst="roundRect">
            <a:avLst>
              <a:gd name="adj" fmla="val 16667"/>
            </a:avLst>
          </a:prstGeom>
          <a:solidFill>
            <a:srgbClr val="A6A6A6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1" name="AutoShape 306"/>
          <p:cNvSpPr>
            <a:spLocks noChangeArrowheads="1"/>
          </p:cNvSpPr>
          <p:nvPr/>
        </p:nvSpPr>
        <p:spPr bwMode="auto">
          <a:xfrm>
            <a:off x="7885113" y="1881659"/>
            <a:ext cx="2232025" cy="684212"/>
          </a:xfrm>
          <a:prstGeom prst="roundRect">
            <a:avLst>
              <a:gd name="adj" fmla="val 16667"/>
            </a:avLst>
          </a:prstGeom>
          <a:solidFill>
            <a:srgbClr val="A6A6A6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2" name="AutoShape 307"/>
          <p:cNvSpPr>
            <a:spLocks noChangeArrowheads="1"/>
          </p:cNvSpPr>
          <p:nvPr/>
        </p:nvSpPr>
        <p:spPr bwMode="auto">
          <a:xfrm>
            <a:off x="-501650" y="2735734"/>
            <a:ext cx="2230438" cy="684212"/>
          </a:xfrm>
          <a:prstGeom prst="roundRect">
            <a:avLst>
              <a:gd name="adj" fmla="val 16667"/>
            </a:avLst>
          </a:prstGeom>
          <a:solidFill>
            <a:srgbClr val="A6A6A6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3" name="AutoShape 308"/>
          <p:cNvSpPr>
            <a:spLocks noChangeArrowheads="1"/>
          </p:cNvSpPr>
          <p:nvPr/>
        </p:nvSpPr>
        <p:spPr bwMode="auto">
          <a:xfrm>
            <a:off x="7669213" y="2735734"/>
            <a:ext cx="2232025" cy="684212"/>
          </a:xfrm>
          <a:prstGeom prst="roundRect">
            <a:avLst>
              <a:gd name="adj" fmla="val 16667"/>
            </a:avLst>
          </a:prstGeom>
          <a:solidFill>
            <a:srgbClr val="A6A6A6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4" name="AutoShape 309"/>
          <p:cNvSpPr>
            <a:spLocks noChangeArrowheads="1"/>
          </p:cNvSpPr>
          <p:nvPr/>
        </p:nvSpPr>
        <p:spPr bwMode="auto">
          <a:xfrm>
            <a:off x="-717550" y="3600921"/>
            <a:ext cx="2230438" cy="684213"/>
          </a:xfrm>
          <a:prstGeom prst="roundRect">
            <a:avLst>
              <a:gd name="adj" fmla="val 16667"/>
            </a:avLst>
          </a:prstGeom>
          <a:solidFill>
            <a:srgbClr val="A6A6A6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5" name="AutoShape 310"/>
          <p:cNvSpPr>
            <a:spLocks noChangeArrowheads="1"/>
          </p:cNvSpPr>
          <p:nvPr/>
        </p:nvSpPr>
        <p:spPr bwMode="auto">
          <a:xfrm>
            <a:off x="7453313" y="3600921"/>
            <a:ext cx="2232025" cy="684213"/>
          </a:xfrm>
          <a:prstGeom prst="roundRect">
            <a:avLst>
              <a:gd name="adj" fmla="val 16667"/>
            </a:avLst>
          </a:prstGeom>
          <a:solidFill>
            <a:srgbClr val="A6A6A6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6" name="AutoShape 311"/>
          <p:cNvSpPr>
            <a:spLocks noChangeArrowheads="1"/>
          </p:cNvSpPr>
          <p:nvPr/>
        </p:nvSpPr>
        <p:spPr bwMode="auto">
          <a:xfrm>
            <a:off x="-933450" y="4464521"/>
            <a:ext cx="2230438" cy="684213"/>
          </a:xfrm>
          <a:prstGeom prst="roundRect">
            <a:avLst>
              <a:gd name="adj" fmla="val 16667"/>
            </a:avLst>
          </a:prstGeom>
          <a:solidFill>
            <a:srgbClr val="A6A6A6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7" name="AutoShape 312"/>
          <p:cNvSpPr>
            <a:spLocks noChangeArrowheads="1"/>
          </p:cNvSpPr>
          <p:nvPr/>
        </p:nvSpPr>
        <p:spPr bwMode="auto">
          <a:xfrm>
            <a:off x="7237413" y="4464521"/>
            <a:ext cx="2232025" cy="684213"/>
          </a:xfrm>
          <a:prstGeom prst="roundRect">
            <a:avLst>
              <a:gd name="adj" fmla="val 16667"/>
            </a:avLst>
          </a:prstGeom>
          <a:solidFill>
            <a:srgbClr val="A6A6A6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8" name="Text Box 313"/>
          <p:cNvSpPr txBox="1">
            <a:spLocks noChangeArrowheads="1"/>
          </p:cNvSpPr>
          <p:nvPr/>
        </p:nvSpPr>
        <p:spPr bwMode="auto">
          <a:xfrm>
            <a:off x="2124075" y="1484784"/>
            <a:ext cx="49672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mtClean="0">
                <a:solidFill>
                  <a:srgbClr val="404040"/>
                </a:solidFill>
                <a:latin typeface="Arial Black" pitchFamily="34" charset="0"/>
              </a:rPr>
              <a:t>Inspiration for your fine performance</a:t>
            </a:r>
            <a:endParaRPr lang="en-US" altLang="zh-CN" sz="1200" smtClean="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99" name="Text Box 314"/>
          <p:cNvSpPr txBox="1">
            <a:spLocks noChangeArrowheads="1"/>
          </p:cNvSpPr>
          <p:nvPr/>
        </p:nvSpPr>
        <p:spPr bwMode="auto">
          <a:xfrm>
            <a:off x="1150938" y="5255096"/>
            <a:ext cx="565308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mtClean="0">
                <a:solidFill>
                  <a:srgbClr val="404040"/>
                </a:solidFill>
                <a:latin typeface="Arial Black" pitchFamily="34" charset="0"/>
              </a:rPr>
              <a:t>Inspiration for your fine performance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404040"/>
                </a:solidFill>
                <a:latin typeface="Arial" pitchFamily="34" charset="0"/>
              </a:rPr>
              <a:t>Subscription offers you all designs you'll ever need to make your PowerPoint</a:t>
            </a:r>
          </a:p>
        </p:txBody>
      </p:sp>
    </p:spTree>
    <p:extLst>
      <p:ext uri="{BB962C8B-B14F-4D97-AF65-F5344CB8AC3E}">
        <p14:creationId xmlns:p14="http://schemas.microsoft.com/office/powerpoint/2010/main" val="26198744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AutoShape 62"/>
          <p:cNvSpPr>
            <a:spLocks noChangeArrowheads="1"/>
          </p:cNvSpPr>
          <p:nvPr/>
        </p:nvSpPr>
        <p:spPr bwMode="auto">
          <a:xfrm>
            <a:off x="1147763" y="4759672"/>
            <a:ext cx="3924300" cy="1152525"/>
          </a:xfrm>
          <a:prstGeom prst="flowChartManualOperation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231" name="Group 3"/>
          <p:cNvGrpSpPr>
            <a:grpSpLocks/>
          </p:cNvGrpSpPr>
          <p:nvPr/>
        </p:nvGrpSpPr>
        <p:grpSpPr bwMode="auto">
          <a:xfrm>
            <a:off x="-898525" y="1268760"/>
            <a:ext cx="10979150" cy="4141787"/>
            <a:chOff x="0" y="0"/>
            <a:chExt cx="10980738" cy="4141787"/>
          </a:xfrm>
        </p:grpSpPr>
        <p:sp>
          <p:nvSpPr>
            <p:cNvPr id="232" name="Freeform 39"/>
            <p:cNvSpPr>
              <a:spLocks/>
            </p:cNvSpPr>
            <p:nvPr/>
          </p:nvSpPr>
          <p:spPr bwMode="auto">
            <a:xfrm>
              <a:off x="3024188" y="36512"/>
              <a:ext cx="1908175" cy="1644650"/>
            </a:xfrm>
            <a:custGeom>
              <a:avLst/>
              <a:gdLst>
                <a:gd name="T0" fmla="*/ 0 w 1630"/>
                <a:gd name="T1" fmla="*/ 1410 h 1410"/>
                <a:gd name="T2" fmla="*/ 814 w 1630"/>
                <a:gd name="T3" fmla="*/ 0 h 1410"/>
                <a:gd name="T4" fmla="*/ 1630 w 1630"/>
                <a:gd name="T5" fmla="*/ 1410 h 1410"/>
                <a:gd name="T6" fmla="*/ 0 w 1630"/>
                <a:gd name="T7" fmla="*/ 141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gradFill rotWithShape="1">
              <a:gsLst>
                <a:gs pos="0">
                  <a:srgbClr val="E1E1E1"/>
                </a:gs>
                <a:gs pos="100000">
                  <a:srgbClr val="B2B2B2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3" name="Freeform 40"/>
            <p:cNvSpPr>
              <a:spLocks/>
            </p:cNvSpPr>
            <p:nvPr/>
          </p:nvSpPr>
          <p:spPr bwMode="auto">
            <a:xfrm>
              <a:off x="3168651" y="152400"/>
              <a:ext cx="1619250" cy="1397000"/>
            </a:xfrm>
            <a:custGeom>
              <a:avLst/>
              <a:gdLst>
                <a:gd name="T0" fmla="*/ 0 w 1630"/>
                <a:gd name="T1" fmla="*/ 1410 h 1410"/>
                <a:gd name="T2" fmla="*/ 814 w 1630"/>
                <a:gd name="T3" fmla="*/ 0 h 1410"/>
                <a:gd name="T4" fmla="*/ 1630 w 1630"/>
                <a:gd name="T5" fmla="*/ 1410 h 1410"/>
                <a:gd name="T6" fmla="*/ 0 w 1630"/>
                <a:gd name="T7" fmla="*/ 141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4" name="Freeform 41"/>
            <p:cNvSpPr>
              <a:spLocks/>
            </p:cNvSpPr>
            <p:nvPr/>
          </p:nvSpPr>
          <p:spPr bwMode="auto">
            <a:xfrm>
              <a:off x="2016126" y="1800225"/>
              <a:ext cx="1908175" cy="1644650"/>
            </a:xfrm>
            <a:custGeom>
              <a:avLst/>
              <a:gdLst>
                <a:gd name="T0" fmla="*/ 0 w 1630"/>
                <a:gd name="T1" fmla="*/ 1410 h 1410"/>
                <a:gd name="T2" fmla="*/ 814 w 1630"/>
                <a:gd name="T3" fmla="*/ 0 h 1410"/>
                <a:gd name="T4" fmla="*/ 1630 w 1630"/>
                <a:gd name="T5" fmla="*/ 1410 h 1410"/>
                <a:gd name="T6" fmla="*/ 0 w 1630"/>
                <a:gd name="T7" fmla="*/ 141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gradFill rotWithShape="1">
              <a:gsLst>
                <a:gs pos="0">
                  <a:srgbClr val="E1E1E1"/>
                </a:gs>
                <a:gs pos="100000">
                  <a:srgbClr val="B2B2B2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5" name="Freeform 42"/>
            <p:cNvSpPr>
              <a:spLocks/>
            </p:cNvSpPr>
            <p:nvPr/>
          </p:nvSpPr>
          <p:spPr bwMode="auto">
            <a:xfrm>
              <a:off x="2160588" y="1916112"/>
              <a:ext cx="1619250" cy="1397000"/>
            </a:xfrm>
            <a:custGeom>
              <a:avLst/>
              <a:gdLst>
                <a:gd name="T0" fmla="*/ 0 w 1630"/>
                <a:gd name="T1" fmla="*/ 1410 h 1410"/>
                <a:gd name="T2" fmla="*/ 814 w 1630"/>
                <a:gd name="T3" fmla="*/ 0 h 1410"/>
                <a:gd name="T4" fmla="*/ 1630 w 1630"/>
                <a:gd name="T5" fmla="*/ 1410 h 1410"/>
                <a:gd name="T6" fmla="*/ 0 w 1630"/>
                <a:gd name="T7" fmla="*/ 141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6" name="Freeform 43"/>
            <p:cNvSpPr>
              <a:spLocks/>
            </p:cNvSpPr>
            <p:nvPr/>
          </p:nvSpPr>
          <p:spPr bwMode="auto">
            <a:xfrm>
              <a:off x="4032251" y="1800225"/>
              <a:ext cx="1908175" cy="1644650"/>
            </a:xfrm>
            <a:custGeom>
              <a:avLst/>
              <a:gdLst>
                <a:gd name="T0" fmla="*/ 0 w 1630"/>
                <a:gd name="T1" fmla="*/ 1410 h 1410"/>
                <a:gd name="T2" fmla="*/ 814 w 1630"/>
                <a:gd name="T3" fmla="*/ 0 h 1410"/>
                <a:gd name="T4" fmla="*/ 1630 w 1630"/>
                <a:gd name="T5" fmla="*/ 1410 h 1410"/>
                <a:gd name="T6" fmla="*/ 0 w 1630"/>
                <a:gd name="T7" fmla="*/ 141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gradFill rotWithShape="1">
              <a:gsLst>
                <a:gs pos="0">
                  <a:srgbClr val="E1E1E1"/>
                </a:gs>
                <a:gs pos="100000">
                  <a:srgbClr val="B2B2B2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7" name="Freeform 44"/>
            <p:cNvSpPr>
              <a:spLocks/>
            </p:cNvSpPr>
            <p:nvPr/>
          </p:nvSpPr>
          <p:spPr bwMode="auto">
            <a:xfrm>
              <a:off x="4176713" y="1916112"/>
              <a:ext cx="1619250" cy="1397000"/>
            </a:xfrm>
            <a:custGeom>
              <a:avLst/>
              <a:gdLst>
                <a:gd name="T0" fmla="*/ 0 w 1630"/>
                <a:gd name="T1" fmla="*/ 1410 h 1410"/>
                <a:gd name="T2" fmla="*/ 814 w 1630"/>
                <a:gd name="T3" fmla="*/ 0 h 1410"/>
                <a:gd name="T4" fmla="*/ 1630 w 1630"/>
                <a:gd name="T5" fmla="*/ 1410 h 1410"/>
                <a:gd name="T6" fmla="*/ 0 w 1630"/>
                <a:gd name="T7" fmla="*/ 141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238" name="Group 10"/>
            <p:cNvGrpSpPr>
              <a:grpSpLocks/>
            </p:cNvGrpSpPr>
            <p:nvPr/>
          </p:nvGrpSpPr>
          <p:grpSpPr bwMode="auto">
            <a:xfrm>
              <a:off x="2771585" y="1492948"/>
              <a:ext cx="2237232" cy="1975104"/>
              <a:chOff x="0" y="0"/>
              <a:chExt cx="2237232" cy="1975104"/>
            </a:xfrm>
          </p:grpSpPr>
          <p:pic>
            <p:nvPicPr>
              <p:cNvPr id="262" name="Freeform 45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237232" cy="1975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3" name="Text Box 12"/>
              <p:cNvSpPr txBox="1">
                <a:spLocks noChangeArrowheads="1"/>
              </p:cNvSpPr>
              <p:nvPr/>
            </p:nvSpPr>
            <p:spPr bwMode="auto">
              <a:xfrm rot="10800000">
                <a:off x="252603" y="259652"/>
                <a:ext cx="1908175" cy="1644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Malgun Gothic" pitchFamily="34" charset="-127"/>
                </a:endParaRPr>
              </a:p>
            </p:txBody>
          </p:sp>
        </p:grpSp>
        <p:sp>
          <p:nvSpPr>
            <p:cNvPr id="239" name="Freeform 46"/>
            <p:cNvSpPr>
              <a:spLocks/>
            </p:cNvSpPr>
            <p:nvPr/>
          </p:nvSpPr>
          <p:spPr bwMode="auto">
            <a:xfrm>
              <a:off x="7056438" y="36512"/>
              <a:ext cx="1908175" cy="1644650"/>
            </a:xfrm>
            <a:custGeom>
              <a:avLst/>
              <a:gdLst>
                <a:gd name="T0" fmla="*/ 0 w 1630"/>
                <a:gd name="T1" fmla="*/ 1410 h 1410"/>
                <a:gd name="T2" fmla="*/ 814 w 1630"/>
                <a:gd name="T3" fmla="*/ 0 h 1410"/>
                <a:gd name="T4" fmla="*/ 1630 w 1630"/>
                <a:gd name="T5" fmla="*/ 1410 h 1410"/>
                <a:gd name="T6" fmla="*/ 0 w 1630"/>
                <a:gd name="T7" fmla="*/ 141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7F7F7F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0" name="Freeform 47"/>
            <p:cNvSpPr>
              <a:spLocks/>
            </p:cNvSpPr>
            <p:nvPr/>
          </p:nvSpPr>
          <p:spPr bwMode="auto">
            <a:xfrm>
              <a:off x="6048376" y="1800225"/>
              <a:ext cx="1908175" cy="1644650"/>
            </a:xfrm>
            <a:custGeom>
              <a:avLst/>
              <a:gdLst>
                <a:gd name="T0" fmla="*/ 0 w 1630"/>
                <a:gd name="T1" fmla="*/ 1410 h 1410"/>
                <a:gd name="T2" fmla="*/ 814 w 1630"/>
                <a:gd name="T3" fmla="*/ 0 h 1410"/>
                <a:gd name="T4" fmla="*/ 1630 w 1630"/>
                <a:gd name="T5" fmla="*/ 1410 h 1410"/>
                <a:gd name="T6" fmla="*/ 0 w 1630"/>
                <a:gd name="T7" fmla="*/ 141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7F7F7F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1" name="Freeform 48"/>
            <p:cNvSpPr>
              <a:spLocks/>
            </p:cNvSpPr>
            <p:nvPr/>
          </p:nvSpPr>
          <p:spPr bwMode="auto">
            <a:xfrm>
              <a:off x="8064501" y="1800225"/>
              <a:ext cx="1908175" cy="1644650"/>
            </a:xfrm>
            <a:custGeom>
              <a:avLst/>
              <a:gdLst>
                <a:gd name="T0" fmla="*/ 0 w 1630"/>
                <a:gd name="T1" fmla="*/ 1410 h 1410"/>
                <a:gd name="T2" fmla="*/ 814 w 1630"/>
                <a:gd name="T3" fmla="*/ 0 h 1410"/>
                <a:gd name="T4" fmla="*/ 1630 w 1630"/>
                <a:gd name="T5" fmla="*/ 1410 h 1410"/>
                <a:gd name="T6" fmla="*/ 0 w 1630"/>
                <a:gd name="T7" fmla="*/ 141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7F7F7F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2" name="Freeform 49"/>
            <p:cNvSpPr>
              <a:spLocks/>
            </p:cNvSpPr>
            <p:nvPr/>
          </p:nvSpPr>
          <p:spPr bwMode="auto">
            <a:xfrm rot="10800000">
              <a:off x="7056438" y="1752600"/>
              <a:ext cx="1908175" cy="1644650"/>
            </a:xfrm>
            <a:custGeom>
              <a:avLst/>
              <a:gdLst>
                <a:gd name="T0" fmla="*/ 0 w 1630"/>
                <a:gd name="T1" fmla="*/ 1410 h 1410"/>
                <a:gd name="T2" fmla="*/ 814 w 1630"/>
                <a:gd name="T3" fmla="*/ 0 h 1410"/>
                <a:gd name="T4" fmla="*/ 1630 w 1630"/>
                <a:gd name="T5" fmla="*/ 1410 h 1410"/>
                <a:gd name="T6" fmla="*/ 0 w 1630"/>
                <a:gd name="T7" fmla="*/ 141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7F7F7F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3" name="Freeform 50"/>
            <p:cNvSpPr>
              <a:spLocks/>
            </p:cNvSpPr>
            <p:nvPr/>
          </p:nvSpPr>
          <p:spPr bwMode="auto">
            <a:xfrm>
              <a:off x="0" y="1800225"/>
              <a:ext cx="1908176" cy="1644650"/>
            </a:xfrm>
            <a:custGeom>
              <a:avLst/>
              <a:gdLst>
                <a:gd name="T0" fmla="*/ 0 w 1630"/>
                <a:gd name="T1" fmla="*/ 1410 h 1410"/>
                <a:gd name="T2" fmla="*/ 814 w 1630"/>
                <a:gd name="T3" fmla="*/ 0 h 1410"/>
                <a:gd name="T4" fmla="*/ 1630 w 1630"/>
                <a:gd name="T5" fmla="*/ 1410 h 1410"/>
                <a:gd name="T6" fmla="*/ 0 w 1630"/>
                <a:gd name="T7" fmla="*/ 141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7F7F7F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4" name="Freeform 51"/>
            <p:cNvSpPr>
              <a:spLocks/>
            </p:cNvSpPr>
            <p:nvPr/>
          </p:nvSpPr>
          <p:spPr bwMode="auto">
            <a:xfrm rot="10800000">
              <a:off x="5040313" y="1752600"/>
              <a:ext cx="1908175" cy="1644650"/>
            </a:xfrm>
            <a:custGeom>
              <a:avLst/>
              <a:gdLst>
                <a:gd name="T0" fmla="*/ 0 w 1630"/>
                <a:gd name="T1" fmla="*/ 1410 h 1410"/>
                <a:gd name="T2" fmla="*/ 814 w 1630"/>
                <a:gd name="T3" fmla="*/ 0 h 1410"/>
                <a:gd name="T4" fmla="*/ 1630 w 1630"/>
                <a:gd name="T5" fmla="*/ 1410 h 1410"/>
                <a:gd name="T6" fmla="*/ 0 w 1630"/>
                <a:gd name="T7" fmla="*/ 141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7F7F7F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5" name="Freeform 52"/>
            <p:cNvSpPr>
              <a:spLocks/>
            </p:cNvSpPr>
            <p:nvPr/>
          </p:nvSpPr>
          <p:spPr bwMode="auto">
            <a:xfrm rot="10800000">
              <a:off x="9072563" y="1752600"/>
              <a:ext cx="1908175" cy="1644650"/>
            </a:xfrm>
            <a:custGeom>
              <a:avLst/>
              <a:gdLst>
                <a:gd name="T0" fmla="*/ 0 w 1630"/>
                <a:gd name="T1" fmla="*/ 1410 h 1410"/>
                <a:gd name="T2" fmla="*/ 814 w 1630"/>
                <a:gd name="T3" fmla="*/ 0 h 1410"/>
                <a:gd name="T4" fmla="*/ 1630 w 1630"/>
                <a:gd name="T5" fmla="*/ 1410 h 1410"/>
                <a:gd name="T6" fmla="*/ 0 w 1630"/>
                <a:gd name="T7" fmla="*/ 141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7F7F7F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6" name="Freeform 53"/>
            <p:cNvSpPr>
              <a:spLocks/>
            </p:cNvSpPr>
            <p:nvPr/>
          </p:nvSpPr>
          <p:spPr bwMode="auto">
            <a:xfrm rot="10800000">
              <a:off x="1008063" y="1752600"/>
              <a:ext cx="1908175" cy="1644650"/>
            </a:xfrm>
            <a:custGeom>
              <a:avLst/>
              <a:gdLst>
                <a:gd name="T0" fmla="*/ 0 w 1630"/>
                <a:gd name="T1" fmla="*/ 1410 h 1410"/>
                <a:gd name="T2" fmla="*/ 814 w 1630"/>
                <a:gd name="T3" fmla="*/ 0 h 1410"/>
                <a:gd name="T4" fmla="*/ 1630 w 1630"/>
                <a:gd name="T5" fmla="*/ 1410 h 1410"/>
                <a:gd name="T6" fmla="*/ 0 w 1630"/>
                <a:gd name="T7" fmla="*/ 141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7F7F7F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7" name="Freeform 54"/>
            <p:cNvSpPr>
              <a:spLocks/>
            </p:cNvSpPr>
            <p:nvPr/>
          </p:nvSpPr>
          <p:spPr bwMode="auto">
            <a:xfrm>
              <a:off x="5040313" y="47625"/>
              <a:ext cx="1908175" cy="1644650"/>
            </a:xfrm>
            <a:custGeom>
              <a:avLst/>
              <a:gdLst>
                <a:gd name="T0" fmla="*/ 0 w 1630"/>
                <a:gd name="T1" fmla="*/ 1410 h 1410"/>
                <a:gd name="T2" fmla="*/ 814 w 1630"/>
                <a:gd name="T3" fmla="*/ 0 h 1410"/>
                <a:gd name="T4" fmla="*/ 1630 w 1630"/>
                <a:gd name="T5" fmla="*/ 1410 h 1410"/>
                <a:gd name="T6" fmla="*/ 0 w 1630"/>
                <a:gd name="T7" fmla="*/ 141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7F7F7F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8" name="Freeform 55"/>
            <p:cNvSpPr>
              <a:spLocks/>
            </p:cNvSpPr>
            <p:nvPr/>
          </p:nvSpPr>
          <p:spPr bwMode="auto">
            <a:xfrm rot="10800000">
              <a:off x="6048375" y="0"/>
              <a:ext cx="1908175" cy="1644650"/>
            </a:xfrm>
            <a:custGeom>
              <a:avLst/>
              <a:gdLst>
                <a:gd name="T0" fmla="*/ 0 w 1630"/>
                <a:gd name="T1" fmla="*/ 1410 h 1410"/>
                <a:gd name="T2" fmla="*/ 814 w 1630"/>
                <a:gd name="T3" fmla="*/ 0 h 1410"/>
                <a:gd name="T4" fmla="*/ 1630 w 1630"/>
                <a:gd name="T5" fmla="*/ 1410 h 1410"/>
                <a:gd name="T6" fmla="*/ 0 w 1630"/>
                <a:gd name="T7" fmla="*/ 1410 h 1410"/>
                <a:gd name="T8" fmla="*/ 0 w 1630"/>
                <a:gd name="T9" fmla="*/ 0 h 1410"/>
                <a:gd name="T10" fmla="*/ 1630 w 1630"/>
                <a:gd name="T11" fmla="*/ 141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 w="19050" cap="rnd" cmpd="sng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9" name="Freeform 56"/>
            <p:cNvSpPr>
              <a:spLocks/>
            </p:cNvSpPr>
            <p:nvPr/>
          </p:nvSpPr>
          <p:spPr bwMode="auto">
            <a:xfrm rot="10800000">
              <a:off x="4032251" y="0"/>
              <a:ext cx="1908175" cy="1644650"/>
            </a:xfrm>
            <a:custGeom>
              <a:avLst/>
              <a:gdLst>
                <a:gd name="T0" fmla="*/ 0 w 1630"/>
                <a:gd name="T1" fmla="*/ 1410 h 1410"/>
                <a:gd name="T2" fmla="*/ 814 w 1630"/>
                <a:gd name="T3" fmla="*/ 0 h 1410"/>
                <a:gd name="T4" fmla="*/ 1630 w 1630"/>
                <a:gd name="T5" fmla="*/ 1410 h 1410"/>
                <a:gd name="T6" fmla="*/ 0 w 1630"/>
                <a:gd name="T7" fmla="*/ 141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7F7F7F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0" name="Freeform 57"/>
            <p:cNvSpPr>
              <a:spLocks/>
            </p:cNvSpPr>
            <p:nvPr/>
          </p:nvSpPr>
          <p:spPr bwMode="auto">
            <a:xfrm>
              <a:off x="9072563" y="47625"/>
              <a:ext cx="1908175" cy="1644650"/>
            </a:xfrm>
            <a:custGeom>
              <a:avLst/>
              <a:gdLst>
                <a:gd name="T0" fmla="*/ 0 w 1630"/>
                <a:gd name="T1" fmla="*/ 1410 h 1410"/>
                <a:gd name="T2" fmla="*/ 814 w 1630"/>
                <a:gd name="T3" fmla="*/ 0 h 1410"/>
                <a:gd name="T4" fmla="*/ 1630 w 1630"/>
                <a:gd name="T5" fmla="*/ 1410 h 1410"/>
                <a:gd name="T6" fmla="*/ 0 w 1630"/>
                <a:gd name="T7" fmla="*/ 141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7F7F7F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1" name="Freeform 58"/>
            <p:cNvSpPr>
              <a:spLocks/>
            </p:cNvSpPr>
            <p:nvPr/>
          </p:nvSpPr>
          <p:spPr bwMode="auto">
            <a:xfrm rot="10800000">
              <a:off x="8064501" y="0"/>
              <a:ext cx="1908175" cy="1644650"/>
            </a:xfrm>
            <a:custGeom>
              <a:avLst/>
              <a:gdLst>
                <a:gd name="T0" fmla="*/ 0 w 1630"/>
                <a:gd name="T1" fmla="*/ 1410 h 1410"/>
                <a:gd name="T2" fmla="*/ 814 w 1630"/>
                <a:gd name="T3" fmla="*/ 0 h 1410"/>
                <a:gd name="T4" fmla="*/ 1630 w 1630"/>
                <a:gd name="T5" fmla="*/ 1410 h 1410"/>
                <a:gd name="T6" fmla="*/ 0 w 1630"/>
                <a:gd name="T7" fmla="*/ 141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7F7F7F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2" name="Freeform 59"/>
            <p:cNvSpPr>
              <a:spLocks/>
            </p:cNvSpPr>
            <p:nvPr/>
          </p:nvSpPr>
          <p:spPr bwMode="auto">
            <a:xfrm>
              <a:off x="1008063" y="36512"/>
              <a:ext cx="1908175" cy="1644650"/>
            </a:xfrm>
            <a:custGeom>
              <a:avLst/>
              <a:gdLst>
                <a:gd name="T0" fmla="*/ 0 w 1630"/>
                <a:gd name="T1" fmla="*/ 1410 h 1410"/>
                <a:gd name="T2" fmla="*/ 814 w 1630"/>
                <a:gd name="T3" fmla="*/ 0 h 1410"/>
                <a:gd name="T4" fmla="*/ 1630 w 1630"/>
                <a:gd name="T5" fmla="*/ 1410 h 1410"/>
                <a:gd name="T6" fmla="*/ 0 w 1630"/>
                <a:gd name="T7" fmla="*/ 141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7F7F7F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3" name="Freeform 60"/>
            <p:cNvSpPr>
              <a:spLocks/>
            </p:cNvSpPr>
            <p:nvPr/>
          </p:nvSpPr>
          <p:spPr bwMode="auto">
            <a:xfrm rot="10800000">
              <a:off x="2016126" y="0"/>
              <a:ext cx="1908175" cy="1644650"/>
            </a:xfrm>
            <a:custGeom>
              <a:avLst/>
              <a:gdLst>
                <a:gd name="T0" fmla="*/ 0 w 1630"/>
                <a:gd name="T1" fmla="*/ 1410 h 1410"/>
                <a:gd name="T2" fmla="*/ 814 w 1630"/>
                <a:gd name="T3" fmla="*/ 0 h 1410"/>
                <a:gd name="T4" fmla="*/ 1630 w 1630"/>
                <a:gd name="T5" fmla="*/ 1410 h 1410"/>
                <a:gd name="T6" fmla="*/ 0 w 1630"/>
                <a:gd name="T7" fmla="*/ 141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7F7F7F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4" name="Freeform 61"/>
            <p:cNvSpPr>
              <a:spLocks/>
            </p:cNvSpPr>
            <p:nvPr/>
          </p:nvSpPr>
          <p:spPr bwMode="auto">
            <a:xfrm rot="10800000">
              <a:off x="0" y="0"/>
              <a:ext cx="1908176" cy="1644650"/>
            </a:xfrm>
            <a:custGeom>
              <a:avLst/>
              <a:gdLst>
                <a:gd name="T0" fmla="*/ 0 w 1630"/>
                <a:gd name="T1" fmla="*/ 1410 h 1410"/>
                <a:gd name="T2" fmla="*/ 814 w 1630"/>
                <a:gd name="T3" fmla="*/ 0 h 1410"/>
                <a:gd name="T4" fmla="*/ 1630 w 1630"/>
                <a:gd name="T5" fmla="*/ 1410 h 1410"/>
                <a:gd name="T6" fmla="*/ 0 w 1630"/>
                <a:gd name="T7" fmla="*/ 1410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7F7F7F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5" name="Text Box 63"/>
            <p:cNvSpPr txBox="1">
              <a:spLocks noChangeArrowheads="1"/>
            </p:cNvSpPr>
            <p:nvPr/>
          </p:nvSpPr>
          <p:spPr bwMode="auto">
            <a:xfrm>
              <a:off x="3421063" y="1008062"/>
              <a:ext cx="1082675" cy="549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Inspiration</a:t>
              </a:r>
            </a:p>
          </p:txBody>
        </p:sp>
        <p:sp>
          <p:nvSpPr>
            <p:cNvPr id="256" name="Text Box 64"/>
            <p:cNvSpPr txBox="1">
              <a:spLocks noChangeArrowheads="1"/>
            </p:cNvSpPr>
            <p:nvPr/>
          </p:nvSpPr>
          <p:spPr bwMode="auto">
            <a:xfrm>
              <a:off x="2449513" y="2771775"/>
              <a:ext cx="1009650" cy="549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Clarity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&amp; Impact</a:t>
              </a:r>
            </a:p>
          </p:txBody>
        </p:sp>
        <p:sp>
          <p:nvSpPr>
            <p:cNvPr id="257" name="Text Box 65"/>
            <p:cNvSpPr txBox="1">
              <a:spLocks noChangeArrowheads="1"/>
            </p:cNvSpPr>
            <p:nvPr/>
          </p:nvSpPr>
          <p:spPr bwMode="auto">
            <a:xfrm>
              <a:off x="4325938" y="2771775"/>
              <a:ext cx="1289050" cy="549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Premium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</a:t>
              </a:r>
            </a:p>
          </p:txBody>
        </p:sp>
        <p:sp>
          <p:nvSpPr>
            <p:cNvPr id="258" name="Text Box 66"/>
            <p:cNvSpPr txBox="1">
              <a:spLocks noChangeArrowheads="1"/>
            </p:cNvSpPr>
            <p:nvPr/>
          </p:nvSpPr>
          <p:spPr bwMode="auto">
            <a:xfrm>
              <a:off x="3354388" y="1838325"/>
              <a:ext cx="1216025" cy="63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Appealing</a:t>
              </a:r>
            </a:p>
          </p:txBody>
        </p:sp>
        <p:sp>
          <p:nvSpPr>
            <p:cNvPr id="259" name="Text Box 67"/>
            <p:cNvSpPr txBox="1">
              <a:spLocks noChangeArrowheads="1"/>
            </p:cNvSpPr>
            <p:nvPr/>
          </p:nvSpPr>
          <p:spPr bwMode="auto">
            <a:xfrm>
              <a:off x="1944688" y="3592512"/>
              <a:ext cx="5653088" cy="549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Inspiration for your fine performance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Subscription offers you all designs you'll ever need to make your PowerPoint</a:t>
              </a:r>
            </a:p>
          </p:txBody>
        </p:sp>
        <p:sp>
          <p:nvSpPr>
            <p:cNvPr id="260" name="Text Box 68"/>
            <p:cNvSpPr txBox="1">
              <a:spLocks noChangeArrowheads="1"/>
            </p:cNvSpPr>
            <p:nvPr/>
          </p:nvSpPr>
          <p:spPr bwMode="auto">
            <a:xfrm>
              <a:off x="6321425" y="73025"/>
              <a:ext cx="1328738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</a:t>
              </a:r>
            </a:p>
          </p:txBody>
        </p:sp>
        <p:sp>
          <p:nvSpPr>
            <p:cNvPr id="261" name="Text Box 69"/>
            <p:cNvSpPr txBox="1">
              <a:spLocks noChangeArrowheads="1"/>
            </p:cNvSpPr>
            <p:nvPr/>
          </p:nvSpPr>
          <p:spPr bwMode="auto">
            <a:xfrm>
              <a:off x="7164388" y="1200150"/>
              <a:ext cx="26352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    </a:t>
              </a: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Catch The feel of Design in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contemporary colors and styles.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44337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Oval 117"/>
          <p:cNvSpPr>
            <a:spLocks noChangeArrowheads="1"/>
          </p:cNvSpPr>
          <p:nvPr/>
        </p:nvSpPr>
        <p:spPr bwMode="auto">
          <a:xfrm>
            <a:off x="500063" y="4286250"/>
            <a:ext cx="7286625" cy="2071688"/>
          </a:xfrm>
          <a:prstGeom prst="ellipse">
            <a:avLst/>
          </a:prstGeom>
          <a:gradFill rotWithShape="1">
            <a:gsLst>
              <a:gs pos="0">
                <a:srgbClr val="000000">
                  <a:alpha val="39999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91" name="Group 4"/>
          <p:cNvGrpSpPr>
            <a:grpSpLocks/>
          </p:cNvGrpSpPr>
          <p:nvPr/>
        </p:nvGrpSpPr>
        <p:grpSpPr bwMode="auto">
          <a:xfrm>
            <a:off x="119063" y="1274763"/>
            <a:ext cx="8667750" cy="4154487"/>
            <a:chOff x="0" y="0"/>
            <a:chExt cx="4516336" cy="4154487"/>
          </a:xfrm>
        </p:grpSpPr>
        <p:sp>
          <p:nvSpPr>
            <p:cNvPr id="192" name="AutoShape 812"/>
            <p:cNvSpPr>
              <a:spLocks noChangeArrowheads="1"/>
            </p:cNvSpPr>
            <p:nvPr/>
          </p:nvSpPr>
          <p:spPr bwMode="auto">
            <a:xfrm>
              <a:off x="124075" y="179387"/>
              <a:ext cx="4392261" cy="3975100"/>
            </a:xfrm>
            <a:prstGeom prst="roundRect">
              <a:avLst>
                <a:gd name="adj" fmla="val 4481"/>
              </a:avLst>
            </a:prstGeom>
            <a:gradFill rotWithShape="1">
              <a:gsLst>
                <a:gs pos="0">
                  <a:srgbClr val="A6A6A6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93" name="AutoShape 813"/>
            <p:cNvSpPr>
              <a:spLocks noChangeArrowheads="1"/>
            </p:cNvSpPr>
            <p:nvPr/>
          </p:nvSpPr>
          <p:spPr bwMode="auto">
            <a:xfrm>
              <a:off x="0" y="0"/>
              <a:ext cx="4254500" cy="384175"/>
            </a:xfrm>
            <a:prstGeom prst="roundRect">
              <a:avLst>
                <a:gd name="adj" fmla="val 26472"/>
              </a:avLst>
            </a:prstGeom>
            <a:gradFill rotWithShape="1">
              <a:gsLst>
                <a:gs pos="0">
                  <a:srgbClr val="FFFFFF">
                    <a:alpha val="79999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tIns="0" bIns="118800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3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endParaRPr kumimoji="0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HY견고딕" pitchFamily="2" charset="-127"/>
              </a:endParaRPr>
            </a:p>
          </p:txBody>
        </p:sp>
      </p:grpSp>
      <p:grpSp>
        <p:nvGrpSpPr>
          <p:cNvPr id="194" name="Group 7"/>
          <p:cNvGrpSpPr>
            <a:grpSpLocks/>
          </p:cNvGrpSpPr>
          <p:nvPr/>
        </p:nvGrpSpPr>
        <p:grpSpPr bwMode="auto">
          <a:xfrm>
            <a:off x="1957388" y="974725"/>
            <a:ext cx="5357812" cy="950913"/>
            <a:chOff x="0" y="0"/>
            <a:chExt cx="3375" cy="599"/>
          </a:xfrm>
        </p:grpSpPr>
        <p:pic>
          <p:nvPicPr>
            <p:cNvPr id="195" name="AutoShape 278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75" cy="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6" name="Text Box 9"/>
            <p:cNvSpPr txBox="1">
              <a:spLocks noChangeArrowheads="1"/>
            </p:cNvSpPr>
            <p:nvPr/>
          </p:nvSpPr>
          <p:spPr bwMode="auto">
            <a:xfrm>
              <a:off x="107" y="104"/>
              <a:ext cx="3055" cy="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graphicFrame>
        <p:nvGraphicFramePr>
          <p:cNvPr id="197" name="차트 3"/>
          <p:cNvGraphicFramePr>
            <a:graphicFrameLocks/>
          </p:cNvGraphicFramePr>
          <p:nvPr/>
        </p:nvGraphicFramePr>
        <p:xfrm>
          <a:off x="785813" y="1033463"/>
          <a:ext cx="7572375" cy="489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4" imgW="7571888" imgH="4895512" progId="Excel.Chart.8">
                  <p:embed/>
                </p:oleObj>
              </mc:Choice>
              <mc:Fallback>
                <p:oleObj r:id="rId4" imgW="7571888" imgH="4895512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813" y="1033463"/>
                        <a:ext cx="7572375" cy="4895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8" name="AutoShape 257"/>
          <p:cNvSpPr>
            <a:spLocks noChangeArrowheads="1"/>
          </p:cNvSpPr>
          <p:nvPr/>
        </p:nvSpPr>
        <p:spPr bwMode="auto">
          <a:xfrm>
            <a:off x="2211388" y="1052513"/>
            <a:ext cx="4665662" cy="2540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pic>
        <p:nvPicPr>
          <p:cNvPr id="199" name="Picture 16" descr="빛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2636838"/>
            <a:ext cx="4000500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0" name="Group 13"/>
          <p:cNvGrpSpPr>
            <a:grpSpLocks/>
          </p:cNvGrpSpPr>
          <p:nvPr/>
        </p:nvGrpSpPr>
        <p:grpSpPr bwMode="auto">
          <a:xfrm>
            <a:off x="3557588" y="2779713"/>
            <a:ext cx="1857375" cy="857250"/>
            <a:chOff x="0" y="0"/>
            <a:chExt cx="1114" cy="720"/>
          </a:xfrm>
        </p:grpSpPr>
        <p:sp>
          <p:nvSpPr>
            <p:cNvPr id="201" name="Oval 49"/>
            <p:cNvSpPr>
              <a:spLocks noChangeArrowheads="1"/>
            </p:cNvSpPr>
            <p:nvPr/>
          </p:nvSpPr>
          <p:spPr bwMode="auto">
            <a:xfrm>
              <a:off x="0" y="0"/>
              <a:ext cx="1114" cy="715"/>
            </a:xfrm>
            <a:prstGeom prst="ellipse">
              <a:avLst/>
            </a:prstGeom>
            <a:gradFill rotWithShape="1">
              <a:gsLst>
                <a:gs pos="0">
                  <a:srgbClr val="A15101"/>
                </a:gs>
                <a:gs pos="50000">
                  <a:srgbClr val="FFFFFF"/>
                </a:gs>
                <a:gs pos="100000">
                  <a:srgbClr val="B86E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02" name="Oval 50"/>
            <p:cNvSpPr>
              <a:spLocks noChangeArrowheads="1"/>
            </p:cNvSpPr>
            <p:nvPr/>
          </p:nvSpPr>
          <p:spPr bwMode="auto">
            <a:xfrm>
              <a:off x="52" y="112"/>
              <a:ext cx="1005" cy="608"/>
            </a:xfrm>
            <a:prstGeom prst="ellipse">
              <a:avLst/>
            </a:prstGeom>
            <a:gradFill rotWithShape="1">
              <a:gsLst>
                <a:gs pos="0">
                  <a:srgbClr val="404040"/>
                </a:gs>
                <a:gs pos="50000">
                  <a:srgbClr val="F5F4ED"/>
                </a:gs>
                <a:gs pos="100000">
                  <a:srgbClr val="C4BD97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99315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3"/>
          <p:cNvGrpSpPr>
            <a:grpSpLocks/>
          </p:cNvGrpSpPr>
          <p:nvPr/>
        </p:nvGrpSpPr>
        <p:grpSpPr bwMode="auto">
          <a:xfrm>
            <a:off x="2087563" y="1052513"/>
            <a:ext cx="6805612" cy="5184775"/>
            <a:chOff x="0" y="0"/>
            <a:chExt cx="6804917" cy="5184576"/>
          </a:xfrm>
        </p:grpSpPr>
        <p:pic>
          <p:nvPicPr>
            <p:cNvPr id="59" name="Group 7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4556" y="2095"/>
              <a:ext cx="1956616" cy="1956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0" name="Group 5"/>
            <p:cNvGrpSpPr>
              <a:grpSpLocks/>
            </p:cNvGrpSpPr>
            <p:nvPr/>
          </p:nvGrpSpPr>
          <p:grpSpPr bwMode="auto">
            <a:xfrm>
              <a:off x="186226" y="690916"/>
              <a:ext cx="3254932" cy="3279522"/>
              <a:chOff x="0" y="0"/>
              <a:chExt cx="3255264" cy="3279648"/>
            </a:xfrm>
          </p:grpSpPr>
          <p:pic>
            <p:nvPicPr>
              <p:cNvPr id="63" name="AutoShape 53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255264" cy="32796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4" name="Text Box 7"/>
              <p:cNvSpPr txBox="1">
                <a:spLocks noChangeArrowheads="1"/>
              </p:cNvSpPr>
              <p:nvPr/>
            </p:nvSpPr>
            <p:spPr bwMode="auto">
              <a:xfrm rot="18900000">
                <a:off x="-121755" y="1439452"/>
                <a:ext cx="3291111" cy="5902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61" name="Text Box 73"/>
            <p:cNvSpPr txBox="1">
              <a:spLocks noChangeArrowheads="1"/>
            </p:cNvSpPr>
            <p:nvPr/>
          </p:nvSpPr>
          <p:spPr bwMode="auto">
            <a:xfrm>
              <a:off x="3601669" y="2044622"/>
              <a:ext cx="3203248" cy="3139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Appealing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Captivate your viewing audience - PowerPoint Templates &amp; Backgrounds, Sleek Diagram &amp; Charts For Your Presentation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Animation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Dynamic look to your presentation Animation PowerPoint Templates &amp; Backgrounds for Your Impressive Presentation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Easy Search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Our easy to use and functional search engine helps you locate the right templates quickly saving you time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2" name="Text Box 74"/>
            <p:cNvSpPr txBox="1">
              <a:spLocks noChangeArrowheads="1"/>
            </p:cNvSpPr>
            <p:nvPr/>
          </p:nvSpPr>
          <p:spPr bwMode="auto">
            <a:xfrm>
              <a:off x="0" y="4892487"/>
              <a:ext cx="3347695" cy="244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 offer you what you want, when you want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65" name="Group 10"/>
          <p:cNvGrpSpPr>
            <a:grpSpLocks/>
          </p:cNvGrpSpPr>
          <p:nvPr/>
        </p:nvGrpSpPr>
        <p:grpSpPr bwMode="auto">
          <a:xfrm>
            <a:off x="-1979613" y="1736725"/>
            <a:ext cx="7562851" cy="7524750"/>
            <a:chOff x="0" y="0"/>
            <a:chExt cx="4765" cy="4740"/>
          </a:xfrm>
        </p:grpSpPr>
        <p:sp>
          <p:nvSpPr>
            <p:cNvPr id="66" name="Text Box 55"/>
            <p:cNvSpPr txBox="1">
              <a:spLocks noChangeArrowheads="1"/>
            </p:cNvSpPr>
            <p:nvPr/>
          </p:nvSpPr>
          <p:spPr bwMode="auto">
            <a:xfrm>
              <a:off x="1578" y="402"/>
              <a:ext cx="58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Clarity &amp;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Impact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7" name="Text Box 56"/>
            <p:cNvSpPr txBox="1">
              <a:spLocks noChangeArrowheads="1"/>
            </p:cNvSpPr>
            <p:nvPr/>
          </p:nvSpPr>
          <p:spPr bwMode="auto">
            <a:xfrm>
              <a:off x="1573" y="793"/>
              <a:ext cx="58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Premium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8" name="Text Box 57"/>
            <p:cNvSpPr txBox="1">
              <a:spLocks noChangeArrowheads="1"/>
            </p:cNvSpPr>
            <p:nvPr/>
          </p:nvSpPr>
          <p:spPr bwMode="auto">
            <a:xfrm>
              <a:off x="1707" y="1179"/>
              <a:ext cx="45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Subtle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Touch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9" name="Text Box 58"/>
            <p:cNvSpPr txBox="1">
              <a:spLocks noChangeArrowheads="1"/>
            </p:cNvSpPr>
            <p:nvPr/>
          </p:nvSpPr>
          <p:spPr bwMode="auto">
            <a:xfrm>
              <a:off x="1563" y="1905"/>
              <a:ext cx="596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Appealing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70" name="Group 15"/>
            <p:cNvGrpSpPr>
              <a:grpSpLocks/>
            </p:cNvGrpSpPr>
            <p:nvPr/>
          </p:nvGrpSpPr>
          <p:grpSpPr bwMode="auto">
            <a:xfrm>
              <a:off x="2150" y="1456"/>
              <a:ext cx="1244" cy="1252"/>
              <a:chOff x="0" y="0"/>
              <a:chExt cx="1975104" cy="1987296"/>
            </a:xfrm>
          </p:grpSpPr>
          <p:pic>
            <p:nvPicPr>
              <p:cNvPr id="84" name="Freeform 59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975104" cy="1987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5" name="Text Box 17"/>
              <p:cNvSpPr txBox="1">
                <a:spLocks noChangeArrowheads="1"/>
              </p:cNvSpPr>
              <p:nvPr/>
            </p:nvSpPr>
            <p:spPr bwMode="auto">
              <a:xfrm>
                <a:off x="80328" y="74994"/>
                <a:ext cx="1646238" cy="1647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71" name="Oval 60"/>
            <p:cNvSpPr>
              <a:spLocks noChangeArrowheads="1"/>
            </p:cNvSpPr>
            <p:nvPr/>
          </p:nvSpPr>
          <p:spPr bwMode="auto">
            <a:xfrm>
              <a:off x="2268" y="1587"/>
              <a:ext cx="224" cy="22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2" name="Freeform 61"/>
            <p:cNvSpPr>
              <a:spLocks/>
            </p:cNvSpPr>
            <p:nvPr/>
          </p:nvSpPr>
          <p:spPr bwMode="auto">
            <a:xfrm>
              <a:off x="2201" y="1532"/>
              <a:ext cx="705" cy="304"/>
            </a:xfrm>
            <a:custGeom>
              <a:avLst/>
              <a:gdLst>
                <a:gd name="T0" fmla="*/ 836 w 836"/>
                <a:gd name="T1" fmla="*/ 360 h 360"/>
                <a:gd name="T2" fmla="*/ 836 w 836"/>
                <a:gd name="T3" fmla="*/ 360 h 360"/>
                <a:gd name="T4" fmla="*/ 796 w 836"/>
                <a:gd name="T5" fmla="*/ 320 h 360"/>
                <a:gd name="T6" fmla="*/ 754 w 836"/>
                <a:gd name="T7" fmla="*/ 280 h 360"/>
                <a:gd name="T8" fmla="*/ 710 w 836"/>
                <a:gd name="T9" fmla="*/ 244 h 360"/>
                <a:gd name="T10" fmla="*/ 664 w 836"/>
                <a:gd name="T11" fmla="*/ 210 h 360"/>
                <a:gd name="T12" fmla="*/ 616 w 836"/>
                <a:gd name="T13" fmla="*/ 178 h 360"/>
                <a:gd name="T14" fmla="*/ 566 w 836"/>
                <a:gd name="T15" fmla="*/ 148 h 360"/>
                <a:gd name="T16" fmla="*/ 516 w 836"/>
                <a:gd name="T17" fmla="*/ 122 h 360"/>
                <a:gd name="T18" fmla="*/ 464 w 836"/>
                <a:gd name="T19" fmla="*/ 96 h 360"/>
                <a:gd name="T20" fmla="*/ 410 w 836"/>
                <a:gd name="T21" fmla="*/ 74 h 360"/>
                <a:gd name="T22" fmla="*/ 354 w 836"/>
                <a:gd name="T23" fmla="*/ 56 h 360"/>
                <a:gd name="T24" fmla="*/ 298 w 836"/>
                <a:gd name="T25" fmla="*/ 38 h 360"/>
                <a:gd name="T26" fmla="*/ 240 w 836"/>
                <a:gd name="T27" fmla="*/ 26 h 360"/>
                <a:gd name="T28" fmla="*/ 182 w 836"/>
                <a:gd name="T29" fmla="*/ 14 h 360"/>
                <a:gd name="T30" fmla="*/ 122 w 836"/>
                <a:gd name="T31" fmla="*/ 6 h 360"/>
                <a:gd name="T32" fmla="*/ 62 w 836"/>
                <a:gd name="T33" fmla="*/ 2 h 360"/>
                <a:gd name="T34" fmla="*/ 0 w 836"/>
                <a:gd name="T35" fmla="*/ 0 h 360"/>
                <a:gd name="T36" fmla="*/ 0 w 836"/>
                <a:gd name="T37" fmla="*/ 360 h 360"/>
                <a:gd name="T38" fmla="*/ 836 w 836"/>
                <a:gd name="T39" fmla="*/ 360 h 360"/>
                <a:gd name="T40" fmla="*/ 0 w 836"/>
                <a:gd name="T41" fmla="*/ 0 h 360"/>
                <a:gd name="T42" fmla="*/ 836 w 836"/>
                <a:gd name="T43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T40" t="T41" r="T42" b="T43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3" name="AutoShape 62"/>
            <p:cNvSpPr>
              <a:spLocks/>
            </p:cNvSpPr>
            <p:nvPr/>
          </p:nvSpPr>
          <p:spPr bwMode="auto">
            <a:xfrm rot="2700000">
              <a:off x="788" y="1128"/>
              <a:ext cx="2823" cy="2823"/>
            </a:xfrm>
            <a:custGeom>
              <a:avLst/>
              <a:gdLst>
                <a:gd name="T0" fmla="*/ 5024 w 21600"/>
                <a:gd name="T1" fmla="*/ 5073 h 21600"/>
                <a:gd name="T2" fmla="*/ 10800 w 21600"/>
                <a:gd name="T3" fmla="*/ 2667 h 21600"/>
                <a:gd name="T4" fmla="*/ 16575 w 21600"/>
                <a:gd name="T5" fmla="*/ 5073 h 21600"/>
                <a:gd name="T6" fmla="*/ 18469 w 21600"/>
                <a:gd name="T7" fmla="*/ 3195 h 21600"/>
                <a:gd name="T8" fmla="*/ 10799 w 21600"/>
                <a:gd name="T9" fmla="*/ 0 h 21600"/>
                <a:gd name="T10" fmla="*/ 3130 w 21600"/>
                <a:gd name="T11" fmla="*/ 3195 h 21600"/>
                <a:gd name="T12" fmla="*/ 5024 w 21600"/>
                <a:gd name="T13" fmla="*/ 5073 h 21600"/>
                <a:gd name="T14" fmla="*/ 1668 w 21600"/>
                <a:gd name="T15" fmla="*/ 0 h 21600"/>
                <a:gd name="T16" fmla="*/ 19932 w 21600"/>
                <a:gd name="T17" fmla="*/ 645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21600" h="21600">
                  <a:moveTo>
                    <a:pt x="5024" y="5073"/>
                  </a:moveTo>
                  <a:cubicBezTo>
                    <a:pt x="6551" y="3533"/>
                    <a:pt x="8630" y="2666"/>
                    <a:pt x="10800" y="2667"/>
                  </a:cubicBezTo>
                  <a:cubicBezTo>
                    <a:pt x="12969" y="2667"/>
                    <a:pt x="15048" y="3533"/>
                    <a:pt x="16575" y="5073"/>
                  </a:cubicBezTo>
                  <a:lnTo>
                    <a:pt x="18469" y="3195"/>
                  </a:lnTo>
                  <a:cubicBezTo>
                    <a:pt x="16441" y="1150"/>
                    <a:pt x="13680" y="-1"/>
                    <a:pt x="10799" y="0"/>
                  </a:cubicBezTo>
                  <a:cubicBezTo>
                    <a:pt x="7919" y="0"/>
                    <a:pt x="5158" y="1150"/>
                    <a:pt x="3130" y="3195"/>
                  </a:cubicBezTo>
                  <a:lnTo>
                    <a:pt x="5024" y="5073"/>
                  </a:lnTo>
                  <a:close/>
                </a:path>
              </a:pathLst>
            </a:custGeom>
            <a:solidFill>
              <a:srgbClr val="D9D9D9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vert="eaVert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4" name="AutoShape 63"/>
            <p:cNvSpPr>
              <a:spLocks/>
            </p:cNvSpPr>
            <p:nvPr/>
          </p:nvSpPr>
          <p:spPr bwMode="auto">
            <a:xfrm rot="2700000">
              <a:off x="398" y="738"/>
              <a:ext cx="3608" cy="3608"/>
            </a:xfrm>
            <a:custGeom>
              <a:avLst/>
              <a:gdLst>
                <a:gd name="T0" fmla="*/ 4689 w 21600"/>
                <a:gd name="T1" fmla="*/ 4743 h 21600"/>
                <a:gd name="T2" fmla="*/ 10800 w 21600"/>
                <a:gd name="T3" fmla="*/ 2196 h 21600"/>
                <a:gd name="T4" fmla="*/ 16910 w 21600"/>
                <a:gd name="T5" fmla="*/ 4743 h 21600"/>
                <a:gd name="T6" fmla="*/ 18470 w 21600"/>
                <a:gd name="T7" fmla="*/ 3197 h 21600"/>
                <a:gd name="T8" fmla="*/ 10799 w 21600"/>
                <a:gd name="T9" fmla="*/ 0 h 21600"/>
                <a:gd name="T10" fmla="*/ 3129 w 21600"/>
                <a:gd name="T11" fmla="*/ 3197 h 21600"/>
                <a:gd name="T12" fmla="*/ 4689 w 21600"/>
                <a:gd name="T13" fmla="*/ 4743 h 21600"/>
                <a:gd name="T14" fmla="*/ 1670 w 21600"/>
                <a:gd name="T15" fmla="*/ 0 h 21600"/>
                <a:gd name="T16" fmla="*/ 19930 w 21600"/>
                <a:gd name="T17" fmla="*/ 620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21600" h="21600">
                  <a:moveTo>
                    <a:pt x="4689" y="4743"/>
                  </a:moveTo>
                  <a:cubicBezTo>
                    <a:pt x="6304" y="3113"/>
                    <a:pt x="8504" y="2195"/>
                    <a:pt x="10800" y="2196"/>
                  </a:cubicBezTo>
                  <a:cubicBezTo>
                    <a:pt x="13095" y="2196"/>
                    <a:pt x="15295" y="3113"/>
                    <a:pt x="16910" y="4743"/>
                  </a:cubicBezTo>
                  <a:lnTo>
                    <a:pt x="18470" y="3197"/>
                  </a:lnTo>
                  <a:cubicBezTo>
                    <a:pt x="16442" y="1151"/>
                    <a:pt x="13680" y="-1"/>
                    <a:pt x="10799" y="0"/>
                  </a:cubicBezTo>
                  <a:cubicBezTo>
                    <a:pt x="7919" y="0"/>
                    <a:pt x="5157" y="1151"/>
                    <a:pt x="3129" y="3197"/>
                  </a:cubicBezTo>
                  <a:lnTo>
                    <a:pt x="4689" y="4743"/>
                  </a:lnTo>
                  <a:close/>
                </a:path>
              </a:pathLst>
            </a:custGeom>
            <a:solidFill>
              <a:srgbClr val="BFBFB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vert="eaVert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5" name="AutoShape 64"/>
            <p:cNvSpPr>
              <a:spLocks/>
            </p:cNvSpPr>
            <p:nvPr/>
          </p:nvSpPr>
          <p:spPr bwMode="auto">
            <a:xfrm rot="2700000">
              <a:off x="0" y="340"/>
              <a:ext cx="4400" cy="4400"/>
            </a:xfrm>
            <a:custGeom>
              <a:avLst/>
              <a:gdLst>
                <a:gd name="T0" fmla="*/ 4430 w 21600"/>
                <a:gd name="T1" fmla="*/ 4449 h 21600"/>
                <a:gd name="T2" fmla="*/ 10800 w 21600"/>
                <a:gd name="T3" fmla="*/ 1805 h 21600"/>
                <a:gd name="T4" fmla="*/ 17169 w 21600"/>
                <a:gd name="T5" fmla="*/ 4449 h 21600"/>
                <a:gd name="T6" fmla="*/ 18448 w 21600"/>
                <a:gd name="T7" fmla="*/ 3174 h 21600"/>
                <a:gd name="T8" fmla="*/ 10799 w 21600"/>
                <a:gd name="T9" fmla="*/ 0 h 21600"/>
                <a:gd name="T10" fmla="*/ 3151 w 21600"/>
                <a:gd name="T11" fmla="*/ 3174 h 21600"/>
                <a:gd name="T12" fmla="*/ 4430 w 21600"/>
                <a:gd name="T13" fmla="*/ 4449 h 21600"/>
                <a:gd name="T14" fmla="*/ 1689 w 21600"/>
                <a:gd name="T15" fmla="*/ 0 h 21600"/>
                <a:gd name="T16" fmla="*/ 19911 w 21600"/>
                <a:gd name="T17" fmla="*/ 597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21600" h="21600">
                  <a:moveTo>
                    <a:pt x="4430" y="4449"/>
                  </a:moveTo>
                  <a:cubicBezTo>
                    <a:pt x="6117" y="2756"/>
                    <a:pt x="8409" y="1804"/>
                    <a:pt x="10800" y="1805"/>
                  </a:cubicBezTo>
                  <a:cubicBezTo>
                    <a:pt x="13190" y="1805"/>
                    <a:pt x="15482" y="2756"/>
                    <a:pt x="17169" y="4449"/>
                  </a:cubicBezTo>
                  <a:lnTo>
                    <a:pt x="18448" y="3174"/>
                  </a:lnTo>
                  <a:cubicBezTo>
                    <a:pt x="16421" y="1142"/>
                    <a:pt x="13669" y="-1"/>
                    <a:pt x="10799" y="0"/>
                  </a:cubicBezTo>
                  <a:cubicBezTo>
                    <a:pt x="7930" y="0"/>
                    <a:pt x="5178" y="1142"/>
                    <a:pt x="3151" y="3174"/>
                  </a:cubicBezTo>
                  <a:lnTo>
                    <a:pt x="4430" y="4449"/>
                  </a:lnTo>
                  <a:close/>
                </a:path>
              </a:pathLst>
            </a:custGeom>
            <a:solidFill>
              <a:srgbClr val="BFBFBF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vert="eaVert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6" name="Freeform 65"/>
            <p:cNvSpPr>
              <a:spLocks/>
            </p:cNvSpPr>
            <p:nvPr/>
          </p:nvSpPr>
          <p:spPr bwMode="auto">
            <a:xfrm>
              <a:off x="2201" y="363"/>
              <a:ext cx="1577" cy="679"/>
            </a:xfrm>
            <a:custGeom>
              <a:avLst/>
              <a:gdLst>
                <a:gd name="T0" fmla="*/ 836 w 836"/>
                <a:gd name="T1" fmla="*/ 360 h 360"/>
                <a:gd name="T2" fmla="*/ 836 w 836"/>
                <a:gd name="T3" fmla="*/ 360 h 360"/>
                <a:gd name="T4" fmla="*/ 796 w 836"/>
                <a:gd name="T5" fmla="*/ 320 h 360"/>
                <a:gd name="T6" fmla="*/ 754 w 836"/>
                <a:gd name="T7" fmla="*/ 280 h 360"/>
                <a:gd name="T8" fmla="*/ 710 w 836"/>
                <a:gd name="T9" fmla="*/ 244 h 360"/>
                <a:gd name="T10" fmla="*/ 664 w 836"/>
                <a:gd name="T11" fmla="*/ 210 h 360"/>
                <a:gd name="T12" fmla="*/ 616 w 836"/>
                <a:gd name="T13" fmla="*/ 178 h 360"/>
                <a:gd name="T14" fmla="*/ 566 w 836"/>
                <a:gd name="T15" fmla="*/ 148 h 360"/>
                <a:gd name="T16" fmla="*/ 516 w 836"/>
                <a:gd name="T17" fmla="*/ 122 h 360"/>
                <a:gd name="T18" fmla="*/ 464 w 836"/>
                <a:gd name="T19" fmla="*/ 96 h 360"/>
                <a:gd name="T20" fmla="*/ 410 w 836"/>
                <a:gd name="T21" fmla="*/ 74 h 360"/>
                <a:gd name="T22" fmla="*/ 354 w 836"/>
                <a:gd name="T23" fmla="*/ 56 h 360"/>
                <a:gd name="T24" fmla="*/ 298 w 836"/>
                <a:gd name="T25" fmla="*/ 38 h 360"/>
                <a:gd name="T26" fmla="*/ 240 w 836"/>
                <a:gd name="T27" fmla="*/ 26 h 360"/>
                <a:gd name="T28" fmla="*/ 182 w 836"/>
                <a:gd name="T29" fmla="*/ 14 h 360"/>
                <a:gd name="T30" fmla="*/ 122 w 836"/>
                <a:gd name="T31" fmla="*/ 6 h 360"/>
                <a:gd name="T32" fmla="*/ 62 w 836"/>
                <a:gd name="T33" fmla="*/ 2 h 360"/>
                <a:gd name="T34" fmla="*/ 0 w 836"/>
                <a:gd name="T35" fmla="*/ 0 h 360"/>
                <a:gd name="T36" fmla="*/ 0 w 836"/>
                <a:gd name="T37" fmla="*/ 360 h 360"/>
                <a:gd name="T38" fmla="*/ 836 w 836"/>
                <a:gd name="T39" fmla="*/ 360 h 360"/>
                <a:gd name="T40" fmla="*/ 0 w 836"/>
                <a:gd name="T41" fmla="*/ 0 h 360"/>
                <a:gd name="T42" fmla="*/ 836 w 836"/>
                <a:gd name="T43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T40" t="T41" r="T42" b="T43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7" name="Freeform 66"/>
            <p:cNvSpPr>
              <a:spLocks/>
            </p:cNvSpPr>
            <p:nvPr/>
          </p:nvSpPr>
          <p:spPr bwMode="auto">
            <a:xfrm>
              <a:off x="2201" y="756"/>
              <a:ext cx="1266" cy="545"/>
            </a:xfrm>
            <a:custGeom>
              <a:avLst/>
              <a:gdLst>
                <a:gd name="T0" fmla="*/ 836 w 836"/>
                <a:gd name="T1" fmla="*/ 360 h 360"/>
                <a:gd name="T2" fmla="*/ 836 w 836"/>
                <a:gd name="T3" fmla="*/ 360 h 360"/>
                <a:gd name="T4" fmla="*/ 796 w 836"/>
                <a:gd name="T5" fmla="*/ 320 h 360"/>
                <a:gd name="T6" fmla="*/ 754 w 836"/>
                <a:gd name="T7" fmla="*/ 280 h 360"/>
                <a:gd name="T8" fmla="*/ 710 w 836"/>
                <a:gd name="T9" fmla="*/ 244 h 360"/>
                <a:gd name="T10" fmla="*/ 664 w 836"/>
                <a:gd name="T11" fmla="*/ 210 h 360"/>
                <a:gd name="T12" fmla="*/ 616 w 836"/>
                <a:gd name="T13" fmla="*/ 178 h 360"/>
                <a:gd name="T14" fmla="*/ 566 w 836"/>
                <a:gd name="T15" fmla="*/ 148 h 360"/>
                <a:gd name="T16" fmla="*/ 516 w 836"/>
                <a:gd name="T17" fmla="*/ 122 h 360"/>
                <a:gd name="T18" fmla="*/ 464 w 836"/>
                <a:gd name="T19" fmla="*/ 96 h 360"/>
                <a:gd name="T20" fmla="*/ 410 w 836"/>
                <a:gd name="T21" fmla="*/ 74 h 360"/>
                <a:gd name="T22" fmla="*/ 354 w 836"/>
                <a:gd name="T23" fmla="*/ 56 h 360"/>
                <a:gd name="T24" fmla="*/ 298 w 836"/>
                <a:gd name="T25" fmla="*/ 38 h 360"/>
                <a:gd name="T26" fmla="*/ 240 w 836"/>
                <a:gd name="T27" fmla="*/ 26 h 360"/>
                <a:gd name="T28" fmla="*/ 182 w 836"/>
                <a:gd name="T29" fmla="*/ 14 h 360"/>
                <a:gd name="T30" fmla="*/ 122 w 836"/>
                <a:gd name="T31" fmla="*/ 6 h 360"/>
                <a:gd name="T32" fmla="*/ 62 w 836"/>
                <a:gd name="T33" fmla="*/ 2 h 360"/>
                <a:gd name="T34" fmla="*/ 0 w 836"/>
                <a:gd name="T35" fmla="*/ 0 h 360"/>
                <a:gd name="T36" fmla="*/ 0 w 836"/>
                <a:gd name="T37" fmla="*/ 360 h 360"/>
                <a:gd name="T38" fmla="*/ 836 w 836"/>
                <a:gd name="T39" fmla="*/ 360 h 360"/>
                <a:gd name="T40" fmla="*/ 0 w 836"/>
                <a:gd name="T41" fmla="*/ 0 h 360"/>
                <a:gd name="T42" fmla="*/ 836 w 836"/>
                <a:gd name="T43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T40" t="T41" r="T42" b="T43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8" name="Freeform 67"/>
            <p:cNvSpPr>
              <a:spLocks/>
            </p:cNvSpPr>
            <p:nvPr/>
          </p:nvSpPr>
          <p:spPr bwMode="auto">
            <a:xfrm>
              <a:off x="2201" y="1150"/>
              <a:ext cx="996" cy="429"/>
            </a:xfrm>
            <a:custGeom>
              <a:avLst/>
              <a:gdLst>
                <a:gd name="T0" fmla="*/ 836 w 836"/>
                <a:gd name="T1" fmla="*/ 360 h 360"/>
                <a:gd name="T2" fmla="*/ 836 w 836"/>
                <a:gd name="T3" fmla="*/ 360 h 360"/>
                <a:gd name="T4" fmla="*/ 796 w 836"/>
                <a:gd name="T5" fmla="*/ 320 h 360"/>
                <a:gd name="T6" fmla="*/ 754 w 836"/>
                <a:gd name="T7" fmla="*/ 280 h 360"/>
                <a:gd name="T8" fmla="*/ 710 w 836"/>
                <a:gd name="T9" fmla="*/ 244 h 360"/>
                <a:gd name="T10" fmla="*/ 664 w 836"/>
                <a:gd name="T11" fmla="*/ 210 h 360"/>
                <a:gd name="T12" fmla="*/ 616 w 836"/>
                <a:gd name="T13" fmla="*/ 178 h 360"/>
                <a:gd name="T14" fmla="*/ 566 w 836"/>
                <a:gd name="T15" fmla="*/ 148 h 360"/>
                <a:gd name="T16" fmla="*/ 516 w 836"/>
                <a:gd name="T17" fmla="*/ 122 h 360"/>
                <a:gd name="T18" fmla="*/ 464 w 836"/>
                <a:gd name="T19" fmla="*/ 96 h 360"/>
                <a:gd name="T20" fmla="*/ 410 w 836"/>
                <a:gd name="T21" fmla="*/ 74 h 360"/>
                <a:gd name="T22" fmla="*/ 354 w 836"/>
                <a:gd name="T23" fmla="*/ 56 h 360"/>
                <a:gd name="T24" fmla="*/ 298 w 836"/>
                <a:gd name="T25" fmla="*/ 38 h 360"/>
                <a:gd name="T26" fmla="*/ 240 w 836"/>
                <a:gd name="T27" fmla="*/ 26 h 360"/>
                <a:gd name="T28" fmla="*/ 182 w 836"/>
                <a:gd name="T29" fmla="*/ 14 h 360"/>
                <a:gd name="T30" fmla="*/ 122 w 836"/>
                <a:gd name="T31" fmla="*/ 6 h 360"/>
                <a:gd name="T32" fmla="*/ 62 w 836"/>
                <a:gd name="T33" fmla="*/ 2 h 360"/>
                <a:gd name="T34" fmla="*/ 0 w 836"/>
                <a:gd name="T35" fmla="*/ 0 h 360"/>
                <a:gd name="T36" fmla="*/ 0 w 836"/>
                <a:gd name="T37" fmla="*/ 360 h 360"/>
                <a:gd name="T38" fmla="*/ 836 w 836"/>
                <a:gd name="T39" fmla="*/ 360 h 360"/>
                <a:gd name="T40" fmla="*/ 0 w 836"/>
                <a:gd name="T41" fmla="*/ 0 h 360"/>
                <a:gd name="T42" fmla="*/ 836 w 836"/>
                <a:gd name="T43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T40" t="T41" r="T42" b="T43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9" name="Freeform 68"/>
            <p:cNvSpPr>
              <a:spLocks/>
            </p:cNvSpPr>
            <p:nvPr/>
          </p:nvSpPr>
          <p:spPr bwMode="auto">
            <a:xfrm>
              <a:off x="2201" y="0"/>
              <a:ext cx="2564" cy="2541"/>
            </a:xfrm>
            <a:custGeom>
              <a:avLst/>
              <a:gdLst>
                <a:gd name="T0" fmla="*/ 0 w 3016"/>
                <a:gd name="T1" fmla="*/ 0 h 2767"/>
                <a:gd name="T2" fmla="*/ 0 w 3016"/>
                <a:gd name="T3" fmla="*/ 2767 h 2767"/>
                <a:gd name="T4" fmla="*/ 3016 w 3016"/>
                <a:gd name="T5" fmla="*/ 2767 h 2767"/>
                <a:gd name="T6" fmla="*/ 0 w 3016"/>
                <a:gd name="T7" fmla="*/ 0 h 2767"/>
                <a:gd name="T8" fmla="*/ 3016 w 3016"/>
                <a:gd name="T9" fmla="*/ 2767 h 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3016" h="2767">
                  <a:moveTo>
                    <a:pt x="0" y="0"/>
                  </a:moveTo>
                  <a:lnTo>
                    <a:pt x="0" y="2767"/>
                  </a:lnTo>
                  <a:lnTo>
                    <a:pt x="3016" y="2767"/>
                  </a:lnTo>
                </a:path>
              </a:pathLst>
            </a:custGeom>
            <a:noFill/>
            <a:ln w="38100" cap="rnd" cmpd="sng">
              <a:solidFill>
                <a:srgbClr val="404040"/>
              </a:solidFill>
              <a:prstDash val="sysDot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0" name="WordArt 69"/>
            <p:cNvSpPr>
              <a:spLocks noChangeArrowheads="1" noChangeShapeType="1" noTextEdit="1"/>
            </p:cNvSpPr>
            <p:nvPr/>
          </p:nvSpPr>
          <p:spPr bwMode="auto">
            <a:xfrm rot="2700000">
              <a:off x="931" y="709"/>
              <a:ext cx="3359" cy="287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030077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Immense Visual Appeal</a:t>
              </a:r>
              <a:endParaRPr kumimoji="0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81" name="WordArt 70"/>
            <p:cNvSpPr>
              <a:spLocks noChangeArrowheads="1" noChangeShapeType="1" noTextEdit="1"/>
            </p:cNvSpPr>
            <p:nvPr/>
          </p:nvSpPr>
          <p:spPr bwMode="auto">
            <a:xfrm rot="2700000">
              <a:off x="898" y="1002"/>
              <a:ext cx="2918" cy="276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192684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Eye-Catching Visual</a:t>
              </a:r>
              <a:endParaRPr kumimoji="0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82" name="WordArt 71"/>
            <p:cNvSpPr>
              <a:spLocks noChangeArrowheads="1" noChangeShapeType="1" noTextEdit="1"/>
            </p:cNvSpPr>
            <p:nvPr/>
          </p:nvSpPr>
          <p:spPr bwMode="auto">
            <a:xfrm rot="2700000">
              <a:off x="1413" y="1440"/>
              <a:ext cx="2094" cy="168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508476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Easy To Use</a:t>
              </a:r>
              <a:endParaRPr kumimoji="0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83" name="WordArt 72"/>
            <p:cNvSpPr>
              <a:spLocks noChangeArrowheads="1" noChangeShapeType="1" noTextEdit="1"/>
            </p:cNvSpPr>
            <p:nvPr/>
          </p:nvSpPr>
          <p:spPr bwMode="auto">
            <a:xfrm rot="2700000">
              <a:off x="1039" y="1585"/>
              <a:ext cx="1992" cy="2199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429012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Universal Design</a:t>
              </a:r>
              <a:endParaRPr kumimoji="0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</p:grpSp>
      <p:grpSp>
        <p:nvGrpSpPr>
          <p:cNvPr id="86" name="Group 31"/>
          <p:cNvGrpSpPr>
            <a:grpSpLocks/>
          </p:cNvGrpSpPr>
          <p:nvPr/>
        </p:nvGrpSpPr>
        <p:grpSpPr bwMode="auto">
          <a:xfrm>
            <a:off x="2087563" y="1052513"/>
            <a:ext cx="6805612" cy="5184775"/>
            <a:chOff x="0" y="0"/>
            <a:chExt cx="6804917" cy="5184576"/>
          </a:xfrm>
        </p:grpSpPr>
        <p:pic>
          <p:nvPicPr>
            <p:cNvPr id="87" name="Group 75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4556" y="2095"/>
              <a:ext cx="1956616" cy="1956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8" name="Group 33"/>
            <p:cNvGrpSpPr>
              <a:grpSpLocks/>
            </p:cNvGrpSpPr>
            <p:nvPr/>
          </p:nvGrpSpPr>
          <p:grpSpPr bwMode="auto">
            <a:xfrm>
              <a:off x="186226" y="690916"/>
              <a:ext cx="3254932" cy="3279522"/>
              <a:chOff x="0" y="0"/>
              <a:chExt cx="3255264" cy="3279648"/>
            </a:xfrm>
          </p:grpSpPr>
          <p:pic>
            <p:nvPicPr>
              <p:cNvPr id="91" name="AutoShape 53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255264" cy="32796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" name="Text Box 35"/>
              <p:cNvSpPr txBox="1">
                <a:spLocks noChangeArrowheads="1"/>
              </p:cNvSpPr>
              <p:nvPr/>
            </p:nvSpPr>
            <p:spPr bwMode="auto">
              <a:xfrm rot="18900000">
                <a:off x="-121755" y="1439452"/>
                <a:ext cx="3291111" cy="5902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Malgun Gothic" pitchFamily="34" charset="-127"/>
                </a:endParaRPr>
              </a:p>
            </p:txBody>
          </p:sp>
        </p:grpSp>
        <p:sp>
          <p:nvSpPr>
            <p:cNvPr id="89" name="Text Box 73"/>
            <p:cNvSpPr txBox="1">
              <a:spLocks noChangeArrowheads="1"/>
            </p:cNvSpPr>
            <p:nvPr/>
          </p:nvSpPr>
          <p:spPr bwMode="auto">
            <a:xfrm>
              <a:off x="3601669" y="2044622"/>
              <a:ext cx="3203248" cy="3139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Appealing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Captivate your viewing audience - PowerPoint Templates &amp; Backgrounds, Sleek Diagram &amp; Charts For Your Presentation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Animation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Dynamic look to your presentation Animation PowerPoint Templates &amp; Backgrounds for Your Impressive Presentation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Easy Search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Our easy to use and functional search engine helps you locate the right templates quickly saving you time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0" name="Text Box 74"/>
            <p:cNvSpPr txBox="1">
              <a:spLocks noChangeArrowheads="1"/>
            </p:cNvSpPr>
            <p:nvPr/>
          </p:nvSpPr>
          <p:spPr bwMode="auto">
            <a:xfrm>
              <a:off x="0" y="4892487"/>
              <a:ext cx="3347695" cy="244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 offer you what you want, when you want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93" name="Group 38"/>
          <p:cNvGrpSpPr>
            <a:grpSpLocks/>
          </p:cNvGrpSpPr>
          <p:nvPr/>
        </p:nvGrpSpPr>
        <p:grpSpPr bwMode="auto">
          <a:xfrm>
            <a:off x="-1979613" y="1736725"/>
            <a:ext cx="7562851" cy="7524750"/>
            <a:chOff x="0" y="0"/>
            <a:chExt cx="4765" cy="4740"/>
          </a:xfrm>
        </p:grpSpPr>
        <p:sp>
          <p:nvSpPr>
            <p:cNvPr id="94" name="Text Box 55"/>
            <p:cNvSpPr txBox="1">
              <a:spLocks noChangeArrowheads="1"/>
            </p:cNvSpPr>
            <p:nvPr/>
          </p:nvSpPr>
          <p:spPr bwMode="auto">
            <a:xfrm>
              <a:off x="1578" y="402"/>
              <a:ext cx="58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Clarity &amp;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Impact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5" name="Text Box 56"/>
            <p:cNvSpPr txBox="1">
              <a:spLocks noChangeArrowheads="1"/>
            </p:cNvSpPr>
            <p:nvPr/>
          </p:nvSpPr>
          <p:spPr bwMode="auto">
            <a:xfrm>
              <a:off x="1573" y="793"/>
              <a:ext cx="58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Premium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6" name="Text Box 57"/>
            <p:cNvSpPr txBox="1">
              <a:spLocks noChangeArrowheads="1"/>
            </p:cNvSpPr>
            <p:nvPr/>
          </p:nvSpPr>
          <p:spPr bwMode="auto">
            <a:xfrm>
              <a:off x="1707" y="1179"/>
              <a:ext cx="45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Subtle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Touch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7" name="Text Box 58"/>
            <p:cNvSpPr txBox="1">
              <a:spLocks noChangeArrowheads="1"/>
            </p:cNvSpPr>
            <p:nvPr/>
          </p:nvSpPr>
          <p:spPr bwMode="auto">
            <a:xfrm>
              <a:off x="1563" y="1905"/>
              <a:ext cx="596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Appealing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98" name="Group 43"/>
            <p:cNvGrpSpPr>
              <a:grpSpLocks/>
            </p:cNvGrpSpPr>
            <p:nvPr/>
          </p:nvGrpSpPr>
          <p:grpSpPr bwMode="auto">
            <a:xfrm>
              <a:off x="2150" y="1456"/>
              <a:ext cx="1244" cy="1252"/>
              <a:chOff x="0" y="0"/>
              <a:chExt cx="1975104" cy="1987296"/>
            </a:xfrm>
          </p:grpSpPr>
          <p:pic>
            <p:nvPicPr>
              <p:cNvPr id="112" name="Freeform 59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975104" cy="1987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" name="Text Box 45"/>
              <p:cNvSpPr txBox="1">
                <a:spLocks noChangeArrowheads="1"/>
              </p:cNvSpPr>
              <p:nvPr/>
            </p:nvSpPr>
            <p:spPr bwMode="auto">
              <a:xfrm>
                <a:off x="80328" y="74994"/>
                <a:ext cx="1646238" cy="1647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Malgun Gothic" pitchFamily="34" charset="-127"/>
                </a:endParaRPr>
              </a:p>
            </p:txBody>
          </p:sp>
        </p:grpSp>
        <p:sp>
          <p:nvSpPr>
            <p:cNvPr id="99" name="Oval 60"/>
            <p:cNvSpPr>
              <a:spLocks noChangeArrowheads="1"/>
            </p:cNvSpPr>
            <p:nvPr/>
          </p:nvSpPr>
          <p:spPr bwMode="auto">
            <a:xfrm>
              <a:off x="2268" y="1587"/>
              <a:ext cx="224" cy="22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0" name="Freeform 61"/>
            <p:cNvSpPr>
              <a:spLocks/>
            </p:cNvSpPr>
            <p:nvPr/>
          </p:nvSpPr>
          <p:spPr bwMode="auto">
            <a:xfrm>
              <a:off x="2201" y="1532"/>
              <a:ext cx="705" cy="304"/>
            </a:xfrm>
            <a:custGeom>
              <a:avLst/>
              <a:gdLst>
                <a:gd name="T0" fmla="*/ 836 w 836"/>
                <a:gd name="T1" fmla="*/ 360 h 360"/>
                <a:gd name="T2" fmla="*/ 836 w 836"/>
                <a:gd name="T3" fmla="*/ 360 h 360"/>
                <a:gd name="T4" fmla="*/ 796 w 836"/>
                <a:gd name="T5" fmla="*/ 320 h 360"/>
                <a:gd name="T6" fmla="*/ 754 w 836"/>
                <a:gd name="T7" fmla="*/ 280 h 360"/>
                <a:gd name="T8" fmla="*/ 710 w 836"/>
                <a:gd name="T9" fmla="*/ 244 h 360"/>
                <a:gd name="T10" fmla="*/ 664 w 836"/>
                <a:gd name="T11" fmla="*/ 210 h 360"/>
                <a:gd name="T12" fmla="*/ 616 w 836"/>
                <a:gd name="T13" fmla="*/ 178 h 360"/>
                <a:gd name="T14" fmla="*/ 566 w 836"/>
                <a:gd name="T15" fmla="*/ 148 h 360"/>
                <a:gd name="T16" fmla="*/ 516 w 836"/>
                <a:gd name="T17" fmla="*/ 122 h 360"/>
                <a:gd name="T18" fmla="*/ 464 w 836"/>
                <a:gd name="T19" fmla="*/ 96 h 360"/>
                <a:gd name="T20" fmla="*/ 410 w 836"/>
                <a:gd name="T21" fmla="*/ 74 h 360"/>
                <a:gd name="T22" fmla="*/ 354 w 836"/>
                <a:gd name="T23" fmla="*/ 56 h 360"/>
                <a:gd name="T24" fmla="*/ 298 w 836"/>
                <a:gd name="T25" fmla="*/ 38 h 360"/>
                <a:gd name="T26" fmla="*/ 240 w 836"/>
                <a:gd name="T27" fmla="*/ 26 h 360"/>
                <a:gd name="T28" fmla="*/ 182 w 836"/>
                <a:gd name="T29" fmla="*/ 14 h 360"/>
                <a:gd name="T30" fmla="*/ 122 w 836"/>
                <a:gd name="T31" fmla="*/ 6 h 360"/>
                <a:gd name="T32" fmla="*/ 62 w 836"/>
                <a:gd name="T33" fmla="*/ 2 h 360"/>
                <a:gd name="T34" fmla="*/ 0 w 836"/>
                <a:gd name="T35" fmla="*/ 0 h 360"/>
                <a:gd name="T36" fmla="*/ 0 w 836"/>
                <a:gd name="T37" fmla="*/ 360 h 360"/>
                <a:gd name="T38" fmla="*/ 836 w 836"/>
                <a:gd name="T39" fmla="*/ 360 h 360"/>
                <a:gd name="T40" fmla="*/ 0 w 836"/>
                <a:gd name="T41" fmla="*/ 0 h 360"/>
                <a:gd name="T42" fmla="*/ 836 w 836"/>
                <a:gd name="T43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T40" t="T41" r="T42" b="T43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1" name="AutoShape 62"/>
            <p:cNvSpPr>
              <a:spLocks/>
            </p:cNvSpPr>
            <p:nvPr/>
          </p:nvSpPr>
          <p:spPr bwMode="auto">
            <a:xfrm rot="2700000">
              <a:off x="788" y="1128"/>
              <a:ext cx="2823" cy="2823"/>
            </a:xfrm>
            <a:custGeom>
              <a:avLst/>
              <a:gdLst>
                <a:gd name="T0" fmla="*/ 5024 w 21600"/>
                <a:gd name="T1" fmla="*/ 5073 h 21600"/>
                <a:gd name="T2" fmla="*/ 10800 w 21600"/>
                <a:gd name="T3" fmla="*/ 2667 h 21600"/>
                <a:gd name="T4" fmla="*/ 16575 w 21600"/>
                <a:gd name="T5" fmla="*/ 5073 h 21600"/>
                <a:gd name="T6" fmla="*/ 18469 w 21600"/>
                <a:gd name="T7" fmla="*/ 3195 h 21600"/>
                <a:gd name="T8" fmla="*/ 10799 w 21600"/>
                <a:gd name="T9" fmla="*/ 0 h 21600"/>
                <a:gd name="T10" fmla="*/ 3130 w 21600"/>
                <a:gd name="T11" fmla="*/ 3195 h 21600"/>
                <a:gd name="T12" fmla="*/ 5024 w 21600"/>
                <a:gd name="T13" fmla="*/ 5073 h 21600"/>
                <a:gd name="T14" fmla="*/ 1668 w 21600"/>
                <a:gd name="T15" fmla="*/ 0 h 21600"/>
                <a:gd name="T16" fmla="*/ 19932 w 21600"/>
                <a:gd name="T17" fmla="*/ 645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21600" h="21600">
                  <a:moveTo>
                    <a:pt x="5024" y="5073"/>
                  </a:moveTo>
                  <a:cubicBezTo>
                    <a:pt x="6551" y="3533"/>
                    <a:pt x="8630" y="2666"/>
                    <a:pt x="10800" y="2667"/>
                  </a:cubicBezTo>
                  <a:cubicBezTo>
                    <a:pt x="12969" y="2667"/>
                    <a:pt x="15048" y="3533"/>
                    <a:pt x="16575" y="5073"/>
                  </a:cubicBezTo>
                  <a:lnTo>
                    <a:pt x="18469" y="3195"/>
                  </a:lnTo>
                  <a:cubicBezTo>
                    <a:pt x="16441" y="1150"/>
                    <a:pt x="13680" y="-1"/>
                    <a:pt x="10799" y="0"/>
                  </a:cubicBezTo>
                  <a:cubicBezTo>
                    <a:pt x="7919" y="0"/>
                    <a:pt x="5158" y="1150"/>
                    <a:pt x="3130" y="3195"/>
                  </a:cubicBezTo>
                  <a:lnTo>
                    <a:pt x="5024" y="5073"/>
                  </a:lnTo>
                  <a:close/>
                </a:path>
              </a:pathLst>
            </a:custGeom>
            <a:solidFill>
              <a:srgbClr val="D9D9D9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vert="eaVert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2" name="AutoShape 63"/>
            <p:cNvSpPr>
              <a:spLocks/>
            </p:cNvSpPr>
            <p:nvPr/>
          </p:nvSpPr>
          <p:spPr bwMode="auto">
            <a:xfrm rot="2700000">
              <a:off x="398" y="738"/>
              <a:ext cx="3608" cy="3608"/>
            </a:xfrm>
            <a:custGeom>
              <a:avLst/>
              <a:gdLst>
                <a:gd name="T0" fmla="*/ 4689 w 21600"/>
                <a:gd name="T1" fmla="*/ 4743 h 21600"/>
                <a:gd name="T2" fmla="*/ 10800 w 21600"/>
                <a:gd name="T3" fmla="*/ 2196 h 21600"/>
                <a:gd name="T4" fmla="*/ 16910 w 21600"/>
                <a:gd name="T5" fmla="*/ 4743 h 21600"/>
                <a:gd name="T6" fmla="*/ 18470 w 21600"/>
                <a:gd name="T7" fmla="*/ 3197 h 21600"/>
                <a:gd name="T8" fmla="*/ 10799 w 21600"/>
                <a:gd name="T9" fmla="*/ 0 h 21600"/>
                <a:gd name="T10" fmla="*/ 3129 w 21600"/>
                <a:gd name="T11" fmla="*/ 3197 h 21600"/>
                <a:gd name="T12" fmla="*/ 4689 w 21600"/>
                <a:gd name="T13" fmla="*/ 4743 h 21600"/>
                <a:gd name="T14" fmla="*/ 1670 w 21600"/>
                <a:gd name="T15" fmla="*/ 0 h 21600"/>
                <a:gd name="T16" fmla="*/ 19930 w 21600"/>
                <a:gd name="T17" fmla="*/ 620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21600" h="21600">
                  <a:moveTo>
                    <a:pt x="4689" y="4743"/>
                  </a:moveTo>
                  <a:cubicBezTo>
                    <a:pt x="6304" y="3113"/>
                    <a:pt x="8504" y="2195"/>
                    <a:pt x="10800" y="2196"/>
                  </a:cubicBezTo>
                  <a:cubicBezTo>
                    <a:pt x="13095" y="2196"/>
                    <a:pt x="15295" y="3113"/>
                    <a:pt x="16910" y="4743"/>
                  </a:cubicBezTo>
                  <a:lnTo>
                    <a:pt x="18470" y="3197"/>
                  </a:lnTo>
                  <a:cubicBezTo>
                    <a:pt x="16442" y="1151"/>
                    <a:pt x="13680" y="-1"/>
                    <a:pt x="10799" y="0"/>
                  </a:cubicBezTo>
                  <a:cubicBezTo>
                    <a:pt x="7919" y="0"/>
                    <a:pt x="5157" y="1151"/>
                    <a:pt x="3129" y="3197"/>
                  </a:cubicBezTo>
                  <a:lnTo>
                    <a:pt x="4689" y="4743"/>
                  </a:lnTo>
                  <a:close/>
                </a:path>
              </a:pathLst>
            </a:custGeom>
            <a:solidFill>
              <a:srgbClr val="BFBFB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vert="eaVert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3" name="AutoShape 64"/>
            <p:cNvSpPr>
              <a:spLocks/>
            </p:cNvSpPr>
            <p:nvPr/>
          </p:nvSpPr>
          <p:spPr bwMode="auto">
            <a:xfrm rot="2700000">
              <a:off x="0" y="340"/>
              <a:ext cx="4400" cy="4400"/>
            </a:xfrm>
            <a:custGeom>
              <a:avLst/>
              <a:gdLst>
                <a:gd name="T0" fmla="*/ 4430 w 21600"/>
                <a:gd name="T1" fmla="*/ 4449 h 21600"/>
                <a:gd name="T2" fmla="*/ 10800 w 21600"/>
                <a:gd name="T3" fmla="*/ 1805 h 21600"/>
                <a:gd name="T4" fmla="*/ 17169 w 21600"/>
                <a:gd name="T5" fmla="*/ 4449 h 21600"/>
                <a:gd name="T6" fmla="*/ 18448 w 21600"/>
                <a:gd name="T7" fmla="*/ 3174 h 21600"/>
                <a:gd name="T8" fmla="*/ 10799 w 21600"/>
                <a:gd name="T9" fmla="*/ 0 h 21600"/>
                <a:gd name="T10" fmla="*/ 3151 w 21600"/>
                <a:gd name="T11" fmla="*/ 3174 h 21600"/>
                <a:gd name="T12" fmla="*/ 4430 w 21600"/>
                <a:gd name="T13" fmla="*/ 4449 h 21600"/>
                <a:gd name="T14" fmla="*/ 1689 w 21600"/>
                <a:gd name="T15" fmla="*/ 0 h 21600"/>
                <a:gd name="T16" fmla="*/ 19911 w 21600"/>
                <a:gd name="T17" fmla="*/ 597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21600" h="21600">
                  <a:moveTo>
                    <a:pt x="4430" y="4449"/>
                  </a:moveTo>
                  <a:cubicBezTo>
                    <a:pt x="6117" y="2756"/>
                    <a:pt x="8409" y="1804"/>
                    <a:pt x="10800" y="1805"/>
                  </a:cubicBezTo>
                  <a:cubicBezTo>
                    <a:pt x="13190" y="1805"/>
                    <a:pt x="15482" y="2756"/>
                    <a:pt x="17169" y="4449"/>
                  </a:cubicBezTo>
                  <a:lnTo>
                    <a:pt x="18448" y="3174"/>
                  </a:lnTo>
                  <a:cubicBezTo>
                    <a:pt x="16421" y="1142"/>
                    <a:pt x="13669" y="-1"/>
                    <a:pt x="10799" y="0"/>
                  </a:cubicBezTo>
                  <a:cubicBezTo>
                    <a:pt x="7930" y="0"/>
                    <a:pt x="5178" y="1142"/>
                    <a:pt x="3151" y="3174"/>
                  </a:cubicBezTo>
                  <a:lnTo>
                    <a:pt x="4430" y="4449"/>
                  </a:lnTo>
                  <a:close/>
                </a:path>
              </a:pathLst>
            </a:custGeom>
            <a:solidFill>
              <a:srgbClr val="BFBFBF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vert="eaVert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4" name="Freeform 65"/>
            <p:cNvSpPr>
              <a:spLocks/>
            </p:cNvSpPr>
            <p:nvPr/>
          </p:nvSpPr>
          <p:spPr bwMode="auto">
            <a:xfrm>
              <a:off x="2201" y="363"/>
              <a:ext cx="1577" cy="679"/>
            </a:xfrm>
            <a:custGeom>
              <a:avLst/>
              <a:gdLst>
                <a:gd name="T0" fmla="*/ 836 w 836"/>
                <a:gd name="T1" fmla="*/ 360 h 360"/>
                <a:gd name="T2" fmla="*/ 836 w 836"/>
                <a:gd name="T3" fmla="*/ 360 h 360"/>
                <a:gd name="T4" fmla="*/ 796 w 836"/>
                <a:gd name="T5" fmla="*/ 320 h 360"/>
                <a:gd name="T6" fmla="*/ 754 w 836"/>
                <a:gd name="T7" fmla="*/ 280 h 360"/>
                <a:gd name="T8" fmla="*/ 710 w 836"/>
                <a:gd name="T9" fmla="*/ 244 h 360"/>
                <a:gd name="T10" fmla="*/ 664 w 836"/>
                <a:gd name="T11" fmla="*/ 210 h 360"/>
                <a:gd name="T12" fmla="*/ 616 w 836"/>
                <a:gd name="T13" fmla="*/ 178 h 360"/>
                <a:gd name="T14" fmla="*/ 566 w 836"/>
                <a:gd name="T15" fmla="*/ 148 h 360"/>
                <a:gd name="T16" fmla="*/ 516 w 836"/>
                <a:gd name="T17" fmla="*/ 122 h 360"/>
                <a:gd name="T18" fmla="*/ 464 w 836"/>
                <a:gd name="T19" fmla="*/ 96 h 360"/>
                <a:gd name="T20" fmla="*/ 410 w 836"/>
                <a:gd name="T21" fmla="*/ 74 h 360"/>
                <a:gd name="T22" fmla="*/ 354 w 836"/>
                <a:gd name="T23" fmla="*/ 56 h 360"/>
                <a:gd name="T24" fmla="*/ 298 w 836"/>
                <a:gd name="T25" fmla="*/ 38 h 360"/>
                <a:gd name="T26" fmla="*/ 240 w 836"/>
                <a:gd name="T27" fmla="*/ 26 h 360"/>
                <a:gd name="T28" fmla="*/ 182 w 836"/>
                <a:gd name="T29" fmla="*/ 14 h 360"/>
                <a:gd name="T30" fmla="*/ 122 w 836"/>
                <a:gd name="T31" fmla="*/ 6 h 360"/>
                <a:gd name="T32" fmla="*/ 62 w 836"/>
                <a:gd name="T33" fmla="*/ 2 h 360"/>
                <a:gd name="T34" fmla="*/ 0 w 836"/>
                <a:gd name="T35" fmla="*/ 0 h 360"/>
                <a:gd name="T36" fmla="*/ 0 w 836"/>
                <a:gd name="T37" fmla="*/ 360 h 360"/>
                <a:gd name="T38" fmla="*/ 836 w 836"/>
                <a:gd name="T39" fmla="*/ 360 h 360"/>
                <a:gd name="T40" fmla="*/ 0 w 836"/>
                <a:gd name="T41" fmla="*/ 0 h 360"/>
                <a:gd name="T42" fmla="*/ 836 w 836"/>
                <a:gd name="T43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T40" t="T41" r="T42" b="T43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5" name="Freeform 66"/>
            <p:cNvSpPr>
              <a:spLocks/>
            </p:cNvSpPr>
            <p:nvPr/>
          </p:nvSpPr>
          <p:spPr bwMode="auto">
            <a:xfrm>
              <a:off x="2201" y="756"/>
              <a:ext cx="1266" cy="545"/>
            </a:xfrm>
            <a:custGeom>
              <a:avLst/>
              <a:gdLst>
                <a:gd name="T0" fmla="*/ 836 w 836"/>
                <a:gd name="T1" fmla="*/ 360 h 360"/>
                <a:gd name="T2" fmla="*/ 836 w 836"/>
                <a:gd name="T3" fmla="*/ 360 h 360"/>
                <a:gd name="T4" fmla="*/ 796 w 836"/>
                <a:gd name="T5" fmla="*/ 320 h 360"/>
                <a:gd name="T6" fmla="*/ 754 w 836"/>
                <a:gd name="T7" fmla="*/ 280 h 360"/>
                <a:gd name="T8" fmla="*/ 710 w 836"/>
                <a:gd name="T9" fmla="*/ 244 h 360"/>
                <a:gd name="T10" fmla="*/ 664 w 836"/>
                <a:gd name="T11" fmla="*/ 210 h 360"/>
                <a:gd name="T12" fmla="*/ 616 w 836"/>
                <a:gd name="T13" fmla="*/ 178 h 360"/>
                <a:gd name="T14" fmla="*/ 566 w 836"/>
                <a:gd name="T15" fmla="*/ 148 h 360"/>
                <a:gd name="T16" fmla="*/ 516 w 836"/>
                <a:gd name="T17" fmla="*/ 122 h 360"/>
                <a:gd name="T18" fmla="*/ 464 w 836"/>
                <a:gd name="T19" fmla="*/ 96 h 360"/>
                <a:gd name="T20" fmla="*/ 410 w 836"/>
                <a:gd name="T21" fmla="*/ 74 h 360"/>
                <a:gd name="T22" fmla="*/ 354 w 836"/>
                <a:gd name="T23" fmla="*/ 56 h 360"/>
                <a:gd name="T24" fmla="*/ 298 w 836"/>
                <a:gd name="T25" fmla="*/ 38 h 360"/>
                <a:gd name="T26" fmla="*/ 240 w 836"/>
                <a:gd name="T27" fmla="*/ 26 h 360"/>
                <a:gd name="T28" fmla="*/ 182 w 836"/>
                <a:gd name="T29" fmla="*/ 14 h 360"/>
                <a:gd name="T30" fmla="*/ 122 w 836"/>
                <a:gd name="T31" fmla="*/ 6 h 360"/>
                <a:gd name="T32" fmla="*/ 62 w 836"/>
                <a:gd name="T33" fmla="*/ 2 h 360"/>
                <a:gd name="T34" fmla="*/ 0 w 836"/>
                <a:gd name="T35" fmla="*/ 0 h 360"/>
                <a:gd name="T36" fmla="*/ 0 w 836"/>
                <a:gd name="T37" fmla="*/ 360 h 360"/>
                <a:gd name="T38" fmla="*/ 836 w 836"/>
                <a:gd name="T39" fmla="*/ 360 h 360"/>
                <a:gd name="T40" fmla="*/ 0 w 836"/>
                <a:gd name="T41" fmla="*/ 0 h 360"/>
                <a:gd name="T42" fmla="*/ 836 w 836"/>
                <a:gd name="T43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T40" t="T41" r="T42" b="T43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6" name="Freeform 67"/>
            <p:cNvSpPr>
              <a:spLocks/>
            </p:cNvSpPr>
            <p:nvPr/>
          </p:nvSpPr>
          <p:spPr bwMode="auto">
            <a:xfrm>
              <a:off x="2201" y="1150"/>
              <a:ext cx="996" cy="429"/>
            </a:xfrm>
            <a:custGeom>
              <a:avLst/>
              <a:gdLst>
                <a:gd name="T0" fmla="*/ 836 w 836"/>
                <a:gd name="T1" fmla="*/ 360 h 360"/>
                <a:gd name="T2" fmla="*/ 836 w 836"/>
                <a:gd name="T3" fmla="*/ 360 h 360"/>
                <a:gd name="T4" fmla="*/ 796 w 836"/>
                <a:gd name="T5" fmla="*/ 320 h 360"/>
                <a:gd name="T6" fmla="*/ 754 w 836"/>
                <a:gd name="T7" fmla="*/ 280 h 360"/>
                <a:gd name="T8" fmla="*/ 710 w 836"/>
                <a:gd name="T9" fmla="*/ 244 h 360"/>
                <a:gd name="T10" fmla="*/ 664 w 836"/>
                <a:gd name="T11" fmla="*/ 210 h 360"/>
                <a:gd name="T12" fmla="*/ 616 w 836"/>
                <a:gd name="T13" fmla="*/ 178 h 360"/>
                <a:gd name="T14" fmla="*/ 566 w 836"/>
                <a:gd name="T15" fmla="*/ 148 h 360"/>
                <a:gd name="T16" fmla="*/ 516 w 836"/>
                <a:gd name="T17" fmla="*/ 122 h 360"/>
                <a:gd name="T18" fmla="*/ 464 w 836"/>
                <a:gd name="T19" fmla="*/ 96 h 360"/>
                <a:gd name="T20" fmla="*/ 410 w 836"/>
                <a:gd name="T21" fmla="*/ 74 h 360"/>
                <a:gd name="T22" fmla="*/ 354 w 836"/>
                <a:gd name="T23" fmla="*/ 56 h 360"/>
                <a:gd name="T24" fmla="*/ 298 w 836"/>
                <a:gd name="T25" fmla="*/ 38 h 360"/>
                <a:gd name="T26" fmla="*/ 240 w 836"/>
                <a:gd name="T27" fmla="*/ 26 h 360"/>
                <a:gd name="T28" fmla="*/ 182 w 836"/>
                <a:gd name="T29" fmla="*/ 14 h 360"/>
                <a:gd name="T30" fmla="*/ 122 w 836"/>
                <a:gd name="T31" fmla="*/ 6 h 360"/>
                <a:gd name="T32" fmla="*/ 62 w 836"/>
                <a:gd name="T33" fmla="*/ 2 h 360"/>
                <a:gd name="T34" fmla="*/ 0 w 836"/>
                <a:gd name="T35" fmla="*/ 0 h 360"/>
                <a:gd name="T36" fmla="*/ 0 w 836"/>
                <a:gd name="T37" fmla="*/ 360 h 360"/>
                <a:gd name="T38" fmla="*/ 836 w 836"/>
                <a:gd name="T39" fmla="*/ 360 h 360"/>
                <a:gd name="T40" fmla="*/ 0 w 836"/>
                <a:gd name="T41" fmla="*/ 0 h 360"/>
                <a:gd name="T42" fmla="*/ 836 w 836"/>
                <a:gd name="T43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T40" t="T41" r="T42" b="T43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7" name="Freeform 68"/>
            <p:cNvSpPr>
              <a:spLocks/>
            </p:cNvSpPr>
            <p:nvPr/>
          </p:nvSpPr>
          <p:spPr bwMode="auto">
            <a:xfrm>
              <a:off x="2201" y="0"/>
              <a:ext cx="2564" cy="2541"/>
            </a:xfrm>
            <a:custGeom>
              <a:avLst/>
              <a:gdLst>
                <a:gd name="T0" fmla="*/ 0 w 3016"/>
                <a:gd name="T1" fmla="*/ 0 h 2767"/>
                <a:gd name="T2" fmla="*/ 0 w 3016"/>
                <a:gd name="T3" fmla="*/ 2767 h 2767"/>
                <a:gd name="T4" fmla="*/ 3016 w 3016"/>
                <a:gd name="T5" fmla="*/ 2767 h 2767"/>
                <a:gd name="T6" fmla="*/ 0 w 3016"/>
                <a:gd name="T7" fmla="*/ 0 h 2767"/>
                <a:gd name="T8" fmla="*/ 3016 w 3016"/>
                <a:gd name="T9" fmla="*/ 2767 h 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3016" h="2767">
                  <a:moveTo>
                    <a:pt x="0" y="0"/>
                  </a:moveTo>
                  <a:lnTo>
                    <a:pt x="0" y="2767"/>
                  </a:lnTo>
                  <a:lnTo>
                    <a:pt x="3016" y="2767"/>
                  </a:lnTo>
                </a:path>
              </a:pathLst>
            </a:custGeom>
            <a:noFill/>
            <a:ln w="38100" cap="rnd" cmpd="sng">
              <a:solidFill>
                <a:srgbClr val="404040"/>
              </a:solidFill>
              <a:prstDash val="sysDot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8" name="WordArt 69"/>
            <p:cNvSpPr>
              <a:spLocks noChangeArrowheads="1" noChangeShapeType="1" noTextEdit="1"/>
            </p:cNvSpPr>
            <p:nvPr/>
          </p:nvSpPr>
          <p:spPr bwMode="auto">
            <a:xfrm rot="2700000">
              <a:off x="931" y="709"/>
              <a:ext cx="3359" cy="287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030077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Immense Visual Appeal</a:t>
              </a:r>
              <a:endParaRPr kumimoji="0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09" name="WordArt 70"/>
            <p:cNvSpPr>
              <a:spLocks noChangeArrowheads="1" noChangeShapeType="1" noTextEdit="1"/>
            </p:cNvSpPr>
            <p:nvPr/>
          </p:nvSpPr>
          <p:spPr bwMode="auto">
            <a:xfrm rot="2700000">
              <a:off x="898" y="1002"/>
              <a:ext cx="2918" cy="276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192684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Eye-Catching Visual</a:t>
              </a:r>
              <a:endParaRPr kumimoji="0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10" name="WordArt 71"/>
            <p:cNvSpPr>
              <a:spLocks noChangeArrowheads="1" noChangeShapeType="1" noTextEdit="1"/>
            </p:cNvSpPr>
            <p:nvPr/>
          </p:nvSpPr>
          <p:spPr bwMode="auto">
            <a:xfrm rot="2700000">
              <a:off x="1413" y="1440"/>
              <a:ext cx="2094" cy="168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508476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Easy To Use</a:t>
              </a:r>
              <a:endParaRPr kumimoji="0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11" name="WordArt 72"/>
            <p:cNvSpPr>
              <a:spLocks noChangeArrowheads="1" noChangeShapeType="1" noTextEdit="1"/>
            </p:cNvSpPr>
            <p:nvPr/>
          </p:nvSpPr>
          <p:spPr bwMode="auto">
            <a:xfrm rot="2700000">
              <a:off x="1039" y="1585"/>
              <a:ext cx="1992" cy="2199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429012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Universal Design</a:t>
              </a:r>
              <a:endParaRPr kumimoji="0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04954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3"/>
          <p:cNvGrpSpPr>
            <a:grpSpLocks/>
          </p:cNvGrpSpPr>
          <p:nvPr/>
        </p:nvGrpSpPr>
        <p:grpSpPr bwMode="auto">
          <a:xfrm>
            <a:off x="539824" y="1033363"/>
            <a:ext cx="7848600" cy="4987925"/>
            <a:chOff x="0" y="0"/>
            <a:chExt cx="4944" cy="3142"/>
          </a:xfrm>
        </p:grpSpPr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0" y="152"/>
              <a:ext cx="2824" cy="2307"/>
            </a:xfrm>
            <a:custGeom>
              <a:avLst/>
              <a:gdLst>
                <a:gd name="T0" fmla="*/ 2687 w 2824"/>
                <a:gd name="T1" fmla="*/ 568 h 2307"/>
                <a:gd name="T2" fmla="*/ 2729 w 2824"/>
                <a:gd name="T3" fmla="*/ 502 h 2307"/>
                <a:gd name="T4" fmla="*/ 2817 w 2824"/>
                <a:gd name="T5" fmla="*/ 518 h 2307"/>
                <a:gd name="T6" fmla="*/ 2815 w 2824"/>
                <a:gd name="T7" fmla="*/ 464 h 2307"/>
                <a:gd name="T8" fmla="*/ 2741 w 2824"/>
                <a:gd name="T9" fmla="*/ 429 h 2307"/>
                <a:gd name="T10" fmla="*/ 2568 w 2824"/>
                <a:gd name="T11" fmla="*/ 381 h 2307"/>
                <a:gd name="T12" fmla="*/ 2501 w 2824"/>
                <a:gd name="T13" fmla="*/ 382 h 2307"/>
                <a:gd name="T14" fmla="*/ 2337 w 2824"/>
                <a:gd name="T15" fmla="*/ 325 h 2307"/>
                <a:gd name="T16" fmla="*/ 2133 w 2824"/>
                <a:gd name="T17" fmla="*/ 280 h 2307"/>
                <a:gd name="T18" fmla="*/ 1978 w 2824"/>
                <a:gd name="T19" fmla="*/ 218 h 2307"/>
                <a:gd name="T20" fmla="*/ 1709 w 2824"/>
                <a:gd name="T21" fmla="*/ 210 h 2307"/>
                <a:gd name="T22" fmla="*/ 1694 w 2824"/>
                <a:gd name="T23" fmla="*/ 61 h 2307"/>
                <a:gd name="T24" fmla="*/ 1333 w 2824"/>
                <a:gd name="T25" fmla="*/ 265 h 2307"/>
                <a:gd name="T26" fmla="*/ 1306 w 2824"/>
                <a:gd name="T27" fmla="*/ 287 h 2307"/>
                <a:gd name="T28" fmla="*/ 1264 w 2824"/>
                <a:gd name="T29" fmla="*/ 444 h 2307"/>
                <a:gd name="T30" fmla="*/ 1214 w 2824"/>
                <a:gd name="T31" fmla="*/ 391 h 2307"/>
                <a:gd name="T32" fmla="*/ 1152 w 2824"/>
                <a:gd name="T33" fmla="*/ 308 h 2307"/>
                <a:gd name="T34" fmla="*/ 1131 w 2824"/>
                <a:gd name="T35" fmla="*/ 425 h 2307"/>
                <a:gd name="T36" fmla="*/ 996 w 2824"/>
                <a:gd name="T37" fmla="*/ 437 h 2307"/>
                <a:gd name="T38" fmla="*/ 720 w 2824"/>
                <a:gd name="T39" fmla="*/ 509 h 2307"/>
                <a:gd name="T40" fmla="*/ 771 w 2824"/>
                <a:gd name="T41" fmla="*/ 511 h 2307"/>
                <a:gd name="T42" fmla="*/ 690 w 2824"/>
                <a:gd name="T43" fmla="*/ 393 h 2307"/>
                <a:gd name="T44" fmla="*/ 587 w 2824"/>
                <a:gd name="T45" fmla="*/ 361 h 2307"/>
                <a:gd name="T46" fmla="*/ 456 w 2824"/>
                <a:gd name="T47" fmla="*/ 471 h 2307"/>
                <a:gd name="T48" fmla="*/ 494 w 2824"/>
                <a:gd name="T49" fmla="*/ 616 h 2307"/>
                <a:gd name="T50" fmla="*/ 568 w 2824"/>
                <a:gd name="T51" fmla="*/ 579 h 2307"/>
                <a:gd name="T52" fmla="*/ 575 w 2824"/>
                <a:gd name="T53" fmla="*/ 686 h 2307"/>
                <a:gd name="T54" fmla="*/ 371 w 2824"/>
                <a:gd name="T55" fmla="*/ 797 h 2307"/>
                <a:gd name="T56" fmla="*/ 237 w 2824"/>
                <a:gd name="T57" fmla="*/ 957 h 2307"/>
                <a:gd name="T58" fmla="*/ 184 w 2824"/>
                <a:gd name="T59" fmla="*/ 1078 h 2307"/>
                <a:gd name="T60" fmla="*/ 284 w 2824"/>
                <a:gd name="T61" fmla="*/ 1065 h 2307"/>
                <a:gd name="T62" fmla="*/ 405 w 2824"/>
                <a:gd name="T63" fmla="*/ 1102 h 2307"/>
                <a:gd name="T64" fmla="*/ 537 w 2824"/>
                <a:gd name="T65" fmla="*/ 1169 h 2307"/>
                <a:gd name="T66" fmla="*/ 620 w 2824"/>
                <a:gd name="T67" fmla="*/ 1057 h 2307"/>
                <a:gd name="T68" fmla="*/ 782 w 2824"/>
                <a:gd name="T69" fmla="*/ 1057 h 2307"/>
                <a:gd name="T70" fmla="*/ 628 w 2824"/>
                <a:gd name="T71" fmla="*/ 1149 h 2307"/>
                <a:gd name="T72" fmla="*/ 716 w 2824"/>
                <a:gd name="T73" fmla="*/ 1217 h 2307"/>
                <a:gd name="T74" fmla="*/ 433 w 2824"/>
                <a:gd name="T75" fmla="*/ 1283 h 2307"/>
                <a:gd name="T76" fmla="*/ 0 w 2824"/>
                <a:gd name="T77" fmla="*/ 1460 h 2307"/>
                <a:gd name="T78" fmla="*/ 42 w 2824"/>
                <a:gd name="T79" fmla="*/ 1628 h 2307"/>
                <a:gd name="T80" fmla="*/ 272 w 2824"/>
                <a:gd name="T81" fmla="*/ 1682 h 2307"/>
                <a:gd name="T82" fmla="*/ 379 w 2824"/>
                <a:gd name="T83" fmla="*/ 1828 h 2307"/>
                <a:gd name="T84" fmla="*/ 400 w 2824"/>
                <a:gd name="T85" fmla="*/ 2047 h 2307"/>
                <a:gd name="T86" fmla="*/ 690 w 2824"/>
                <a:gd name="T87" fmla="*/ 2130 h 2307"/>
                <a:gd name="T88" fmla="*/ 802 w 2824"/>
                <a:gd name="T89" fmla="*/ 1930 h 2307"/>
                <a:gd name="T90" fmla="*/ 937 w 2824"/>
                <a:gd name="T91" fmla="*/ 1608 h 2307"/>
                <a:gd name="T92" fmla="*/ 820 w 2824"/>
                <a:gd name="T93" fmla="*/ 1575 h 2307"/>
                <a:gd name="T94" fmla="*/ 820 w 2824"/>
                <a:gd name="T95" fmla="*/ 1510 h 2307"/>
                <a:gd name="T96" fmla="*/ 962 w 2824"/>
                <a:gd name="T97" fmla="*/ 1347 h 2307"/>
                <a:gd name="T98" fmla="*/ 1292 w 2824"/>
                <a:gd name="T99" fmla="*/ 1637 h 2307"/>
                <a:gd name="T100" fmla="*/ 1451 w 2824"/>
                <a:gd name="T101" fmla="*/ 1466 h 2307"/>
                <a:gd name="T102" fmla="*/ 1552 w 2824"/>
                <a:gd name="T103" fmla="*/ 1540 h 2307"/>
                <a:gd name="T104" fmla="*/ 1649 w 2824"/>
                <a:gd name="T105" fmla="*/ 1742 h 2307"/>
                <a:gd name="T106" fmla="*/ 1671 w 2824"/>
                <a:gd name="T107" fmla="*/ 1702 h 2307"/>
                <a:gd name="T108" fmla="*/ 1652 w 2824"/>
                <a:gd name="T109" fmla="*/ 1625 h 2307"/>
                <a:gd name="T110" fmla="*/ 1721 w 2824"/>
                <a:gd name="T111" fmla="*/ 1546 h 2307"/>
                <a:gd name="T112" fmla="*/ 1756 w 2824"/>
                <a:gd name="T113" fmla="*/ 1492 h 2307"/>
                <a:gd name="T114" fmla="*/ 1899 w 2824"/>
                <a:gd name="T115" fmla="*/ 1297 h 2307"/>
                <a:gd name="T116" fmla="*/ 1996 w 2824"/>
                <a:gd name="T117" fmla="*/ 1211 h 2307"/>
                <a:gd name="T118" fmla="*/ 2141 w 2824"/>
                <a:gd name="T119" fmla="*/ 929 h 2307"/>
                <a:gd name="T120" fmla="*/ 2120 w 2824"/>
                <a:gd name="T121" fmla="*/ 828 h 2307"/>
                <a:gd name="T122" fmla="*/ 2388 w 2824"/>
                <a:gd name="T123" fmla="*/ 755 h 2307"/>
                <a:gd name="T124" fmla="*/ 2464 w 2824"/>
                <a:gd name="T125" fmla="*/ 778 h 2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24" h="2307">
                  <a:moveTo>
                    <a:pt x="2486" y="674"/>
                  </a:moveTo>
                  <a:lnTo>
                    <a:pt x="2548" y="666"/>
                  </a:lnTo>
                  <a:lnTo>
                    <a:pt x="2559" y="663"/>
                  </a:lnTo>
                  <a:lnTo>
                    <a:pt x="2584" y="656"/>
                  </a:lnTo>
                  <a:lnTo>
                    <a:pt x="2618" y="643"/>
                  </a:lnTo>
                  <a:lnTo>
                    <a:pt x="2633" y="636"/>
                  </a:lnTo>
                  <a:lnTo>
                    <a:pt x="2648" y="628"/>
                  </a:lnTo>
                  <a:lnTo>
                    <a:pt x="2660" y="619"/>
                  </a:lnTo>
                  <a:lnTo>
                    <a:pt x="2671" y="609"/>
                  </a:lnTo>
                  <a:lnTo>
                    <a:pt x="2680" y="597"/>
                  </a:lnTo>
                  <a:lnTo>
                    <a:pt x="2686" y="585"/>
                  </a:lnTo>
                  <a:lnTo>
                    <a:pt x="2687" y="574"/>
                  </a:lnTo>
                  <a:lnTo>
                    <a:pt x="2687" y="568"/>
                  </a:lnTo>
                  <a:lnTo>
                    <a:pt x="2687" y="563"/>
                  </a:lnTo>
                  <a:lnTo>
                    <a:pt x="2684" y="559"/>
                  </a:lnTo>
                  <a:lnTo>
                    <a:pt x="2681" y="554"/>
                  </a:lnTo>
                  <a:lnTo>
                    <a:pt x="2677" y="551"/>
                  </a:lnTo>
                  <a:lnTo>
                    <a:pt x="2671" y="548"/>
                  </a:lnTo>
                  <a:lnTo>
                    <a:pt x="2680" y="545"/>
                  </a:lnTo>
                  <a:lnTo>
                    <a:pt x="2698" y="536"/>
                  </a:lnTo>
                  <a:lnTo>
                    <a:pt x="2708" y="530"/>
                  </a:lnTo>
                  <a:lnTo>
                    <a:pt x="2717" y="524"/>
                  </a:lnTo>
                  <a:lnTo>
                    <a:pt x="2725" y="515"/>
                  </a:lnTo>
                  <a:lnTo>
                    <a:pt x="2726" y="511"/>
                  </a:lnTo>
                  <a:lnTo>
                    <a:pt x="2728" y="506"/>
                  </a:lnTo>
                  <a:lnTo>
                    <a:pt x="2729" y="502"/>
                  </a:lnTo>
                  <a:lnTo>
                    <a:pt x="2729" y="500"/>
                  </a:lnTo>
                  <a:lnTo>
                    <a:pt x="2731" y="500"/>
                  </a:lnTo>
                  <a:lnTo>
                    <a:pt x="2734" y="500"/>
                  </a:lnTo>
                  <a:lnTo>
                    <a:pt x="2744" y="515"/>
                  </a:lnTo>
                  <a:lnTo>
                    <a:pt x="2754" y="524"/>
                  </a:lnTo>
                  <a:lnTo>
                    <a:pt x="2758" y="527"/>
                  </a:lnTo>
                  <a:lnTo>
                    <a:pt x="2764" y="530"/>
                  </a:lnTo>
                  <a:lnTo>
                    <a:pt x="2770" y="533"/>
                  </a:lnTo>
                  <a:lnTo>
                    <a:pt x="2778" y="535"/>
                  </a:lnTo>
                  <a:lnTo>
                    <a:pt x="2785" y="535"/>
                  </a:lnTo>
                  <a:lnTo>
                    <a:pt x="2793" y="532"/>
                  </a:lnTo>
                  <a:lnTo>
                    <a:pt x="2806" y="527"/>
                  </a:lnTo>
                  <a:lnTo>
                    <a:pt x="2814" y="521"/>
                  </a:lnTo>
                  <a:lnTo>
                    <a:pt x="2817" y="518"/>
                  </a:lnTo>
                  <a:lnTo>
                    <a:pt x="2817" y="517"/>
                  </a:lnTo>
                  <a:lnTo>
                    <a:pt x="2817" y="511"/>
                  </a:lnTo>
                  <a:lnTo>
                    <a:pt x="2814" y="508"/>
                  </a:lnTo>
                  <a:lnTo>
                    <a:pt x="2809" y="505"/>
                  </a:lnTo>
                  <a:lnTo>
                    <a:pt x="2805" y="502"/>
                  </a:lnTo>
                  <a:lnTo>
                    <a:pt x="2811" y="496"/>
                  </a:lnTo>
                  <a:lnTo>
                    <a:pt x="2815" y="489"/>
                  </a:lnTo>
                  <a:lnTo>
                    <a:pt x="2821" y="482"/>
                  </a:lnTo>
                  <a:lnTo>
                    <a:pt x="2824" y="476"/>
                  </a:lnTo>
                  <a:lnTo>
                    <a:pt x="2824" y="473"/>
                  </a:lnTo>
                  <a:lnTo>
                    <a:pt x="2824" y="470"/>
                  </a:lnTo>
                  <a:lnTo>
                    <a:pt x="2823" y="467"/>
                  </a:lnTo>
                  <a:lnTo>
                    <a:pt x="2820" y="465"/>
                  </a:lnTo>
                  <a:lnTo>
                    <a:pt x="2815" y="464"/>
                  </a:lnTo>
                  <a:lnTo>
                    <a:pt x="2808" y="464"/>
                  </a:lnTo>
                  <a:lnTo>
                    <a:pt x="2784" y="462"/>
                  </a:lnTo>
                  <a:lnTo>
                    <a:pt x="2775" y="461"/>
                  </a:lnTo>
                  <a:lnTo>
                    <a:pt x="2767" y="459"/>
                  </a:lnTo>
                  <a:lnTo>
                    <a:pt x="2763" y="456"/>
                  </a:lnTo>
                  <a:lnTo>
                    <a:pt x="2760" y="452"/>
                  </a:lnTo>
                  <a:lnTo>
                    <a:pt x="2758" y="447"/>
                  </a:lnTo>
                  <a:lnTo>
                    <a:pt x="2758" y="441"/>
                  </a:lnTo>
                  <a:lnTo>
                    <a:pt x="2760" y="437"/>
                  </a:lnTo>
                  <a:lnTo>
                    <a:pt x="2758" y="435"/>
                  </a:lnTo>
                  <a:lnTo>
                    <a:pt x="2755" y="431"/>
                  </a:lnTo>
                  <a:lnTo>
                    <a:pt x="2749" y="429"/>
                  </a:lnTo>
                  <a:lnTo>
                    <a:pt x="2741" y="429"/>
                  </a:lnTo>
                  <a:lnTo>
                    <a:pt x="2726" y="431"/>
                  </a:lnTo>
                  <a:lnTo>
                    <a:pt x="2720" y="432"/>
                  </a:lnTo>
                  <a:lnTo>
                    <a:pt x="2671" y="367"/>
                  </a:lnTo>
                  <a:lnTo>
                    <a:pt x="2654" y="364"/>
                  </a:lnTo>
                  <a:lnTo>
                    <a:pt x="2637" y="361"/>
                  </a:lnTo>
                  <a:lnTo>
                    <a:pt x="2619" y="358"/>
                  </a:lnTo>
                  <a:lnTo>
                    <a:pt x="2600" y="357"/>
                  </a:lnTo>
                  <a:lnTo>
                    <a:pt x="2583" y="358"/>
                  </a:lnTo>
                  <a:lnTo>
                    <a:pt x="2577" y="360"/>
                  </a:lnTo>
                  <a:lnTo>
                    <a:pt x="2571" y="363"/>
                  </a:lnTo>
                  <a:lnTo>
                    <a:pt x="2568" y="366"/>
                  </a:lnTo>
                  <a:lnTo>
                    <a:pt x="2568" y="372"/>
                  </a:lnTo>
                  <a:lnTo>
                    <a:pt x="2568" y="381"/>
                  </a:lnTo>
                  <a:lnTo>
                    <a:pt x="2571" y="388"/>
                  </a:lnTo>
                  <a:lnTo>
                    <a:pt x="2574" y="393"/>
                  </a:lnTo>
                  <a:lnTo>
                    <a:pt x="2575" y="396"/>
                  </a:lnTo>
                  <a:lnTo>
                    <a:pt x="2577" y="397"/>
                  </a:lnTo>
                  <a:lnTo>
                    <a:pt x="2577" y="399"/>
                  </a:lnTo>
                  <a:lnTo>
                    <a:pt x="2568" y="402"/>
                  </a:lnTo>
                  <a:lnTo>
                    <a:pt x="2559" y="403"/>
                  </a:lnTo>
                  <a:lnTo>
                    <a:pt x="2551" y="402"/>
                  </a:lnTo>
                  <a:lnTo>
                    <a:pt x="2545" y="399"/>
                  </a:lnTo>
                  <a:lnTo>
                    <a:pt x="2538" y="396"/>
                  </a:lnTo>
                  <a:lnTo>
                    <a:pt x="2530" y="391"/>
                  </a:lnTo>
                  <a:lnTo>
                    <a:pt x="2523" y="387"/>
                  </a:lnTo>
                  <a:lnTo>
                    <a:pt x="2512" y="384"/>
                  </a:lnTo>
                  <a:lnTo>
                    <a:pt x="2501" y="382"/>
                  </a:lnTo>
                  <a:lnTo>
                    <a:pt x="2477" y="382"/>
                  </a:lnTo>
                  <a:lnTo>
                    <a:pt x="2455" y="381"/>
                  </a:lnTo>
                  <a:lnTo>
                    <a:pt x="2429" y="379"/>
                  </a:lnTo>
                  <a:lnTo>
                    <a:pt x="2430" y="370"/>
                  </a:lnTo>
                  <a:lnTo>
                    <a:pt x="2430" y="352"/>
                  </a:lnTo>
                  <a:lnTo>
                    <a:pt x="2430" y="343"/>
                  </a:lnTo>
                  <a:lnTo>
                    <a:pt x="2427" y="334"/>
                  </a:lnTo>
                  <a:lnTo>
                    <a:pt x="2423" y="328"/>
                  </a:lnTo>
                  <a:lnTo>
                    <a:pt x="2421" y="326"/>
                  </a:lnTo>
                  <a:lnTo>
                    <a:pt x="2418" y="325"/>
                  </a:lnTo>
                  <a:lnTo>
                    <a:pt x="2337" y="325"/>
                  </a:lnTo>
                  <a:lnTo>
                    <a:pt x="2290" y="323"/>
                  </a:lnTo>
                  <a:lnTo>
                    <a:pt x="2264" y="322"/>
                  </a:lnTo>
                  <a:lnTo>
                    <a:pt x="2249" y="283"/>
                  </a:lnTo>
                  <a:lnTo>
                    <a:pt x="2219" y="265"/>
                  </a:lnTo>
                  <a:lnTo>
                    <a:pt x="2177" y="253"/>
                  </a:lnTo>
                  <a:lnTo>
                    <a:pt x="2171" y="251"/>
                  </a:lnTo>
                  <a:lnTo>
                    <a:pt x="2159" y="248"/>
                  </a:lnTo>
                  <a:lnTo>
                    <a:pt x="2151" y="246"/>
                  </a:lnTo>
                  <a:lnTo>
                    <a:pt x="2145" y="248"/>
                  </a:lnTo>
                  <a:lnTo>
                    <a:pt x="2141" y="251"/>
                  </a:lnTo>
                  <a:lnTo>
                    <a:pt x="2139" y="254"/>
                  </a:lnTo>
                  <a:lnTo>
                    <a:pt x="2138" y="257"/>
                  </a:lnTo>
                  <a:lnTo>
                    <a:pt x="2133" y="280"/>
                  </a:lnTo>
                  <a:lnTo>
                    <a:pt x="2130" y="287"/>
                  </a:lnTo>
                  <a:lnTo>
                    <a:pt x="2115" y="299"/>
                  </a:lnTo>
                  <a:lnTo>
                    <a:pt x="2085" y="299"/>
                  </a:lnTo>
                  <a:lnTo>
                    <a:pt x="2071" y="298"/>
                  </a:lnTo>
                  <a:lnTo>
                    <a:pt x="2064" y="296"/>
                  </a:lnTo>
                  <a:lnTo>
                    <a:pt x="2056" y="295"/>
                  </a:lnTo>
                  <a:lnTo>
                    <a:pt x="2046" y="299"/>
                  </a:lnTo>
                  <a:lnTo>
                    <a:pt x="2032" y="304"/>
                  </a:lnTo>
                  <a:lnTo>
                    <a:pt x="2020" y="305"/>
                  </a:lnTo>
                  <a:lnTo>
                    <a:pt x="2008" y="307"/>
                  </a:lnTo>
                  <a:lnTo>
                    <a:pt x="1996" y="265"/>
                  </a:lnTo>
                  <a:lnTo>
                    <a:pt x="1978" y="218"/>
                  </a:lnTo>
                  <a:lnTo>
                    <a:pt x="1985" y="188"/>
                  </a:lnTo>
                  <a:lnTo>
                    <a:pt x="1908" y="188"/>
                  </a:lnTo>
                  <a:lnTo>
                    <a:pt x="1901" y="210"/>
                  </a:lnTo>
                  <a:lnTo>
                    <a:pt x="1908" y="230"/>
                  </a:lnTo>
                  <a:lnTo>
                    <a:pt x="1908" y="249"/>
                  </a:lnTo>
                  <a:lnTo>
                    <a:pt x="1879" y="236"/>
                  </a:lnTo>
                  <a:lnTo>
                    <a:pt x="1839" y="218"/>
                  </a:lnTo>
                  <a:lnTo>
                    <a:pt x="1822" y="212"/>
                  </a:lnTo>
                  <a:lnTo>
                    <a:pt x="1799" y="204"/>
                  </a:lnTo>
                  <a:lnTo>
                    <a:pt x="1771" y="195"/>
                  </a:lnTo>
                  <a:lnTo>
                    <a:pt x="1771" y="176"/>
                  </a:lnTo>
                  <a:lnTo>
                    <a:pt x="1751" y="180"/>
                  </a:lnTo>
                  <a:lnTo>
                    <a:pt x="1709" y="210"/>
                  </a:lnTo>
                  <a:lnTo>
                    <a:pt x="1744" y="153"/>
                  </a:lnTo>
                  <a:lnTo>
                    <a:pt x="1771" y="115"/>
                  </a:lnTo>
                  <a:lnTo>
                    <a:pt x="1772" y="108"/>
                  </a:lnTo>
                  <a:lnTo>
                    <a:pt x="1774" y="89"/>
                  </a:lnTo>
                  <a:lnTo>
                    <a:pt x="1775" y="80"/>
                  </a:lnTo>
                  <a:lnTo>
                    <a:pt x="1775" y="71"/>
                  </a:lnTo>
                  <a:lnTo>
                    <a:pt x="1774" y="64"/>
                  </a:lnTo>
                  <a:lnTo>
                    <a:pt x="1772" y="62"/>
                  </a:lnTo>
                  <a:lnTo>
                    <a:pt x="1771" y="61"/>
                  </a:lnTo>
                  <a:lnTo>
                    <a:pt x="1759" y="56"/>
                  </a:lnTo>
                  <a:lnTo>
                    <a:pt x="1747" y="49"/>
                  </a:lnTo>
                  <a:lnTo>
                    <a:pt x="1732" y="38"/>
                  </a:lnTo>
                  <a:lnTo>
                    <a:pt x="1694" y="61"/>
                  </a:lnTo>
                  <a:lnTo>
                    <a:pt x="1674" y="23"/>
                  </a:lnTo>
                  <a:lnTo>
                    <a:pt x="1674" y="0"/>
                  </a:lnTo>
                  <a:lnTo>
                    <a:pt x="1632" y="0"/>
                  </a:lnTo>
                  <a:lnTo>
                    <a:pt x="1612" y="46"/>
                  </a:lnTo>
                  <a:lnTo>
                    <a:pt x="1582" y="92"/>
                  </a:lnTo>
                  <a:lnTo>
                    <a:pt x="1475" y="83"/>
                  </a:lnTo>
                  <a:lnTo>
                    <a:pt x="1387" y="172"/>
                  </a:lnTo>
                  <a:lnTo>
                    <a:pt x="1383" y="215"/>
                  </a:lnTo>
                  <a:lnTo>
                    <a:pt x="1333" y="218"/>
                  </a:lnTo>
                  <a:lnTo>
                    <a:pt x="1331" y="224"/>
                  </a:lnTo>
                  <a:lnTo>
                    <a:pt x="1330" y="237"/>
                  </a:lnTo>
                  <a:lnTo>
                    <a:pt x="1328" y="246"/>
                  </a:lnTo>
                  <a:lnTo>
                    <a:pt x="1330" y="256"/>
                  </a:lnTo>
                  <a:lnTo>
                    <a:pt x="1333" y="265"/>
                  </a:lnTo>
                  <a:lnTo>
                    <a:pt x="1338" y="272"/>
                  </a:lnTo>
                  <a:lnTo>
                    <a:pt x="1350" y="286"/>
                  </a:lnTo>
                  <a:lnTo>
                    <a:pt x="1360" y="296"/>
                  </a:lnTo>
                  <a:lnTo>
                    <a:pt x="1368" y="307"/>
                  </a:lnTo>
                  <a:lnTo>
                    <a:pt x="1371" y="313"/>
                  </a:lnTo>
                  <a:lnTo>
                    <a:pt x="1372" y="317"/>
                  </a:lnTo>
                  <a:lnTo>
                    <a:pt x="1371" y="320"/>
                  </a:lnTo>
                  <a:lnTo>
                    <a:pt x="1369" y="320"/>
                  </a:lnTo>
                  <a:lnTo>
                    <a:pt x="1362" y="319"/>
                  </a:lnTo>
                  <a:lnTo>
                    <a:pt x="1351" y="314"/>
                  </a:lnTo>
                  <a:lnTo>
                    <a:pt x="1339" y="308"/>
                  </a:lnTo>
                  <a:lnTo>
                    <a:pt x="1316" y="295"/>
                  </a:lnTo>
                  <a:lnTo>
                    <a:pt x="1306" y="287"/>
                  </a:lnTo>
                  <a:lnTo>
                    <a:pt x="1268" y="280"/>
                  </a:lnTo>
                  <a:lnTo>
                    <a:pt x="1268" y="364"/>
                  </a:lnTo>
                  <a:lnTo>
                    <a:pt x="1267" y="369"/>
                  </a:lnTo>
                  <a:lnTo>
                    <a:pt x="1265" y="373"/>
                  </a:lnTo>
                  <a:lnTo>
                    <a:pt x="1262" y="379"/>
                  </a:lnTo>
                  <a:lnTo>
                    <a:pt x="1261" y="385"/>
                  </a:lnTo>
                  <a:lnTo>
                    <a:pt x="1262" y="391"/>
                  </a:lnTo>
                  <a:lnTo>
                    <a:pt x="1267" y="397"/>
                  </a:lnTo>
                  <a:lnTo>
                    <a:pt x="1276" y="403"/>
                  </a:lnTo>
                  <a:lnTo>
                    <a:pt x="1291" y="409"/>
                  </a:lnTo>
                  <a:lnTo>
                    <a:pt x="1283" y="432"/>
                  </a:lnTo>
                  <a:lnTo>
                    <a:pt x="1264" y="444"/>
                  </a:lnTo>
                  <a:lnTo>
                    <a:pt x="1258" y="449"/>
                  </a:lnTo>
                  <a:lnTo>
                    <a:pt x="1242" y="462"/>
                  </a:lnTo>
                  <a:lnTo>
                    <a:pt x="1235" y="471"/>
                  </a:lnTo>
                  <a:lnTo>
                    <a:pt x="1227" y="480"/>
                  </a:lnTo>
                  <a:lnTo>
                    <a:pt x="1221" y="489"/>
                  </a:lnTo>
                  <a:lnTo>
                    <a:pt x="1218" y="499"/>
                  </a:lnTo>
                  <a:lnTo>
                    <a:pt x="1221" y="483"/>
                  </a:lnTo>
                  <a:lnTo>
                    <a:pt x="1224" y="452"/>
                  </a:lnTo>
                  <a:lnTo>
                    <a:pt x="1226" y="434"/>
                  </a:lnTo>
                  <a:lnTo>
                    <a:pt x="1224" y="416"/>
                  </a:lnTo>
                  <a:lnTo>
                    <a:pt x="1223" y="408"/>
                  </a:lnTo>
                  <a:lnTo>
                    <a:pt x="1221" y="400"/>
                  </a:lnTo>
                  <a:lnTo>
                    <a:pt x="1218" y="394"/>
                  </a:lnTo>
                  <a:lnTo>
                    <a:pt x="1214" y="391"/>
                  </a:lnTo>
                  <a:lnTo>
                    <a:pt x="1208" y="384"/>
                  </a:lnTo>
                  <a:lnTo>
                    <a:pt x="1208" y="381"/>
                  </a:lnTo>
                  <a:lnTo>
                    <a:pt x="1206" y="378"/>
                  </a:lnTo>
                  <a:lnTo>
                    <a:pt x="1208" y="372"/>
                  </a:lnTo>
                  <a:lnTo>
                    <a:pt x="1212" y="366"/>
                  </a:lnTo>
                  <a:lnTo>
                    <a:pt x="1217" y="363"/>
                  </a:lnTo>
                  <a:lnTo>
                    <a:pt x="1221" y="358"/>
                  </a:lnTo>
                  <a:lnTo>
                    <a:pt x="1226" y="357"/>
                  </a:lnTo>
                  <a:lnTo>
                    <a:pt x="1211" y="275"/>
                  </a:lnTo>
                  <a:lnTo>
                    <a:pt x="1197" y="281"/>
                  </a:lnTo>
                  <a:lnTo>
                    <a:pt x="1184" y="287"/>
                  </a:lnTo>
                  <a:lnTo>
                    <a:pt x="1167" y="296"/>
                  </a:lnTo>
                  <a:lnTo>
                    <a:pt x="1152" y="308"/>
                  </a:lnTo>
                  <a:lnTo>
                    <a:pt x="1144" y="316"/>
                  </a:lnTo>
                  <a:lnTo>
                    <a:pt x="1138" y="325"/>
                  </a:lnTo>
                  <a:lnTo>
                    <a:pt x="1132" y="333"/>
                  </a:lnTo>
                  <a:lnTo>
                    <a:pt x="1129" y="343"/>
                  </a:lnTo>
                  <a:lnTo>
                    <a:pt x="1126" y="352"/>
                  </a:lnTo>
                  <a:lnTo>
                    <a:pt x="1126" y="364"/>
                  </a:lnTo>
                  <a:lnTo>
                    <a:pt x="1129" y="370"/>
                  </a:lnTo>
                  <a:lnTo>
                    <a:pt x="1134" y="387"/>
                  </a:lnTo>
                  <a:lnTo>
                    <a:pt x="1135" y="397"/>
                  </a:lnTo>
                  <a:lnTo>
                    <a:pt x="1137" y="409"/>
                  </a:lnTo>
                  <a:lnTo>
                    <a:pt x="1135" y="422"/>
                  </a:lnTo>
                  <a:lnTo>
                    <a:pt x="1134" y="432"/>
                  </a:lnTo>
                  <a:lnTo>
                    <a:pt x="1131" y="425"/>
                  </a:lnTo>
                  <a:lnTo>
                    <a:pt x="1122" y="406"/>
                  </a:lnTo>
                  <a:lnTo>
                    <a:pt x="1116" y="397"/>
                  </a:lnTo>
                  <a:lnTo>
                    <a:pt x="1110" y="391"/>
                  </a:lnTo>
                  <a:lnTo>
                    <a:pt x="1104" y="387"/>
                  </a:lnTo>
                  <a:lnTo>
                    <a:pt x="1099" y="387"/>
                  </a:lnTo>
                  <a:lnTo>
                    <a:pt x="1096" y="387"/>
                  </a:lnTo>
                  <a:lnTo>
                    <a:pt x="1088" y="390"/>
                  </a:lnTo>
                  <a:lnTo>
                    <a:pt x="1082" y="396"/>
                  </a:lnTo>
                  <a:lnTo>
                    <a:pt x="1073" y="406"/>
                  </a:lnTo>
                  <a:lnTo>
                    <a:pt x="1067" y="417"/>
                  </a:lnTo>
                  <a:lnTo>
                    <a:pt x="1064" y="422"/>
                  </a:lnTo>
                  <a:lnTo>
                    <a:pt x="1024" y="414"/>
                  </a:lnTo>
                  <a:lnTo>
                    <a:pt x="996" y="406"/>
                  </a:lnTo>
                  <a:lnTo>
                    <a:pt x="996" y="437"/>
                  </a:lnTo>
                  <a:lnTo>
                    <a:pt x="974" y="441"/>
                  </a:lnTo>
                  <a:lnTo>
                    <a:pt x="954" y="441"/>
                  </a:lnTo>
                  <a:lnTo>
                    <a:pt x="915" y="441"/>
                  </a:lnTo>
                  <a:lnTo>
                    <a:pt x="915" y="479"/>
                  </a:lnTo>
                  <a:lnTo>
                    <a:pt x="874" y="464"/>
                  </a:lnTo>
                  <a:lnTo>
                    <a:pt x="862" y="437"/>
                  </a:lnTo>
                  <a:lnTo>
                    <a:pt x="850" y="452"/>
                  </a:lnTo>
                  <a:lnTo>
                    <a:pt x="847" y="491"/>
                  </a:lnTo>
                  <a:lnTo>
                    <a:pt x="847" y="517"/>
                  </a:lnTo>
                  <a:lnTo>
                    <a:pt x="827" y="521"/>
                  </a:lnTo>
                  <a:lnTo>
                    <a:pt x="800" y="529"/>
                  </a:lnTo>
                  <a:lnTo>
                    <a:pt x="790" y="544"/>
                  </a:lnTo>
                  <a:lnTo>
                    <a:pt x="743" y="574"/>
                  </a:lnTo>
                  <a:lnTo>
                    <a:pt x="720" y="551"/>
                  </a:lnTo>
                  <a:lnTo>
                    <a:pt x="720" y="509"/>
                  </a:lnTo>
                  <a:lnTo>
                    <a:pt x="693" y="491"/>
                  </a:lnTo>
                  <a:lnTo>
                    <a:pt x="696" y="489"/>
                  </a:lnTo>
                  <a:lnTo>
                    <a:pt x="702" y="486"/>
                  </a:lnTo>
                  <a:lnTo>
                    <a:pt x="707" y="486"/>
                  </a:lnTo>
                  <a:lnTo>
                    <a:pt x="711" y="486"/>
                  </a:lnTo>
                  <a:lnTo>
                    <a:pt x="717" y="489"/>
                  </a:lnTo>
                  <a:lnTo>
                    <a:pt x="725" y="494"/>
                  </a:lnTo>
                  <a:lnTo>
                    <a:pt x="732" y="500"/>
                  </a:lnTo>
                  <a:lnTo>
                    <a:pt x="744" y="508"/>
                  </a:lnTo>
                  <a:lnTo>
                    <a:pt x="755" y="512"/>
                  </a:lnTo>
                  <a:lnTo>
                    <a:pt x="761" y="514"/>
                  </a:lnTo>
                  <a:lnTo>
                    <a:pt x="765" y="512"/>
                  </a:lnTo>
                  <a:lnTo>
                    <a:pt x="771" y="511"/>
                  </a:lnTo>
                  <a:lnTo>
                    <a:pt x="774" y="508"/>
                  </a:lnTo>
                  <a:lnTo>
                    <a:pt x="777" y="503"/>
                  </a:lnTo>
                  <a:lnTo>
                    <a:pt x="780" y="494"/>
                  </a:lnTo>
                  <a:lnTo>
                    <a:pt x="780" y="485"/>
                  </a:lnTo>
                  <a:lnTo>
                    <a:pt x="780" y="471"/>
                  </a:lnTo>
                  <a:lnTo>
                    <a:pt x="777" y="456"/>
                  </a:lnTo>
                  <a:lnTo>
                    <a:pt x="774" y="437"/>
                  </a:lnTo>
                  <a:lnTo>
                    <a:pt x="768" y="429"/>
                  </a:lnTo>
                  <a:lnTo>
                    <a:pt x="759" y="422"/>
                  </a:lnTo>
                  <a:lnTo>
                    <a:pt x="749" y="414"/>
                  </a:lnTo>
                  <a:lnTo>
                    <a:pt x="734" y="405"/>
                  </a:lnTo>
                  <a:lnTo>
                    <a:pt x="714" y="397"/>
                  </a:lnTo>
                  <a:lnTo>
                    <a:pt x="703" y="394"/>
                  </a:lnTo>
                  <a:lnTo>
                    <a:pt x="690" y="393"/>
                  </a:lnTo>
                  <a:lnTo>
                    <a:pt x="678" y="391"/>
                  </a:lnTo>
                  <a:lnTo>
                    <a:pt x="663" y="391"/>
                  </a:lnTo>
                  <a:lnTo>
                    <a:pt x="658" y="381"/>
                  </a:lnTo>
                  <a:lnTo>
                    <a:pt x="652" y="373"/>
                  </a:lnTo>
                  <a:lnTo>
                    <a:pt x="645" y="363"/>
                  </a:lnTo>
                  <a:lnTo>
                    <a:pt x="636" y="355"/>
                  </a:lnTo>
                  <a:lnTo>
                    <a:pt x="631" y="351"/>
                  </a:lnTo>
                  <a:lnTo>
                    <a:pt x="625" y="349"/>
                  </a:lnTo>
                  <a:lnTo>
                    <a:pt x="620" y="348"/>
                  </a:lnTo>
                  <a:lnTo>
                    <a:pt x="614" y="348"/>
                  </a:lnTo>
                  <a:lnTo>
                    <a:pt x="608" y="349"/>
                  </a:lnTo>
                  <a:lnTo>
                    <a:pt x="601" y="352"/>
                  </a:lnTo>
                  <a:lnTo>
                    <a:pt x="587" y="361"/>
                  </a:lnTo>
                  <a:lnTo>
                    <a:pt x="572" y="369"/>
                  </a:lnTo>
                  <a:lnTo>
                    <a:pt x="540" y="382"/>
                  </a:lnTo>
                  <a:lnTo>
                    <a:pt x="527" y="388"/>
                  </a:lnTo>
                  <a:lnTo>
                    <a:pt x="516" y="394"/>
                  </a:lnTo>
                  <a:lnTo>
                    <a:pt x="509" y="400"/>
                  </a:lnTo>
                  <a:lnTo>
                    <a:pt x="506" y="403"/>
                  </a:lnTo>
                  <a:lnTo>
                    <a:pt x="506" y="406"/>
                  </a:lnTo>
                  <a:lnTo>
                    <a:pt x="504" y="411"/>
                  </a:lnTo>
                  <a:lnTo>
                    <a:pt x="500" y="417"/>
                  </a:lnTo>
                  <a:lnTo>
                    <a:pt x="494" y="422"/>
                  </a:lnTo>
                  <a:lnTo>
                    <a:pt x="486" y="425"/>
                  </a:lnTo>
                  <a:lnTo>
                    <a:pt x="473" y="431"/>
                  </a:lnTo>
                  <a:lnTo>
                    <a:pt x="466" y="432"/>
                  </a:lnTo>
                  <a:lnTo>
                    <a:pt x="456" y="471"/>
                  </a:lnTo>
                  <a:lnTo>
                    <a:pt x="421" y="499"/>
                  </a:lnTo>
                  <a:lnTo>
                    <a:pt x="367" y="559"/>
                  </a:lnTo>
                  <a:lnTo>
                    <a:pt x="334" y="624"/>
                  </a:lnTo>
                  <a:lnTo>
                    <a:pt x="306" y="640"/>
                  </a:lnTo>
                  <a:lnTo>
                    <a:pt x="299" y="693"/>
                  </a:lnTo>
                  <a:lnTo>
                    <a:pt x="306" y="728"/>
                  </a:lnTo>
                  <a:lnTo>
                    <a:pt x="352" y="743"/>
                  </a:lnTo>
                  <a:lnTo>
                    <a:pt x="386" y="740"/>
                  </a:lnTo>
                  <a:lnTo>
                    <a:pt x="394" y="770"/>
                  </a:lnTo>
                  <a:lnTo>
                    <a:pt x="394" y="800"/>
                  </a:lnTo>
                  <a:lnTo>
                    <a:pt x="441" y="797"/>
                  </a:lnTo>
                  <a:lnTo>
                    <a:pt x="451" y="758"/>
                  </a:lnTo>
                  <a:lnTo>
                    <a:pt x="476" y="708"/>
                  </a:lnTo>
                  <a:lnTo>
                    <a:pt x="471" y="659"/>
                  </a:lnTo>
                  <a:lnTo>
                    <a:pt x="494" y="616"/>
                  </a:lnTo>
                  <a:lnTo>
                    <a:pt x="525" y="574"/>
                  </a:lnTo>
                  <a:lnTo>
                    <a:pt x="551" y="544"/>
                  </a:lnTo>
                  <a:lnTo>
                    <a:pt x="557" y="541"/>
                  </a:lnTo>
                  <a:lnTo>
                    <a:pt x="563" y="538"/>
                  </a:lnTo>
                  <a:lnTo>
                    <a:pt x="569" y="535"/>
                  </a:lnTo>
                  <a:lnTo>
                    <a:pt x="575" y="535"/>
                  </a:lnTo>
                  <a:lnTo>
                    <a:pt x="577" y="536"/>
                  </a:lnTo>
                  <a:lnTo>
                    <a:pt x="580" y="538"/>
                  </a:lnTo>
                  <a:lnTo>
                    <a:pt x="580" y="541"/>
                  </a:lnTo>
                  <a:lnTo>
                    <a:pt x="581" y="544"/>
                  </a:lnTo>
                  <a:lnTo>
                    <a:pt x="578" y="556"/>
                  </a:lnTo>
                  <a:lnTo>
                    <a:pt x="574" y="568"/>
                  </a:lnTo>
                  <a:lnTo>
                    <a:pt x="568" y="579"/>
                  </a:lnTo>
                  <a:lnTo>
                    <a:pt x="562" y="586"/>
                  </a:lnTo>
                  <a:lnTo>
                    <a:pt x="556" y="591"/>
                  </a:lnTo>
                  <a:lnTo>
                    <a:pt x="550" y="594"/>
                  </a:lnTo>
                  <a:lnTo>
                    <a:pt x="545" y="597"/>
                  </a:lnTo>
                  <a:lnTo>
                    <a:pt x="540" y="598"/>
                  </a:lnTo>
                  <a:lnTo>
                    <a:pt x="525" y="643"/>
                  </a:lnTo>
                  <a:lnTo>
                    <a:pt x="525" y="649"/>
                  </a:lnTo>
                  <a:lnTo>
                    <a:pt x="527" y="656"/>
                  </a:lnTo>
                  <a:lnTo>
                    <a:pt x="530" y="663"/>
                  </a:lnTo>
                  <a:lnTo>
                    <a:pt x="536" y="671"/>
                  </a:lnTo>
                  <a:lnTo>
                    <a:pt x="543" y="678"/>
                  </a:lnTo>
                  <a:lnTo>
                    <a:pt x="557" y="683"/>
                  </a:lnTo>
                  <a:lnTo>
                    <a:pt x="565" y="684"/>
                  </a:lnTo>
                  <a:lnTo>
                    <a:pt x="575" y="686"/>
                  </a:lnTo>
                  <a:lnTo>
                    <a:pt x="593" y="687"/>
                  </a:lnTo>
                  <a:lnTo>
                    <a:pt x="608" y="692"/>
                  </a:lnTo>
                  <a:lnTo>
                    <a:pt x="622" y="696"/>
                  </a:lnTo>
                  <a:lnTo>
                    <a:pt x="633" y="701"/>
                  </a:lnTo>
                  <a:lnTo>
                    <a:pt x="646" y="708"/>
                  </a:lnTo>
                  <a:lnTo>
                    <a:pt x="651" y="713"/>
                  </a:lnTo>
                  <a:lnTo>
                    <a:pt x="613" y="723"/>
                  </a:lnTo>
                  <a:lnTo>
                    <a:pt x="571" y="720"/>
                  </a:lnTo>
                  <a:lnTo>
                    <a:pt x="540" y="770"/>
                  </a:lnTo>
                  <a:lnTo>
                    <a:pt x="509" y="785"/>
                  </a:lnTo>
                  <a:lnTo>
                    <a:pt x="506" y="835"/>
                  </a:lnTo>
                  <a:lnTo>
                    <a:pt x="483" y="855"/>
                  </a:lnTo>
                  <a:lnTo>
                    <a:pt x="371" y="850"/>
                  </a:lnTo>
                  <a:lnTo>
                    <a:pt x="371" y="797"/>
                  </a:lnTo>
                  <a:lnTo>
                    <a:pt x="368" y="796"/>
                  </a:lnTo>
                  <a:lnTo>
                    <a:pt x="364" y="796"/>
                  </a:lnTo>
                  <a:lnTo>
                    <a:pt x="359" y="796"/>
                  </a:lnTo>
                  <a:lnTo>
                    <a:pt x="355" y="797"/>
                  </a:lnTo>
                  <a:lnTo>
                    <a:pt x="350" y="802"/>
                  </a:lnTo>
                  <a:lnTo>
                    <a:pt x="347" y="808"/>
                  </a:lnTo>
                  <a:lnTo>
                    <a:pt x="344" y="816"/>
                  </a:lnTo>
                  <a:lnTo>
                    <a:pt x="341" y="835"/>
                  </a:lnTo>
                  <a:lnTo>
                    <a:pt x="338" y="853"/>
                  </a:lnTo>
                  <a:lnTo>
                    <a:pt x="334" y="870"/>
                  </a:lnTo>
                  <a:lnTo>
                    <a:pt x="299" y="885"/>
                  </a:lnTo>
                  <a:lnTo>
                    <a:pt x="267" y="935"/>
                  </a:lnTo>
                  <a:lnTo>
                    <a:pt x="237" y="957"/>
                  </a:lnTo>
                  <a:lnTo>
                    <a:pt x="199" y="962"/>
                  </a:lnTo>
                  <a:lnTo>
                    <a:pt x="187" y="985"/>
                  </a:lnTo>
                  <a:lnTo>
                    <a:pt x="199" y="1022"/>
                  </a:lnTo>
                  <a:lnTo>
                    <a:pt x="202" y="1028"/>
                  </a:lnTo>
                  <a:lnTo>
                    <a:pt x="205" y="1033"/>
                  </a:lnTo>
                  <a:lnTo>
                    <a:pt x="207" y="1040"/>
                  </a:lnTo>
                  <a:lnTo>
                    <a:pt x="208" y="1048"/>
                  </a:lnTo>
                  <a:lnTo>
                    <a:pt x="207" y="1057"/>
                  </a:lnTo>
                  <a:lnTo>
                    <a:pt x="202" y="1065"/>
                  </a:lnTo>
                  <a:lnTo>
                    <a:pt x="199" y="1069"/>
                  </a:lnTo>
                  <a:lnTo>
                    <a:pt x="195" y="1072"/>
                  </a:lnTo>
                  <a:lnTo>
                    <a:pt x="190" y="1075"/>
                  </a:lnTo>
                  <a:lnTo>
                    <a:pt x="184" y="1078"/>
                  </a:lnTo>
                  <a:lnTo>
                    <a:pt x="169" y="1081"/>
                  </a:lnTo>
                  <a:lnTo>
                    <a:pt x="154" y="1083"/>
                  </a:lnTo>
                  <a:lnTo>
                    <a:pt x="139" y="1081"/>
                  </a:lnTo>
                  <a:lnTo>
                    <a:pt x="113" y="1078"/>
                  </a:lnTo>
                  <a:lnTo>
                    <a:pt x="103" y="1077"/>
                  </a:lnTo>
                  <a:lnTo>
                    <a:pt x="95" y="1146"/>
                  </a:lnTo>
                  <a:lnTo>
                    <a:pt x="119" y="1206"/>
                  </a:lnTo>
                  <a:lnTo>
                    <a:pt x="169" y="1196"/>
                  </a:lnTo>
                  <a:lnTo>
                    <a:pt x="222" y="1176"/>
                  </a:lnTo>
                  <a:lnTo>
                    <a:pt x="252" y="1169"/>
                  </a:lnTo>
                  <a:lnTo>
                    <a:pt x="257" y="1134"/>
                  </a:lnTo>
                  <a:lnTo>
                    <a:pt x="279" y="1111"/>
                  </a:lnTo>
                  <a:lnTo>
                    <a:pt x="279" y="1062"/>
                  </a:lnTo>
                  <a:lnTo>
                    <a:pt x="284" y="1065"/>
                  </a:lnTo>
                  <a:lnTo>
                    <a:pt x="290" y="1069"/>
                  </a:lnTo>
                  <a:lnTo>
                    <a:pt x="297" y="1072"/>
                  </a:lnTo>
                  <a:lnTo>
                    <a:pt x="306" y="1075"/>
                  </a:lnTo>
                  <a:lnTo>
                    <a:pt x="319" y="1077"/>
                  </a:lnTo>
                  <a:lnTo>
                    <a:pt x="331" y="1077"/>
                  </a:lnTo>
                  <a:lnTo>
                    <a:pt x="344" y="1072"/>
                  </a:lnTo>
                  <a:lnTo>
                    <a:pt x="352" y="1071"/>
                  </a:lnTo>
                  <a:lnTo>
                    <a:pt x="358" y="1071"/>
                  </a:lnTo>
                  <a:lnTo>
                    <a:pt x="365" y="1071"/>
                  </a:lnTo>
                  <a:lnTo>
                    <a:pt x="371" y="1072"/>
                  </a:lnTo>
                  <a:lnTo>
                    <a:pt x="382" y="1078"/>
                  </a:lnTo>
                  <a:lnTo>
                    <a:pt x="391" y="1086"/>
                  </a:lnTo>
                  <a:lnTo>
                    <a:pt x="399" y="1095"/>
                  </a:lnTo>
                  <a:lnTo>
                    <a:pt x="405" y="1102"/>
                  </a:lnTo>
                  <a:lnTo>
                    <a:pt x="409" y="1111"/>
                  </a:lnTo>
                  <a:lnTo>
                    <a:pt x="441" y="1161"/>
                  </a:lnTo>
                  <a:lnTo>
                    <a:pt x="463" y="1161"/>
                  </a:lnTo>
                  <a:lnTo>
                    <a:pt x="471" y="1139"/>
                  </a:lnTo>
                  <a:lnTo>
                    <a:pt x="448" y="1104"/>
                  </a:lnTo>
                  <a:lnTo>
                    <a:pt x="433" y="1084"/>
                  </a:lnTo>
                  <a:lnTo>
                    <a:pt x="433" y="1065"/>
                  </a:lnTo>
                  <a:lnTo>
                    <a:pt x="444" y="1057"/>
                  </a:lnTo>
                  <a:lnTo>
                    <a:pt x="471" y="1096"/>
                  </a:lnTo>
                  <a:lnTo>
                    <a:pt x="501" y="1119"/>
                  </a:lnTo>
                  <a:lnTo>
                    <a:pt x="513" y="1154"/>
                  </a:lnTo>
                  <a:lnTo>
                    <a:pt x="521" y="1158"/>
                  </a:lnTo>
                  <a:lnTo>
                    <a:pt x="528" y="1163"/>
                  </a:lnTo>
                  <a:lnTo>
                    <a:pt x="537" y="1169"/>
                  </a:lnTo>
                  <a:lnTo>
                    <a:pt x="548" y="1170"/>
                  </a:lnTo>
                  <a:lnTo>
                    <a:pt x="551" y="1172"/>
                  </a:lnTo>
                  <a:lnTo>
                    <a:pt x="556" y="1170"/>
                  </a:lnTo>
                  <a:lnTo>
                    <a:pt x="559" y="1169"/>
                  </a:lnTo>
                  <a:lnTo>
                    <a:pt x="562" y="1167"/>
                  </a:lnTo>
                  <a:lnTo>
                    <a:pt x="563" y="1163"/>
                  </a:lnTo>
                  <a:lnTo>
                    <a:pt x="563" y="1157"/>
                  </a:lnTo>
                  <a:lnTo>
                    <a:pt x="563" y="1134"/>
                  </a:lnTo>
                  <a:lnTo>
                    <a:pt x="565" y="1119"/>
                  </a:lnTo>
                  <a:lnTo>
                    <a:pt x="566" y="1107"/>
                  </a:lnTo>
                  <a:lnTo>
                    <a:pt x="598" y="1119"/>
                  </a:lnTo>
                  <a:lnTo>
                    <a:pt x="620" y="1119"/>
                  </a:lnTo>
                  <a:lnTo>
                    <a:pt x="620" y="1084"/>
                  </a:lnTo>
                  <a:lnTo>
                    <a:pt x="620" y="1057"/>
                  </a:lnTo>
                  <a:lnTo>
                    <a:pt x="628" y="1027"/>
                  </a:lnTo>
                  <a:lnTo>
                    <a:pt x="682" y="1019"/>
                  </a:lnTo>
                  <a:lnTo>
                    <a:pt x="682" y="1025"/>
                  </a:lnTo>
                  <a:lnTo>
                    <a:pt x="684" y="1039"/>
                  </a:lnTo>
                  <a:lnTo>
                    <a:pt x="685" y="1045"/>
                  </a:lnTo>
                  <a:lnTo>
                    <a:pt x="687" y="1051"/>
                  </a:lnTo>
                  <a:lnTo>
                    <a:pt x="690" y="1056"/>
                  </a:lnTo>
                  <a:lnTo>
                    <a:pt x="693" y="1057"/>
                  </a:lnTo>
                  <a:lnTo>
                    <a:pt x="747" y="1057"/>
                  </a:lnTo>
                  <a:lnTo>
                    <a:pt x="725" y="1007"/>
                  </a:lnTo>
                  <a:lnTo>
                    <a:pt x="750" y="1007"/>
                  </a:lnTo>
                  <a:lnTo>
                    <a:pt x="782" y="1057"/>
                  </a:lnTo>
                  <a:lnTo>
                    <a:pt x="783" y="1065"/>
                  </a:lnTo>
                  <a:lnTo>
                    <a:pt x="783" y="1074"/>
                  </a:lnTo>
                  <a:lnTo>
                    <a:pt x="783" y="1083"/>
                  </a:lnTo>
                  <a:lnTo>
                    <a:pt x="780" y="1092"/>
                  </a:lnTo>
                  <a:lnTo>
                    <a:pt x="777" y="1096"/>
                  </a:lnTo>
                  <a:lnTo>
                    <a:pt x="773" y="1099"/>
                  </a:lnTo>
                  <a:lnTo>
                    <a:pt x="768" y="1102"/>
                  </a:lnTo>
                  <a:lnTo>
                    <a:pt x="762" y="1105"/>
                  </a:lnTo>
                  <a:lnTo>
                    <a:pt x="755" y="1107"/>
                  </a:lnTo>
                  <a:lnTo>
                    <a:pt x="747" y="1107"/>
                  </a:lnTo>
                  <a:lnTo>
                    <a:pt x="713" y="1108"/>
                  </a:lnTo>
                  <a:lnTo>
                    <a:pt x="687" y="1111"/>
                  </a:lnTo>
                  <a:lnTo>
                    <a:pt x="663" y="1114"/>
                  </a:lnTo>
                  <a:lnTo>
                    <a:pt x="628" y="1149"/>
                  </a:lnTo>
                  <a:lnTo>
                    <a:pt x="630" y="1158"/>
                  </a:lnTo>
                  <a:lnTo>
                    <a:pt x="633" y="1167"/>
                  </a:lnTo>
                  <a:lnTo>
                    <a:pt x="637" y="1178"/>
                  </a:lnTo>
                  <a:lnTo>
                    <a:pt x="645" y="1188"/>
                  </a:lnTo>
                  <a:lnTo>
                    <a:pt x="651" y="1193"/>
                  </a:lnTo>
                  <a:lnTo>
                    <a:pt x="657" y="1197"/>
                  </a:lnTo>
                  <a:lnTo>
                    <a:pt x="666" y="1202"/>
                  </a:lnTo>
                  <a:lnTo>
                    <a:pt x="675" y="1206"/>
                  </a:lnTo>
                  <a:lnTo>
                    <a:pt x="685" y="1208"/>
                  </a:lnTo>
                  <a:lnTo>
                    <a:pt x="697" y="1211"/>
                  </a:lnTo>
                  <a:lnTo>
                    <a:pt x="703" y="1211"/>
                  </a:lnTo>
                  <a:lnTo>
                    <a:pt x="710" y="1213"/>
                  </a:lnTo>
                  <a:lnTo>
                    <a:pt x="716" y="1217"/>
                  </a:lnTo>
                  <a:lnTo>
                    <a:pt x="717" y="1219"/>
                  </a:lnTo>
                  <a:lnTo>
                    <a:pt x="719" y="1223"/>
                  </a:lnTo>
                  <a:lnTo>
                    <a:pt x="719" y="1228"/>
                  </a:lnTo>
                  <a:lnTo>
                    <a:pt x="719" y="1234"/>
                  </a:lnTo>
                  <a:lnTo>
                    <a:pt x="716" y="1240"/>
                  </a:lnTo>
                  <a:lnTo>
                    <a:pt x="713" y="1249"/>
                  </a:lnTo>
                  <a:lnTo>
                    <a:pt x="708" y="1258"/>
                  </a:lnTo>
                  <a:lnTo>
                    <a:pt x="700" y="1268"/>
                  </a:lnTo>
                  <a:lnTo>
                    <a:pt x="640" y="1291"/>
                  </a:lnTo>
                  <a:lnTo>
                    <a:pt x="598" y="1303"/>
                  </a:lnTo>
                  <a:lnTo>
                    <a:pt x="556" y="1288"/>
                  </a:lnTo>
                  <a:lnTo>
                    <a:pt x="509" y="1276"/>
                  </a:lnTo>
                  <a:lnTo>
                    <a:pt x="506" y="1311"/>
                  </a:lnTo>
                  <a:lnTo>
                    <a:pt x="466" y="1296"/>
                  </a:lnTo>
                  <a:lnTo>
                    <a:pt x="433" y="1283"/>
                  </a:lnTo>
                  <a:lnTo>
                    <a:pt x="383" y="1276"/>
                  </a:lnTo>
                  <a:lnTo>
                    <a:pt x="376" y="1222"/>
                  </a:lnTo>
                  <a:lnTo>
                    <a:pt x="367" y="1203"/>
                  </a:lnTo>
                  <a:lnTo>
                    <a:pt x="302" y="1203"/>
                  </a:lnTo>
                  <a:lnTo>
                    <a:pt x="257" y="1206"/>
                  </a:lnTo>
                  <a:lnTo>
                    <a:pt x="237" y="1214"/>
                  </a:lnTo>
                  <a:lnTo>
                    <a:pt x="165" y="1219"/>
                  </a:lnTo>
                  <a:lnTo>
                    <a:pt x="127" y="1268"/>
                  </a:lnTo>
                  <a:lnTo>
                    <a:pt x="88" y="1333"/>
                  </a:lnTo>
                  <a:lnTo>
                    <a:pt x="11" y="1395"/>
                  </a:lnTo>
                  <a:lnTo>
                    <a:pt x="8" y="1406"/>
                  </a:lnTo>
                  <a:lnTo>
                    <a:pt x="3" y="1419"/>
                  </a:lnTo>
                  <a:lnTo>
                    <a:pt x="2" y="1437"/>
                  </a:lnTo>
                  <a:lnTo>
                    <a:pt x="0" y="1460"/>
                  </a:lnTo>
                  <a:lnTo>
                    <a:pt x="2" y="1472"/>
                  </a:lnTo>
                  <a:lnTo>
                    <a:pt x="3" y="1486"/>
                  </a:lnTo>
                  <a:lnTo>
                    <a:pt x="6" y="1499"/>
                  </a:lnTo>
                  <a:lnTo>
                    <a:pt x="11" y="1513"/>
                  </a:lnTo>
                  <a:lnTo>
                    <a:pt x="15" y="1528"/>
                  </a:lnTo>
                  <a:lnTo>
                    <a:pt x="23" y="1545"/>
                  </a:lnTo>
                  <a:lnTo>
                    <a:pt x="20" y="1548"/>
                  </a:lnTo>
                  <a:lnTo>
                    <a:pt x="18" y="1554"/>
                  </a:lnTo>
                  <a:lnTo>
                    <a:pt x="18" y="1561"/>
                  </a:lnTo>
                  <a:lnTo>
                    <a:pt x="20" y="1573"/>
                  </a:lnTo>
                  <a:lnTo>
                    <a:pt x="23" y="1587"/>
                  </a:lnTo>
                  <a:lnTo>
                    <a:pt x="30" y="1606"/>
                  </a:lnTo>
                  <a:lnTo>
                    <a:pt x="42" y="1628"/>
                  </a:lnTo>
                  <a:lnTo>
                    <a:pt x="44" y="1632"/>
                  </a:lnTo>
                  <a:lnTo>
                    <a:pt x="48" y="1643"/>
                  </a:lnTo>
                  <a:lnTo>
                    <a:pt x="57" y="1658"/>
                  </a:lnTo>
                  <a:lnTo>
                    <a:pt x="63" y="1665"/>
                  </a:lnTo>
                  <a:lnTo>
                    <a:pt x="71" y="1673"/>
                  </a:lnTo>
                  <a:lnTo>
                    <a:pt x="80" y="1679"/>
                  </a:lnTo>
                  <a:lnTo>
                    <a:pt x="92" y="1685"/>
                  </a:lnTo>
                  <a:lnTo>
                    <a:pt x="106" y="1690"/>
                  </a:lnTo>
                  <a:lnTo>
                    <a:pt x="121" y="1693"/>
                  </a:lnTo>
                  <a:lnTo>
                    <a:pt x="139" y="1694"/>
                  </a:lnTo>
                  <a:lnTo>
                    <a:pt x="159" y="1693"/>
                  </a:lnTo>
                  <a:lnTo>
                    <a:pt x="181" y="1690"/>
                  </a:lnTo>
                  <a:lnTo>
                    <a:pt x="207" y="1682"/>
                  </a:lnTo>
                  <a:lnTo>
                    <a:pt x="242" y="1677"/>
                  </a:lnTo>
                  <a:lnTo>
                    <a:pt x="272" y="1682"/>
                  </a:lnTo>
                  <a:lnTo>
                    <a:pt x="322" y="1677"/>
                  </a:lnTo>
                  <a:lnTo>
                    <a:pt x="309" y="1697"/>
                  </a:lnTo>
                  <a:lnTo>
                    <a:pt x="349" y="1697"/>
                  </a:lnTo>
                  <a:lnTo>
                    <a:pt x="352" y="1747"/>
                  </a:lnTo>
                  <a:lnTo>
                    <a:pt x="352" y="1757"/>
                  </a:lnTo>
                  <a:lnTo>
                    <a:pt x="350" y="1779"/>
                  </a:lnTo>
                  <a:lnTo>
                    <a:pt x="350" y="1791"/>
                  </a:lnTo>
                  <a:lnTo>
                    <a:pt x="350" y="1800"/>
                  </a:lnTo>
                  <a:lnTo>
                    <a:pt x="353" y="1809"/>
                  </a:lnTo>
                  <a:lnTo>
                    <a:pt x="355" y="1810"/>
                  </a:lnTo>
                  <a:lnTo>
                    <a:pt x="356" y="1812"/>
                  </a:lnTo>
                  <a:lnTo>
                    <a:pt x="367" y="1818"/>
                  </a:lnTo>
                  <a:lnTo>
                    <a:pt x="379" y="1828"/>
                  </a:lnTo>
                  <a:lnTo>
                    <a:pt x="385" y="1834"/>
                  </a:lnTo>
                  <a:lnTo>
                    <a:pt x="389" y="1842"/>
                  </a:lnTo>
                  <a:lnTo>
                    <a:pt x="393" y="1850"/>
                  </a:lnTo>
                  <a:lnTo>
                    <a:pt x="394" y="1859"/>
                  </a:lnTo>
                  <a:lnTo>
                    <a:pt x="396" y="1868"/>
                  </a:lnTo>
                  <a:lnTo>
                    <a:pt x="397" y="1880"/>
                  </a:lnTo>
                  <a:lnTo>
                    <a:pt x="402" y="1905"/>
                  </a:lnTo>
                  <a:lnTo>
                    <a:pt x="409" y="1934"/>
                  </a:lnTo>
                  <a:lnTo>
                    <a:pt x="405" y="1963"/>
                  </a:lnTo>
                  <a:lnTo>
                    <a:pt x="400" y="1988"/>
                  </a:lnTo>
                  <a:lnTo>
                    <a:pt x="399" y="2016"/>
                  </a:lnTo>
                  <a:lnTo>
                    <a:pt x="400" y="2047"/>
                  </a:lnTo>
                  <a:lnTo>
                    <a:pt x="405" y="2083"/>
                  </a:lnTo>
                  <a:lnTo>
                    <a:pt x="409" y="2126"/>
                  </a:lnTo>
                  <a:lnTo>
                    <a:pt x="444" y="2163"/>
                  </a:lnTo>
                  <a:lnTo>
                    <a:pt x="468" y="2192"/>
                  </a:lnTo>
                  <a:lnTo>
                    <a:pt x="476" y="2204"/>
                  </a:lnTo>
                  <a:lnTo>
                    <a:pt x="479" y="2210"/>
                  </a:lnTo>
                  <a:lnTo>
                    <a:pt x="476" y="2253"/>
                  </a:lnTo>
                  <a:lnTo>
                    <a:pt x="471" y="2287"/>
                  </a:lnTo>
                  <a:lnTo>
                    <a:pt x="533" y="2307"/>
                  </a:lnTo>
                  <a:lnTo>
                    <a:pt x="590" y="2295"/>
                  </a:lnTo>
                  <a:lnTo>
                    <a:pt x="620" y="2245"/>
                  </a:lnTo>
                  <a:lnTo>
                    <a:pt x="690" y="2192"/>
                  </a:lnTo>
                  <a:lnTo>
                    <a:pt x="690" y="2130"/>
                  </a:lnTo>
                  <a:lnTo>
                    <a:pt x="735" y="2118"/>
                  </a:lnTo>
                  <a:lnTo>
                    <a:pt x="735" y="2068"/>
                  </a:lnTo>
                  <a:lnTo>
                    <a:pt x="735" y="2023"/>
                  </a:lnTo>
                  <a:lnTo>
                    <a:pt x="740" y="2022"/>
                  </a:lnTo>
                  <a:lnTo>
                    <a:pt x="750" y="2019"/>
                  </a:lnTo>
                  <a:lnTo>
                    <a:pt x="764" y="2013"/>
                  </a:lnTo>
                  <a:lnTo>
                    <a:pt x="771" y="2008"/>
                  </a:lnTo>
                  <a:lnTo>
                    <a:pt x="779" y="2002"/>
                  </a:lnTo>
                  <a:lnTo>
                    <a:pt x="785" y="1994"/>
                  </a:lnTo>
                  <a:lnTo>
                    <a:pt x="791" y="1985"/>
                  </a:lnTo>
                  <a:lnTo>
                    <a:pt x="797" y="1975"/>
                  </a:lnTo>
                  <a:lnTo>
                    <a:pt x="800" y="1961"/>
                  </a:lnTo>
                  <a:lnTo>
                    <a:pt x="802" y="1946"/>
                  </a:lnTo>
                  <a:lnTo>
                    <a:pt x="802" y="1930"/>
                  </a:lnTo>
                  <a:lnTo>
                    <a:pt x="799" y="1910"/>
                  </a:lnTo>
                  <a:lnTo>
                    <a:pt x="793" y="1889"/>
                  </a:lnTo>
                  <a:lnTo>
                    <a:pt x="790" y="1819"/>
                  </a:lnTo>
                  <a:lnTo>
                    <a:pt x="824" y="1782"/>
                  </a:lnTo>
                  <a:lnTo>
                    <a:pt x="845" y="1759"/>
                  </a:lnTo>
                  <a:lnTo>
                    <a:pt x="868" y="1736"/>
                  </a:lnTo>
                  <a:lnTo>
                    <a:pt x="892" y="1708"/>
                  </a:lnTo>
                  <a:lnTo>
                    <a:pt x="903" y="1691"/>
                  </a:lnTo>
                  <a:lnTo>
                    <a:pt x="913" y="1676"/>
                  </a:lnTo>
                  <a:lnTo>
                    <a:pt x="922" y="1659"/>
                  </a:lnTo>
                  <a:lnTo>
                    <a:pt x="930" y="1644"/>
                  </a:lnTo>
                  <a:lnTo>
                    <a:pt x="936" y="1629"/>
                  </a:lnTo>
                  <a:lnTo>
                    <a:pt x="937" y="1614"/>
                  </a:lnTo>
                  <a:lnTo>
                    <a:pt x="937" y="1608"/>
                  </a:lnTo>
                  <a:lnTo>
                    <a:pt x="936" y="1602"/>
                  </a:lnTo>
                  <a:lnTo>
                    <a:pt x="934" y="1596"/>
                  </a:lnTo>
                  <a:lnTo>
                    <a:pt x="931" y="1590"/>
                  </a:lnTo>
                  <a:lnTo>
                    <a:pt x="916" y="1597"/>
                  </a:lnTo>
                  <a:lnTo>
                    <a:pt x="883" y="1611"/>
                  </a:lnTo>
                  <a:lnTo>
                    <a:pt x="865" y="1617"/>
                  </a:lnTo>
                  <a:lnTo>
                    <a:pt x="848" y="1620"/>
                  </a:lnTo>
                  <a:lnTo>
                    <a:pt x="842" y="1622"/>
                  </a:lnTo>
                  <a:lnTo>
                    <a:pt x="836" y="1622"/>
                  </a:lnTo>
                  <a:lnTo>
                    <a:pt x="833" y="1620"/>
                  </a:lnTo>
                  <a:lnTo>
                    <a:pt x="832" y="1617"/>
                  </a:lnTo>
                  <a:lnTo>
                    <a:pt x="824" y="1588"/>
                  </a:lnTo>
                  <a:lnTo>
                    <a:pt x="820" y="1575"/>
                  </a:lnTo>
                  <a:lnTo>
                    <a:pt x="770" y="1513"/>
                  </a:lnTo>
                  <a:lnTo>
                    <a:pt x="765" y="1499"/>
                  </a:lnTo>
                  <a:lnTo>
                    <a:pt x="764" y="1487"/>
                  </a:lnTo>
                  <a:lnTo>
                    <a:pt x="762" y="1475"/>
                  </a:lnTo>
                  <a:lnTo>
                    <a:pt x="761" y="1468"/>
                  </a:lnTo>
                  <a:lnTo>
                    <a:pt x="758" y="1459"/>
                  </a:lnTo>
                  <a:lnTo>
                    <a:pt x="747" y="1437"/>
                  </a:lnTo>
                  <a:lnTo>
                    <a:pt x="732" y="1410"/>
                  </a:lnTo>
                  <a:lnTo>
                    <a:pt x="685" y="1353"/>
                  </a:lnTo>
                  <a:lnTo>
                    <a:pt x="720" y="1326"/>
                  </a:lnTo>
                  <a:lnTo>
                    <a:pt x="728" y="1371"/>
                  </a:lnTo>
                  <a:lnTo>
                    <a:pt x="777" y="1440"/>
                  </a:lnTo>
                  <a:lnTo>
                    <a:pt x="820" y="1510"/>
                  </a:lnTo>
                  <a:lnTo>
                    <a:pt x="847" y="1575"/>
                  </a:lnTo>
                  <a:lnTo>
                    <a:pt x="877" y="1560"/>
                  </a:lnTo>
                  <a:lnTo>
                    <a:pt x="931" y="1528"/>
                  </a:lnTo>
                  <a:lnTo>
                    <a:pt x="981" y="1505"/>
                  </a:lnTo>
                  <a:lnTo>
                    <a:pt x="1031" y="1483"/>
                  </a:lnTo>
                  <a:lnTo>
                    <a:pt x="1024" y="1445"/>
                  </a:lnTo>
                  <a:lnTo>
                    <a:pt x="1004" y="1418"/>
                  </a:lnTo>
                  <a:lnTo>
                    <a:pt x="999" y="1383"/>
                  </a:lnTo>
                  <a:lnTo>
                    <a:pt x="957" y="1388"/>
                  </a:lnTo>
                  <a:lnTo>
                    <a:pt x="915" y="1341"/>
                  </a:lnTo>
                  <a:lnTo>
                    <a:pt x="915" y="1314"/>
                  </a:lnTo>
                  <a:lnTo>
                    <a:pt x="928" y="1324"/>
                  </a:lnTo>
                  <a:lnTo>
                    <a:pt x="942" y="1335"/>
                  </a:lnTo>
                  <a:lnTo>
                    <a:pt x="962" y="1347"/>
                  </a:lnTo>
                  <a:lnTo>
                    <a:pt x="984" y="1359"/>
                  </a:lnTo>
                  <a:lnTo>
                    <a:pt x="1010" y="1371"/>
                  </a:lnTo>
                  <a:lnTo>
                    <a:pt x="1037" y="1380"/>
                  </a:lnTo>
                  <a:lnTo>
                    <a:pt x="1051" y="1385"/>
                  </a:lnTo>
                  <a:lnTo>
                    <a:pt x="1064" y="1388"/>
                  </a:lnTo>
                  <a:lnTo>
                    <a:pt x="1153" y="1410"/>
                  </a:lnTo>
                  <a:lnTo>
                    <a:pt x="1156" y="1456"/>
                  </a:lnTo>
                  <a:lnTo>
                    <a:pt x="1218" y="1453"/>
                  </a:lnTo>
                  <a:lnTo>
                    <a:pt x="1203" y="1510"/>
                  </a:lnTo>
                  <a:lnTo>
                    <a:pt x="1276" y="1632"/>
                  </a:lnTo>
                  <a:lnTo>
                    <a:pt x="1279" y="1635"/>
                  </a:lnTo>
                  <a:lnTo>
                    <a:pt x="1283" y="1637"/>
                  </a:lnTo>
                  <a:lnTo>
                    <a:pt x="1288" y="1637"/>
                  </a:lnTo>
                  <a:lnTo>
                    <a:pt x="1292" y="1637"/>
                  </a:lnTo>
                  <a:lnTo>
                    <a:pt x="1298" y="1634"/>
                  </a:lnTo>
                  <a:lnTo>
                    <a:pt x="1304" y="1628"/>
                  </a:lnTo>
                  <a:lnTo>
                    <a:pt x="1310" y="1617"/>
                  </a:lnTo>
                  <a:lnTo>
                    <a:pt x="1318" y="1600"/>
                  </a:lnTo>
                  <a:lnTo>
                    <a:pt x="1330" y="1578"/>
                  </a:lnTo>
                  <a:lnTo>
                    <a:pt x="1345" y="1554"/>
                  </a:lnTo>
                  <a:lnTo>
                    <a:pt x="1354" y="1540"/>
                  </a:lnTo>
                  <a:lnTo>
                    <a:pt x="1365" y="1526"/>
                  </a:lnTo>
                  <a:lnTo>
                    <a:pt x="1375" y="1514"/>
                  </a:lnTo>
                  <a:lnTo>
                    <a:pt x="1389" y="1502"/>
                  </a:lnTo>
                  <a:lnTo>
                    <a:pt x="1402" y="1490"/>
                  </a:lnTo>
                  <a:lnTo>
                    <a:pt x="1418" y="1481"/>
                  </a:lnTo>
                  <a:lnTo>
                    <a:pt x="1434" y="1472"/>
                  </a:lnTo>
                  <a:lnTo>
                    <a:pt x="1451" y="1466"/>
                  </a:lnTo>
                  <a:lnTo>
                    <a:pt x="1470" y="1462"/>
                  </a:lnTo>
                  <a:lnTo>
                    <a:pt x="1490" y="1460"/>
                  </a:lnTo>
                  <a:lnTo>
                    <a:pt x="1502" y="1496"/>
                  </a:lnTo>
                  <a:lnTo>
                    <a:pt x="1510" y="1526"/>
                  </a:lnTo>
                  <a:lnTo>
                    <a:pt x="1513" y="1540"/>
                  </a:lnTo>
                  <a:lnTo>
                    <a:pt x="1513" y="1552"/>
                  </a:lnTo>
                  <a:lnTo>
                    <a:pt x="1517" y="1554"/>
                  </a:lnTo>
                  <a:lnTo>
                    <a:pt x="1522" y="1555"/>
                  </a:lnTo>
                  <a:lnTo>
                    <a:pt x="1526" y="1557"/>
                  </a:lnTo>
                  <a:lnTo>
                    <a:pt x="1532" y="1555"/>
                  </a:lnTo>
                  <a:lnTo>
                    <a:pt x="1540" y="1554"/>
                  </a:lnTo>
                  <a:lnTo>
                    <a:pt x="1546" y="1548"/>
                  </a:lnTo>
                  <a:lnTo>
                    <a:pt x="1552" y="1540"/>
                  </a:lnTo>
                  <a:lnTo>
                    <a:pt x="1552" y="1560"/>
                  </a:lnTo>
                  <a:lnTo>
                    <a:pt x="1553" y="1581"/>
                  </a:lnTo>
                  <a:lnTo>
                    <a:pt x="1555" y="1605"/>
                  </a:lnTo>
                  <a:lnTo>
                    <a:pt x="1559" y="1629"/>
                  </a:lnTo>
                  <a:lnTo>
                    <a:pt x="1564" y="1653"/>
                  </a:lnTo>
                  <a:lnTo>
                    <a:pt x="1568" y="1664"/>
                  </a:lnTo>
                  <a:lnTo>
                    <a:pt x="1572" y="1673"/>
                  </a:lnTo>
                  <a:lnTo>
                    <a:pt x="1578" y="1680"/>
                  </a:lnTo>
                  <a:lnTo>
                    <a:pt x="1582" y="1685"/>
                  </a:lnTo>
                  <a:lnTo>
                    <a:pt x="1594" y="1696"/>
                  </a:lnTo>
                  <a:lnTo>
                    <a:pt x="1608" y="1708"/>
                  </a:lnTo>
                  <a:lnTo>
                    <a:pt x="1635" y="1733"/>
                  </a:lnTo>
                  <a:lnTo>
                    <a:pt x="1649" y="1742"/>
                  </a:lnTo>
                  <a:lnTo>
                    <a:pt x="1659" y="1750"/>
                  </a:lnTo>
                  <a:lnTo>
                    <a:pt x="1664" y="1753"/>
                  </a:lnTo>
                  <a:lnTo>
                    <a:pt x="1668" y="1753"/>
                  </a:lnTo>
                  <a:lnTo>
                    <a:pt x="1671" y="1753"/>
                  </a:lnTo>
                  <a:lnTo>
                    <a:pt x="1674" y="1751"/>
                  </a:lnTo>
                  <a:lnTo>
                    <a:pt x="1679" y="1745"/>
                  </a:lnTo>
                  <a:lnTo>
                    <a:pt x="1680" y="1739"/>
                  </a:lnTo>
                  <a:lnTo>
                    <a:pt x="1682" y="1732"/>
                  </a:lnTo>
                  <a:lnTo>
                    <a:pt x="1682" y="1726"/>
                  </a:lnTo>
                  <a:lnTo>
                    <a:pt x="1682" y="1720"/>
                  </a:lnTo>
                  <a:lnTo>
                    <a:pt x="1679" y="1714"/>
                  </a:lnTo>
                  <a:lnTo>
                    <a:pt x="1676" y="1708"/>
                  </a:lnTo>
                  <a:lnTo>
                    <a:pt x="1671" y="1702"/>
                  </a:lnTo>
                  <a:lnTo>
                    <a:pt x="1665" y="1694"/>
                  </a:lnTo>
                  <a:lnTo>
                    <a:pt x="1659" y="1686"/>
                  </a:lnTo>
                  <a:lnTo>
                    <a:pt x="1645" y="1665"/>
                  </a:lnTo>
                  <a:lnTo>
                    <a:pt x="1624" y="1628"/>
                  </a:lnTo>
                  <a:lnTo>
                    <a:pt x="1621" y="1620"/>
                  </a:lnTo>
                  <a:lnTo>
                    <a:pt x="1618" y="1611"/>
                  </a:lnTo>
                  <a:lnTo>
                    <a:pt x="1614" y="1593"/>
                  </a:lnTo>
                  <a:lnTo>
                    <a:pt x="1614" y="1578"/>
                  </a:lnTo>
                  <a:lnTo>
                    <a:pt x="1612" y="1570"/>
                  </a:lnTo>
                  <a:lnTo>
                    <a:pt x="1644" y="1610"/>
                  </a:lnTo>
                  <a:lnTo>
                    <a:pt x="1645" y="1614"/>
                  </a:lnTo>
                  <a:lnTo>
                    <a:pt x="1647" y="1620"/>
                  </a:lnTo>
                  <a:lnTo>
                    <a:pt x="1652" y="1625"/>
                  </a:lnTo>
                  <a:lnTo>
                    <a:pt x="1656" y="1629"/>
                  </a:lnTo>
                  <a:lnTo>
                    <a:pt x="1661" y="1629"/>
                  </a:lnTo>
                  <a:lnTo>
                    <a:pt x="1665" y="1631"/>
                  </a:lnTo>
                  <a:lnTo>
                    <a:pt x="1670" y="1629"/>
                  </a:lnTo>
                  <a:lnTo>
                    <a:pt x="1676" y="1628"/>
                  </a:lnTo>
                  <a:lnTo>
                    <a:pt x="1689" y="1620"/>
                  </a:lnTo>
                  <a:lnTo>
                    <a:pt x="1697" y="1616"/>
                  </a:lnTo>
                  <a:lnTo>
                    <a:pt x="1703" y="1610"/>
                  </a:lnTo>
                  <a:lnTo>
                    <a:pt x="1707" y="1603"/>
                  </a:lnTo>
                  <a:lnTo>
                    <a:pt x="1712" y="1596"/>
                  </a:lnTo>
                  <a:lnTo>
                    <a:pt x="1718" y="1582"/>
                  </a:lnTo>
                  <a:lnTo>
                    <a:pt x="1721" y="1569"/>
                  </a:lnTo>
                  <a:lnTo>
                    <a:pt x="1721" y="1555"/>
                  </a:lnTo>
                  <a:lnTo>
                    <a:pt x="1721" y="1546"/>
                  </a:lnTo>
                  <a:lnTo>
                    <a:pt x="1721" y="1537"/>
                  </a:lnTo>
                  <a:lnTo>
                    <a:pt x="1679" y="1510"/>
                  </a:lnTo>
                  <a:lnTo>
                    <a:pt x="1679" y="1463"/>
                  </a:lnTo>
                  <a:lnTo>
                    <a:pt x="1724" y="1448"/>
                  </a:lnTo>
                  <a:lnTo>
                    <a:pt x="1721" y="1487"/>
                  </a:lnTo>
                  <a:lnTo>
                    <a:pt x="1722" y="1490"/>
                  </a:lnTo>
                  <a:lnTo>
                    <a:pt x="1727" y="1499"/>
                  </a:lnTo>
                  <a:lnTo>
                    <a:pt x="1732" y="1502"/>
                  </a:lnTo>
                  <a:lnTo>
                    <a:pt x="1735" y="1505"/>
                  </a:lnTo>
                  <a:lnTo>
                    <a:pt x="1739" y="1507"/>
                  </a:lnTo>
                  <a:lnTo>
                    <a:pt x="1744" y="1505"/>
                  </a:lnTo>
                  <a:lnTo>
                    <a:pt x="1751" y="1499"/>
                  </a:lnTo>
                  <a:lnTo>
                    <a:pt x="1756" y="1492"/>
                  </a:lnTo>
                  <a:lnTo>
                    <a:pt x="1759" y="1483"/>
                  </a:lnTo>
                  <a:lnTo>
                    <a:pt x="1759" y="1456"/>
                  </a:lnTo>
                  <a:lnTo>
                    <a:pt x="1778" y="1442"/>
                  </a:lnTo>
                  <a:lnTo>
                    <a:pt x="1799" y="1427"/>
                  </a:lnTo>
                  <a:lnTo>
                    <a:pt x="1824" y="1409"/>
                  </a:lnTo>
                  <a:lnTo>
                    <a:pt x="1849" y="1389"/>
                  </a:lnTo>
                  <a:lnTo>
                    <a:pt x="1870" y="1368"/>
                  </a:lnTo>
                  <a:lnTo>
                    <a:pt x="1879" y="1359"/>
                  </a:lnTo>
                  <a:lnTo>
                    <a:pt x="1886" y="1350"/>
                  </a:lnTo>
                  <a:lnTo>
                    <a:pt x="1890" y="1341"/>
                  </a:lnTo>
                  <a:lnTo>
                    <a:pt x="1893" y="1333"/>
                  </a:lnTo>
                  <a:lnTo>
                    <a:pt x="1896" y="1311"/>
                  </a:lnTo>
                  <a:lnTo>
                    <a:pt x="1899" y="1297"/>
                  </a:lnTo>
                  <a:lnTo>
                    <a:pt x="1899" y="1288"/>
                  </a:lnTo>
                  <a:lnTo>
                    <a:pt x="1899" y="1283"/>
                  </a:lnTo>
                  <a:lnTo>
                    <a:pt x="1896" y="1279"/>
                  </a:lnTo>
                  <a:lnTo>
                    <a:pt x="1890" y="1267"/>
                  </a:lnTo>
                  <a:lnTo>
                    <a:pt x="1884" y="1250"/>
                  </a:lnTo>
                  <a:lnTo>
                    <a:pt x="1878" y="1229"/>
                  </a:lnTo>
                  <a:lnTo>
                    <a:pt x="1893" y="1184"/>
                  </a:lnTo>
                  <a:lnTo>
                    <a:pt x="1854" y="1179"/>
                  </a:lnTo>
                  <a:lnTo>
                    <a:pt x="1854" y="1157"/>
                  </a:lnTo>
                  <a:lnTo>
                    <a:pt x="1893" y="1142"/>
                  </a:lnTo>
                  <a:lnTo>
                    <a:pt x="1931" y="1142"/>
                  </a:lnTo>
                  <a:lnTo>
                    <a:pt x="1950" y="1176"/>
                  </a:lnTo>
                  <a:lnTo>
                    <a:pt x="1947" y="1234"/>
                  </a:lnTo>
                  <a:lnTo>
                    <a:pt x="1996" y="1211"/>
                  </a:lnTo>
                  <a:lnTo>
                    <a:pt x="1996" y="1161"/>
                  </a:lnTo>
                  <a:lnTo>
                    <a:pt x="1973" y="1129"/>
                  </a:lnTo>
                  <a:lnTo>
                    <a:pt x="1996" y="1104"/>
                  </a:lnTo>
                  <a:lnTo>
                    <a:pt x="2003" y="1077"/>
                  </a:lnTo>
                  <a:lnTo>
                    <a:pt x="2058" y="1069"/>
                  </a:lnTo>
                  <a:lnTo>
                    <a:pt x="2067" y="1060"/>
                  </a:lnTo>
                  <a:lnTo>
                    <a:pt x="2089" y="1039"/>
                  </a:lnTo>
                  <a:lnTo>
                    <a:pt x="2101" y="1025"/>
                  </a:lnTo>
                  <a:lnTo>
                    <a:pt x="2112" y="1012"/>
                  </a:lnTo>
                  <a:lnTo>
                    <a:pt x="2121" y="1000"/>
                  </a:lnTo>
                  <a:lnTo>
                    <a:pt x="2127" y="989"/>
                  </a:lnTo>
                  <a:lnTo>
                    <a:pt x="2135" y="953"/>
                  </a:lnTo>
                  <a:lnTo>
                    <a:pt x="2141" y="929"/>
                  </a:lnTo>
                  <a:lnTo>
                    <a:pt x="2144" y="902"/>
                  </a:lnTo>
                  <a:lnTo>
                    <a:pt x="2147" y="876"/>
                  </a:lnTo>
                  <a:lnTo>
                    <a:pt x="2147" y="865"/>
                  </a:lnTo>
                  <a:lnTo>
                    <a:pt x="2145" y="855"/>
                  </a:lnTo>
                  <a:lnTo>
                    <a:pt x="2144" y="847"/>
                  </a:lnTo>
                  <a:lnTo>
                    <a:pt x="2141" y="841"/>
                  </a:lnTo>
                  <a:lnTo>
                    <a:pt x="2136" y="837"/>
                  </a:lnTo>
                  <a:lnTo>
                    <a:pt x="2130" y="835"/>
                  </a:lnTo>
                  <a:lnTo>
                    <a:pt x="2120" y="835"/>
                  </a:lnTo>
                  <a:lnTo>
                    <a:pt x="2113" y="834"/>
                  </a:lnTo>
                  <a:lnTo>
                    <a:pt x="2112" y="832"/>
                  </a:lnTo>
                  <a:lnTo>
                    <a:pt x="2112" y="831"/>
                  </a:lnTo>
                  <a:lnTo>
                    <a:pt x="2116" y="829"/>
                  </a:lnTo>
                  <a:lnTo>
                    <a:pt x="2120" y="828"/>
                  </a:lnTo>
                  <a:lnTo>
                    <a:pt x="2095" y="835"/>
                  </a:lnTo>
                  <a:lnTo>
                    <a:pt x="2107" y="800"/>
                  </a:lnTo>
                  <a:lnTo>
                    <a:pt x="2142" y="763"/>
                  </a:lnTo>
                  <a:lnTo>
                    <a:pt x="2172" y="701"/>
                  </a:lnTo>
                  <a:lnTo>
                    <a:pt x="2264" y="705"/>
                  </a:lnTo>
                  <a:lnTo>
                    <a:pt x="2322" y="723"/>
                  </a:lnTo>
                  <a:lnTo>
                    <a:pt x="2369" y="708"/>
                  </a:lnTo>
                  <a:lnTo>
                    <a:pt x="2394" y="663"/>
                  </a:lnTo>
                  <a:lnTo>
                    <a:pt x="2441" y="656"/>
                  </a:lnTo>
                  <a:lnTo>
                    <a:pt x="2430" y="669"/>
                  </a:lnTo>
                  <a:lnTo>
                    <a:pt x="2418" y="686"/>
                  </a:lnTo>
                  <a:lnTo>
                    <a:pt x="2406" y="708"/>
                  </a:lnTo>
                  <a:lnTo>
                    <a:pt x="2394" y="739"/>
                  </a:lnTo>
                  <a:lnTo>
                    <a:pt x="2388" y="755"/>
                  </a:lnTo>
                  <a:lnTo>
                    <a:pt x="2382" y="775"/>
                  </a:lnTo>
                  <a:lnTo>
                    <a:pt x="2378" y="794"/>
                  </a:lnTo>
                  <a:lnTo>
                    <a:pt x="2375" y="817"/>
                  </a:lnTo>
                  <a:lnTo>
                    <a:pt x="2373" y="841"/>
                  </a:lnTo>
                  <a:lnTo>
                    <a:pt x="2372" y="865"/>
                  </a:lnTo>
                  <a:lnTo>
                    <a:pt x="2384" y="912"/>
                  </a:lnTo>
                  <a:lnTo>
                    <a:pt x="2434" y="835"/>
                  </a:lnTo>
                  <a:lnTo>
                    <a:pt x="2440" y="828"/>
                  </a:lnTo>
                  <a:lnTo>
                    <a:pt x="2452" y="813"/>
                  </a:lnTo>
                  <a:lnTo>
                    <a:pt x="2458" y="802"/>
                  </a:lnTo>
                  <a:lnTo>
                    <a:pt x="2462" y="793"/>
                  </a:lnTo>
                  <a:lnTo>
                    <a:pt x="2465" y="784"/>
                  </a:lnTo>
                  <a:lnTo>
                    <a:pt x="2465" y="781"/>
                  </a:lnTo>
                  <a:lnTo>
                    <a:pt x="2464" y="778"/>
                  </a:lnTo>
                  <a:lnTo>
                    <a:pt x="2449" y="745"/>
                  </a:lnTo>
                  <a:lnTo>
                    <a:pt x="2441" y="723"/>
                  </a:lnTo>
                  <a:lnTo>
                    <a:pt x="2446" y="717"/>
                  </a:lnTo>
                  <a:lnTo>
                    <a:pt x="2456" y="702"/>
                  </a:lnTo>
                  <a:lnTo>
                    <a:pt x="2471" y="686"/>
                  </a:lnTo>
                  <a:lnTo>
                    <a:pt x="2479" y="678"/>
                  </a:lnTo>
                  <a:lnTo>
                    <a:pt x="2486" y="674"/>
                  </a:lnTo>
                  <a:close/>
                </a:path>
              </a:pathLst>
            </a:custGeom>
            <a:gradFill rotWithShape="1">
              <a:gsLst>
                <a:gs pos="0">
                  <a:srgbClr val="FFE132"/>
                </a:gs>
                <a:gs pos="100000">
                  <a:srgbClr val="E18A15"/>
                </a:gs>
              </a:gsLst>
              <a:path path="rect">
                <a:fillToRect l="50000" t="50000" r="50000" b="50000"/>
              </a:path>
            </a:gradFill>
            <a:ln w="25400" cmpd="sng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2172" y="1073"/>
              <a:ext cx="43" cy="160"/>
            </a:xfrm>
            <a:custGeom>
              <a:avLst/>
              <a:gdLst>
                <a:gd name="T0" fmla="*/ 5 w 43"/>
                <a:gd name="T1" fmla="*/ 160 h 160"/>
                <a:gd name="T2" fmla="*/ 35 w 43"/>
                <a:gd name="T3" fmla="*/ 145 h 160"/>
                <a:gd name="T4" fmla="*/ 35 w 43"/>
                <a:gd name="T5" fmla="*/ 107 h 160"/>
                <a:gd name="T6" fmla="*/ 43 w 43"/>
                <a:gd name="T7" fmla="*/ 65 h 160"/>
                <a:gd name="T8" fmla="*/ 35 w 43"/>
                <a:gd name="T9" fmla="*/ 11 h 160"/>
                <a:gd name="T10" fmla="*/ 23 w 43"/>
                <a:gd name="T11" fmla="*/ 0 h 160"/>
                <a:gd name="T12" fmla="*/ 8 w 43"/>
                <a:gd name="T13" fmla="*/ 26 h 160"/>
                <a:gd name="T14" fmla="*/ 8 w 43"/>
                <a:gd name="T15" fmla="*/ 88 h 160"/>
                <a:gd name="T16" fmla="*/ 0 w 43"/>
                <a:gd name="T17" fmla="*/ 138 h 160"/>
                <a:gd name="T18" fmla="*/ 5 w 43"/>
                <a:gd name="T1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60">
                  <a:moveTo>
                    <a:pt x="5" y="160"/>
                  </a:moveTo>
                  <a:lnTo>
                    <a:pt x="35" y="145"/>
                  </a:lnTo>
                  <a:lnTo>
                    <a:pt x="35" y="107"/>
                  </a:lnTo>
                  <a:lnTo>
                    <a:pt x="43" y="65"/>
                  </a:lnTo>
                  <a:lnTo>
                    <a:pt x="35" y="11"/>
                  </a:lnTo>
                  <a:lnTo>
                    <a:pt x="23" y="0"/>
                  </a:lnTo>
                  <a:lnTo>
                    <a:pt x="8" y="26"/>
                  </a:lnTo>
                  <a:lnTo>
                    <a:pt x="8" y="88"/>
                  </a:lnTo>
                  <a:lnTo>
                    <a:pt x="0" y="138"/>
                  </a:lnTo>
                  <a:lnTo>
                    <a:pt x="5" y="160"/>
                  </a:lnTo>
                  <a:close/>
                </a:path>
              </a:pathLst>
            </a:custGeom>
            <a:gradFill rotWithShape="1">
              <a:gsLst>
                <a:gs pos="0">
                  <a:srgbClr val="FFBD5D"/>
                </a:gs>
                <a:gs pos="100000">
                  <a:srgbClr val="E68900"/>
                </a:gs>
              </a:gsLst>
              <a:path path="rect">
                <a:fillToRect l="50000" t="50000" r="50000" b="50000"/>
              </a:path>
            </a:gradFill>
            <a:ln w="25400" cmpd="sng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4" name="Freeform 12"/>
            <p:cNvSpPr>
              <a:spLocks/>
            </p:cNvSpPr>
            <p:nvPr/>
          </p:nvSpPr>
          <p:spPr bwMode="auto">
            <a:xfrm>
              <a:off x="2142" y="1268"/>
              <a:ext cx="80" cy="50"/>
            </a:xfrm>
            <a:custGeom>
              <a:avLst/>
              <a:gdLst>
                <a:gd name="T0" fmla="*/ 27 w 80"/>
                <a:gd name="T1" fmla="*/ 47 h 50"/>
                <a:gd name="T2" fmla="*/ 0 w 80"/>
                <a:gd name="T3" fmla="*/ 50 h 50"/>
                <a:gd name="T4" fmla="*/ 18 w 80"/>
                <a:gd name="T5" fmla="*/ 7 h 50"/>
                <a:gd name="T6" fmla="*/ 50 w 80"/>
                <a:gd name="T7" fmla="*/ 0 h 50"/>
                <a:gd name="T8" fmla="*/ 80 w 80"/>
                <a:gd name="T9" fmla="*/ 30 h 50"/>
                <a:gd name="T10" fmla="*/ 61 w 80"/>
                <a:gd name="T11" fmla="*/ 50 h 50"/>
                <a:gd name="T12" fmla="*/ 27 w 80"/>
                <a:gd name="T13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0">
                  <a:moveTo>
                    <a:pt x="27" y="47"/>
                  </a:moveTo>
                  <a:lnTo>
                    <a:pt x="0" y="50"/>
                  </a:lnTo>
                  <a:lnTo>
                    <a:pt x="18" y="7"/>
                  </a:lnTo>
                  <a:lnTo>
                    <a:pt x="50" y="0"/>
                  </a:lnTo>
                  <a:lnTo>
                    <a:pt x="80" y="30"/>
                  </a:lnTo>
                  <a:lnTo>
                    <a:pt x="61" y="50"/>
                  </a:lnTo>
                  <a:lnTo>
                    <a:pt x="27" y="47"/>
                  </a:lnTo>
                  <a:close/>
                </a:path>
              </a:pathLst>
            </a:custGeom>
            <a:gradFill rotWithShape="1">
              <a:gsLst>
                <a:gs pos="0">
                  <a:srgbClr val="FFBD5D"/>
                </a:gs>
                <a:gs pos="100000">
                  <a:srgbClr val="E68900"/>
                </a:gs>
              </a:gsLst>
              <a:path path="rect">
                <a:fillToRect l="50000" t="50000" r="50000" b="50000"/>
              </a:path>
            </a:gradFill>
            <a:ln w="25400" cmpd="sng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2025" y="1289"/>
              <a:ext cx="142" cy="241"/>
            </a:xfrm>
            <a:custGeom>
              <a:avLst/>
              <a:gdLst>
                <a:gd name="T0" fmla="*/ 135 w 162"/>
                <a:gd name="T1" fmla="*/ 8 h 145"/>
                <a:gd name="T2" fmla="*/ 115 w 162"/>
                <a:gd name="T3" fmla="*/ 28 h 145"/>
                <a:gd name="T4" fmla="*/ 100 w 162"/>
                <a:gd name="T5" fmla="*/ 46 h 145"/>
                <a:gd name="T6" fmla="*/ 88 w 162"/>
                <a:gd name="T7" fmla="*/ 50 h 145"/>
                <a:gd name="T8" fmla="*/ 73 w 162"/>
                <a:gd name="T9" fmla="*/ 61 h 145"/>
                <a:gd name="T10" fmla="*/ 70 w 162"/>
                <a:gd name="T11" fmla="*/ 88 h 145"/>
                <a:gd name="T12" fmla="*/ 23 w 162"/>
                <a:gd name="T13" fmla="*/ 88 h 145"/>
                <a:gd name="T14" fmla="*/ 0 w 162"/>
                <a:gd name="T15" fmla="*/ 111 h 145"/>
                <a:gd name="T16" fmla="*/ 23 w 162"/>
                <a:gd name="T17" fmla="*/ 135 h 145"/>
                <a:gd name="T18" fmla="*/ 62 w 162"/>
                <a:gd name="T19" fmla="*/ 142 h 145"/>
                <a:gd name="T20" fmla="*/ 85 w 162"/>
                <a:gd name="T21" fmla="*/ 145 h 145"/>
                <a:gd name="T22" fmla="*/ 115 w 162"/>
                <a:gd name="T23" fmla="*/ 130 h 145"/>
                <a:gd name="T24" fmla="*/ 130 w 162"/>
                <a:gd name="T25" fmla="*/ 77 h 145"/>
                <a:gd name="T26" fmla="*/ 150 w 162"/>
                <a:gd name="T27" fmla="*/ 50 h 145"/>
                <a:gd name="T28" fmla="*/ 162 w 162"/>
                <a:gd name="T29" fmla="*/ 23 h 145"/>
                <a:gd name="T30" fmla="*/ 162 w 162"/>
                <a:gd name="T31" fmla="*/ 0 h 145"/>
                <a:gd name="T32" fmla="*/ 135 w 162"/>
                <a:gd name="T33" fmla="*/ 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2" h="145">
                  <a:moveTo>
                    <a:pt x="135" y="8"/>
                  </a:moveTo>
                  <a:lnTo>
                    <a:pt x="115" y="28"/>
                  </a:lnTo>
                  <a:lnTo>
                    <a:pt x="100" y="46"/>
                  </a:lnTo>
                  <a:lnTo>
                    <a:pt x="88" y="50"/>
                  </a:lnTo>
                  <a:lnTo>
                    <a:pt x="73" y="61"/>
                  </a:lnTo>
                  <a:lnTo>
                    <a:pt x="70" y="88"/>
                  </a:lnTo>
                  <a:lnTo>
                    <a:pt x="23" y="88"/>
                  </a:lnTo>
                  <a:lnTo>
                    <a:pt x="0" y="111"/>
                  </a:lnTo>
                  <a:lnTo>
                    <a:pt x="23" y="135"/>
                  </a:lnTo>
                  <a:lnTo>
                    <a:pt x="62" y="142"/>
                  </a:lnTo>
                  <a:lnTo>
                    <a:pt x="85" y="145"/>
                  </a:lnTo>
                  <a:lnTo>
                    <a:pt x="115" y="130"/>
                  </a:lnTo>
                  <a:lnTo>
                    <a:pt x="130" y="77"/>
                  </a:lnTo>
                  <a:lnTo>
                    <a:pt x="150" y="50"/>
                  </a:lnTo>
                  <a:lnTo>
                    <a:pt x="162" y="23"/>
                  </a:lnTo>
                  <a:lnTo>
                    <a:pt x="162" y="0"/>
                  </a:lnTo>
                  <a:lnTo>
                    <a:pt x="135" y="8"/>
                  </a:lnTo>
                  <a:close/>
                </a:path>
              </a:pathLst>
            </a:custGeom>
            <a:gradFill rotWithShape="1">
              <a:gsLst>
                <a:gs pos="0">
                  <a:srgbClr val="FFBD5D"/>
                </a:gs>
                <a:gs pos="100000">
                  <a:srgbClr val="E68900"/>
                </a:gs>
              </a:gsLst>
              <a:path path="rect">
                <a:fillToRect l="50000" t="50000" r="50000" b="50000"/>
              </a:path>
            </a:gradFill>
            <a:ln w="25400" cmpd="sng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1993" y="1482"/>
              <a:ext cx="45" cy="32"/>
            </a:xfrm>
            <a:custGeom>
              <a:avLst/>
              <a:gdLst>
                <a:gd name="T0" fmla="*/ 18 w 45"/>
                <a:gd name="T1" fmla="*/ 27 h 32"/>
                <a:gd name="T2" fmla="*/ 0 w 45"/>
                <a:gd name="T3" fmla="*/ 8 h 32"/>
                <a:gd name="T4" fmla="*/ 27 w 45"/>
                <a:gd name="T5" fmla="*/ 0 h 32"/>
                <a:gd name="T6" fmla="*/ 45 w 45"/>
                <a:gd name="T7" fmla="*/ 12 h 32"/>
                <a:gd name="T8" fmla="*/ 37 w 45"/>
                <a:gd name="T9" fmla="*/ 32 h 32"/>
                <a:gd name="T10" fmla="*/ 18 w 45"/>
                <a:gd name="T1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18" y="27"/>
                  </a:moveTo>
                  <a:lnTo>
                    <a:pt x="0" y="8"/>
                  </a:lnTo>
                  <a:lnTo>
                    <a:pt x="27" y="0"/>
                  </a:lnTo>
                  <a:lnTo>
                    <a:pt x="45" y="12"/>
                  </a:lnTo>
                  <a:lnTo>
                    <a:pt x="37" y="32"/>
                  </a:lnTo>
                  <a:lnTo>
                    <a:pt x="18" y="27"/>
                  </a:lnTo>
                  <a:close/>
                </a:path>
              </a:pathLst>
            </a:custGeom>
            <a:gradFill rotWithShape="1">
              <a:gsLst>
                <a:gs pos="0">
                  <a:srgbClr val="3B9BFE"/>
                </a:gs>
                <a:gs pos="100000">
                  <a:srgbClr val="0B6AD2"/>
                </a:gs>
              </a:gsLst>
              <a:path path="rect">
                <a:fillToRect l="50000" t="50000" r="50000" b="50000"/>
              </a:path>
            </a:gradFill>
            <a:ln w="25400" cmpd="sng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1861" y="1614"/>
              <a:ext cx="67" cy="49"/>
            </a:xfrm>
            <a:custGeom>
              <a:avLst/>
              <a:gdLst>
                <a:gd name="T0" fmla="*/ 25 w 67"/>
                <a:gd name="T1" fmla="*/ 49 h 49"/>
                <a:gd name="T2" fmla="*/ 47 w 67"/>
                <a:gd name="T3" fmla="*/ 37 h 49"/>
                <a:gd name="T4" fmla="*/ 67 w 67"/>
                <a:gd name="T5" fmla="*/ 7 h 49"/>
                <a:gd name="T6" fmla="*/ 40 w 67"/>
                <a:gd name="T7" fmla="*/ 0 h 49"/>
                <a:gd name="T8" fmla="*/ 0 w 67"/>
                <a:gd name="T9" fmla="*/ 30 h 49"/>
                <a:gd name="T10" fmla="*/ 25 w 67"/>
                <a:gd name="T1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49">
                  <a:moveTo>
                    <a:pt x="25" y="49"/>
                  </a:moveTo>
                  <a:lnTo>
                    <a:pt x="47" y="37"/>
                  </a:lnTo>
                  <a:lnTo>
                    <a:pt x="67" y="7"/>
                  </a:lnTo>
                  <a:lnTo>
                    <a:pt x="40" y="0"/>
                  </a:lnTo>
                  <a:lnTo>
                    <a:pt x="0" y="30"/>
                  </a:lnTo>
                  <a:lnTo>
                    <a:pt x="25" y="49"/>
                  </a:lnTo>
                  <a:close/>
                </a:path>
              </a:pathLst>
            </a:custGeom>
            <a:gradFill rotWithShape="1">
              <a:gsLst>
                <a:gs pos="0">
                  <a:srgbClr val="FFBD5D"/>
                </a:gs>
                <a:gs pos="100000">
                  <a:srgbClr val="E68900"/>
                </a:gs>
              </a:gsLst>
              <a:path path="rect">
                <a:fillToRect l="50000" t="50000" r="50000" b="50000"/>
              </a:path>
            </a:gradFill>
            <a:ln w="25400" cmpd="sng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1737" y="1843"/>
              <a:ext cx="120" cy="253"/>
            </a:xfrm>
            <a:custGeom>
              <a:avLst/>
              <a:gdLst>
                <a:gd name="T0" fmla="*/ 117 w 137"/>
                <a:gd name="T1" fmla="*/ 0 h 152"/>
                <a:gd name="T2" fmla="*/ 80 w 137"/>
                <a:gd name="T3" fmla="*/ 10 h 152"/>
                <a:gd name="T4" fmla="*/ 42 w 137"/>
                <a:gd name="T5" fmla="*/ 30 h 152"/>
                <a:gd name="T6" fmla="*/ 18 w 137"/>
                <a:gd name="T7" fmla="*/ 60 h 152"/>
                <a:gd name="T8" fmla="*/ 18 w 137"/>
                <a:gd name="T9" fmla="*/ 60 h 152"/>
                <a:gd name="T10" fmla="*/ 15 w 137"/>
                <a:gd name="T11" fmla="*/ 62 h 152"/>
                <a:gd name="T12" fmla="*/ 9 w 137"/>
                <a:gd name="T13" fmla="*/ 66 h 152"/>
                <a:gd name="T14" fmla="*/ 3 w 137"/>
                <a:gd name="T15" fmla="*/ 72 h 152"/>
                <a:gd name="T16" fmla="*/ 0 w 137"/>
                <a:gd name="T17" fmla="*/ 75 h 152"/>
                <a:gd name="T18" fmla="*/ 0 w 137"/>
                <a:gd name="T19" fmla="*/ 80 h 152"/>
                <a:gd name="T20" fmla="*/ 0 w 137"/>
                <a:gd name="T21" fmla="*/ 80 h 152"/>
                <a:gd name="T22" fmla="*/ 0 w 137"/>
                <a:gd name="T23" fmla="*/ 86 h 152"/>
                <a:gd name="T24" fmla="*/ 3 w 137"/>
                <a:gd name="T25" fmla="*/ 95 h 152"/>
                <a:gd name="T26" fmla="*/ 10 w 137"/>
                <a:gd name="T27" fmla="*/ 115 h 152"/>
                <a:gd name="T28" fmla="*/ 22 w 137"/>
                <a:gd name="T29" fmla="*/ 142 h 152"/>
                <a:gd name="T30" fmla="*/ 60 w 137"/>
                <a:gd name="T31" fmla="*/ 152 h 152"/>
                <a:gd name="T32" fmla="*/ 102 w 137"/>
                <a:gd name="T33" fmla="*/ 107 h 152"/>
                <a:gd name="T34" fmla="*/ 102 w 137"/>
                <a:gd name="T35" fmla="*/ 107 h 152"/>
                <a:gd name="T36" fmla="*/ 110 w 137"/>
                <a:gd name="T37" fmla="*/ 104 h 152"/>
                <a:gd name="T38" fmla="*/ 116 w 137"/>
                <a:gd name="T39" fmla="*/ 99 h 152"/>
                <a:gd name="T40" fmla="*/ 123 w 137"/>
                <a:gd name="T41" fmla="*/ 95 h 152"/>
                <a:gd name="T42" fmla="*/ 129 w 137"/>
                <a:gd name="T43" fmla="*/ 89 h 152"/>
                <a:gd name="T44" fmla="*/ 135 w 137"/>
                <a:gd name="T45" fmla="*/ 81 h 152"/>
                <a:gd name="T46" fmla="*/ 135 w 137"/>
                <a:gd name="T47" fmla="*/ 77 h 152"/>
                <a:gd name="T48" fmla="*/ 137 w 137"/>
                <a:gd name="T49" fmla="*/ 74 h 152"/>
                <a:gd name="T50" fmla="*/ 135 w 137"/>
                <a:gd name="T51" fmla="*/ 69 h 152"/>
                <a:gd name="T52" fmla="*/ 132 w 137"/>
                <a:gd name="T53" fmla="*/ 65 h 152"/>
                <a:gd name="T54" fmla="*/ 132 w 137"/>
                <a:gd name="T55" fmla="*/ 65 h 152"/>
                <a:gd name="T56" fmla="*/ 128 w 137"/>
                <a:gd name="T57" fmla="*/ 56 h 152"/>
                <a:gd name="T58" fmla="*/ 125 w 137"/>
                <a:gd name="T59" fmla="*/ 45 h 152"/>
                <a:gd name="T60" fmla="*/ 122 w 137"/>
                <a:gd name="T61" fmla="*/ 35 h 152"/>
                <a:gd name="T62" fmla="*/ 120 w 137"/>
                <a:gd name="T63" fmla="*/ 24 h 152"/>
                <a:gd name="T64" fmla="*/ 117 w 137"/>
                <a:gd name="T65" fmla="*/ 6 h 152"/>
                <a:gd name="T66" fmla="*/ 117 w 137"/>
                <a:gd name="T67" fmla="*/ 0 h 152"/>
                <a:gd name="T68" fmla="*/ 117 w 137"/>
                <a:gd name="T6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7" h="152">
                  <a:moveTo>
                    <a:pt x="117" y="0"/>
                  </a:moveTo>
                  <a:lnTo>
                    <a:pt x="80" y="10"/>
                  </a:lnTo>
                  <a:lnTo>
                    <a:pt x="42" y="30"/>
                  </a:lnTo>
                  <a:lnTo>
                    <a:pt x="18" y="60"/>
                  </a:lnTo>
                  <a:lnTo>
                    <a:pt x="15" y="62"/>
                  </a:lnTo>
                  <a:lnTo>
                    <a:pt x="9" y="66"/>
                  </a:lnTo>
                  <a:lnTo>
                    <a:pt x="3" y="72"/>
                  </a:lnTo>
                  <a:lnTo>
                    <a:pt x="0" y="75"/>
                  </a:lnTo>
                  <a:lnTo>
                    <a:pt x="0" y="80"/>
                  </a:lnTo>
                  <a:lnTo>
                    <a:pt x="0" y="86"/>
                  </a:lnTo>
                  <a:lnTo>
                    <a:pt x="3" y="95"/>
                  </a:lnTo>
                  <a:lnTo>
                    <a:pt x="10" y="115"/>
                  </a:lnTo>
                  <a:lnTo>
                    <a:pt x="22" y="142"/>
                  </a:lnTo>
                  <a:lnTo>
                    <a:pt x="60" y="152"/>
                  </a:lnTo>
                  <a:lnTo>
                    <a:pt x="102" y="107"/>
                  </a:lnTo>
                  <a:lnTo>
                    <a:pt x="110" y="104"/>
                  </a:lnTo>
                  <a:lnTo>
                    <a:pt x="116" y="99"/>
                  </a:lnTo>
                  <a:lnTo>
                    <a:pt x="123" y="95"/>
                  </a:lnTo>
                  <a:lnTo>
                    <a:pt x="129" y="89"/>
                  </a:lnTo>
                  <a:lnTo>
                    <a:pt x="135" y="81"/>
                  </a:lnTo>
                  <a:lnTo>
                    <a:pt x="135" y="77"/>
                  </a:lnTo>
                  <a:lnTo>
                    <a:pt x="137" y="74"/>
                  </a:lnTo>
                  <a:lnTo>
                    <a:pt x="135" y="69"/>
                  </a:lnTo>
                  <a:lnTo>
                    <a:pt x="132" y="65"/>
                  </a:lnTo>
                  <a:lnTo>
                    <a:pt x="128" y="56"/>
                  </a:lnTo>
                  <a:lnTo>
                    <a:pt x="125" y="45"/>
                  </a:lnTo>
                  <a:lnTo>
                    <a:pt x="122" y="35"/>
                  </a:lnTo>
                  <a:lnTo>
                    <a:pt x="120" y="24"/>
                  </a:lnTo>
                  <a:lnTo>
                    <a:pt x="117" y="6"/>
                  </a:lnTo>
                  <a:lnTo>
                    <a:pt x="117" y="0"/>
                  </a:lnTo>
                  <a:close/>
                </a:path>
              </a:pathLst>
            </a:custGeom>
            <a:gradFill rotWithShape="1">
              <a:gsLst>
                <a:gs pos="0">
                  <a:srgbClr val="FFBD5D"/>
                </a:gs>
                <a:gs pos="100000">
                  <a:srgbClr val="E68900"/>
                </a:gs>
              </a:gsLst>
              <a:path path="rect">
                <a:fillToRect l="50000" t="50000" r="50000" b="50000"/>
              </a:path>
            </a:gradFill>
            <a:ln w="25400" cmpd="sng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9" name="Freeform 17"/>
            <p:cNvSpPr>
              <a:spLocks/>
            </p:cNvSpPr>
            <p:nvPr/>
          </p:nvSpPr>
          <p:spPr bwMode="auto">
            <a:xfrm>
              <a:off x="835" y="2149"/>
              <a:ext cx="119" cy="218"/>
            </a:xfrm>
            <a:custGeom>
              <a:avLst/>
              <a:gdLst>
                <a:gd name="T0" fmla="*/ 119 w 119"/>
                <a:gd name="T1" fmla="*/ 70 h 218"/>
                <a:gd name="T2" fmla="*/ 107 w 119"/>
                <a:gd name="T3" fmla="*/ 23 h 218"/>
                <a:gd name="T4" fmla="*/ 92 w 119"/>
                <a:gd name="T5" fmla="*/ 0 h 218"/>
                <a:gd name="T6" fmla="*/ 72 w 119"/>
                <a:gd name="T7" fmla="*/ 23 h 218"/>
                <a:gd name="T8" fmla="*/ 35 w 119"/>
                <a:gd name="T9" fmla="*/ 58 h 218"/>
                <a:gd name="T10" fmla="*/ 35 w 119"/>
                <a:gd name="T11" fmla="*/ 58 h 218"/>
                <a:gd name="T12" fmla="*/ 29 w 119"/>
                <a:gd name="T13" fmla="*/ 62 h 218"/>
                <a:gd name="T14" fmla="*/ 18 w 119"/>
                <a:gd name="T15" fmla="*/ 71 h 218"/>
                <a:gd name="T16" fmla="*/ 10 w 119"/>
                <a:gd name="T17" fmla="*/ 77 h 218"/>
                <a:gd name="T18" fmla="*/ 6 w 119"/>
                <a:gd name="T19" fmla="*/ 85 h 218"/>
                <a:gd name="T20" fmla="*/ 1 w 119"/>
                <a:gd name="T21" fmla="*/ 93 h 218"/>
                <a:gd name="T22" fmla="*/ 0 w 119"/>
                <a:gd name="T23" fmla="*/ 100 h 218"/>
                <a:gd name="T24" fmla="*/ 0 w 119"/>
                <a:gd name="T25" fmla="*/ 100 h 218"/>
                <a:gd name="T26" fmla="*/ 1 w 119"/>
                <a:gd name="T27" fmla="*/ 117 h 218"/>
                <a:gd name="T28" fmla="*/ 6 w 119"/>
                <a:gd name="T29" fmla="*/ 136 h 218"/>
                <a:gd name="T30" fmla="*/ 12 w 119"/>
                <a:gd name="T31" fmla="*/ 157 h 218"/>
                <a:gd name="T32" fmla="*/ 12 w 119"/>
                <a:gd name="T33" fmla="*/ 200 h 218"/>
                <a:gd name="T34" fmla="*/ 12 w 119"/>
                <a:gd name="T35" fmla="*/ 200 h 218"/>
                <a:gd name="T36" fmla="*/ 16 w 119"/>
                <a:gd name="T37" fmla="*/ 204 h 218"/>
                <a:gd name="T38" fmla="*/ 30 w 119"/>
                <a:gd name="T39" fmla="*/ 212 h 218"/>
                <a:gd name="T40" fmla="*/ 36 w 119"/>
                <a:gd name="T41" fmla="*/ 215 h 218"/>
                <a:gd name="T42" fmla="*/ 42 w 119"/>
                <a:gd name="T43" fmla="*/ 218 h 218"/>
                <a:gd name="T44" fmla="*/ 47 w 119"/>
                <a:gd name="T45" fmla="*/ 218 h 218"/>
                <a:gd name="T46" fmla="*/ 48 w 119"/>
                <a:gd name="T47" fmla="*/ 216 h 218"/>
                <a:gd name="T48" fmla="*/ 50 w 119"/>
                <a:gd name="T49" fmla="*/ 215 h 218"/>
                <a:gd name="T50" fmla="*/ 50 w 119"/>
                <a:gd name="T51" fmla="*/ 215 h 218"/>
                <a:gd name="T52" fmla="*/ 65 w 119"/>
                <a:gd name="T53" fmla="*/ 160 h 218"/>
                <a:gd name="T54" fmla="*/ 89 w 119"/>
                <a:gd name="T55" fmla="*/ 103 h 218"/>
                <a:gd name="T56" fmla="*/ 119 w 119"/>
                <a:gd name="T57" fmla="*/ 7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9" h="218">
                  <a:moveTo>
                    <a:pt x="119" y="70"/>
                  </a:moveTo>
                  <a:lnTo>
                    <a:pt x="107" y="23"/>
                  </a:lnTo>
                  <a:lnTo>
                    <a:pt x="92" y="0"/>
                  </a:lnTo>
                  <a:lnTo>
                    <a:pt x="72" y="23"/>
                  </a:lnTo>
                  <a:lnTo>
                    <a:pt x="35" y="58"/>
                  </a:lnTo>
                  <a:lnTo>
                    <a:pt x="29" y="62"/>
                  </a:lnTo>
                  <a:lnTo>
                    <a:pt x="18" y="71"/>
                  </a:lnTo>
                  <a:lnTo>
                    <a:pt x="10" y="77"/>
                  </a:lnTo>
                  <a:lnTo>
                    <a:pt x="6" y="85"/>
                  </a:lnTo>
                  <a:lnTo>
                    <a:pt x="1" y="93"/>
                  </a:lnTo>
                  <a:lnTo>
                    <a:pt x="0" y="100"/>
                  </a:lnTo>
                  <a:lnTo>
                    <a:pt x="1" y="117"/>
                  </a:lnTo>
                  <a:lnTo>
                    <a:pt x="6" y="136"/>
                  </a:lnTo>
                  <a:lnTo>
                    <a:pt x="12" y="157"/>
                  </a:lnTo>
                  <a:lnTo>
                    <a:pt x="12" y="200"/>
                  </a:lnTo>
                  <a:lnTo>
                    <a:pt x="16" y="204"/>
                  </a:lnTo>
                  <a:lnTo>
                    <a:pt x="30" y="212"/>
                  </a:lnTo>
                  <a:lnTo>
                    <a:pt x="36" y="215"/>
                  </a:lnTo>
                  <a:lnTo>
                    <a:pt x="42" y="218"/>
                  </a:lnTo>
                  <a:lnTo>
                    <a:pt x="47" y="218"/>
                  </a:lnTo>
                  <a:lnTo>
                    <a:pt x="48" y="216"/>
                  </a:lnTo>
                  <a:lnTo>
                    <a:pt x="50" y="215"/>
                  </a:lnTo>
                  <a:lnTo>
                    <a:pt x="65" y="160"/>
                  </a:lnTo>
                  <a:lnTo>
                    <a:pt x="89" y="103"/>
                  </a:lnTo>
                  <a:lnTo>
                    <a:pt x="119" y="70"/>
                  </a:lnTo>
                  <a:close/>
                </a:path>
              </a:pathLst>
            </a:custGeom>
            <a:gradFill rotWithShape="1">
              <a:gsLst>
                <a:gs pos="0">
                  <a:srgbClr val="FFBD5D"/>
                </a:gs>
                <a:gs pos="100000">
                  <a:srgbClr val="E68900"/>
                </a:gs>
              </a:gsLst>
              <a:path path="rect">
                <a:fillToRect l="50000" t="50000" r="50000" b="50000"/>
              </a:path>
            </a:gradFill>
            <a:ln w="25400" cmpd="sng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1547" y="1938"/>
              <a:ext cx="132" cy="127"/>
            </a:xfrm>
            <a:custGeom>
              <a:avLst/>
              <a:gdLst>
                <a:gd name="T0" fmla="*/ 85 w 132"/>
                <a:gd name="T1" fmla="*/ 119 h 127"/>
                <a:gd name="T2" fmla="*/ 70 w 132"/>
                <a:gd name="T3" fmla="*/ 89 h 127"/>
                <a:gd name="T4" fmla="*/ 43 w 132"/>
                <a:gd name="T5" fmla="*/ 50 h 127"/>
                <a:gd name="T6" fmla="*/ 0 w 132"/>
                <a:gd name="T7" fmla="*/ 8 h 127"/>
                <a:gd name="T8" fmla="*/ 32 w 132"/>
                <a:gd name="T9" fmla="*/ 0 h 127"/>
                <a:gd name="T10" fmla="*/ 74 w 132"/>
                <a:gd name="T11" fmla="*/ 20 h 127"/>
                <a:gd name="T12" fmla="*/ 100 w 132"/>
                <a:gd name="T13" fmla="*/ 74 h 127"/>
                <a:gd name="T14" fmla="*/ 100 w 132"/>
                <a:gd name="T15" fmla="*/ 74 h 127"/>
                <a:gd name="T16" fmla="*/ 108 w 132"/>
                <a:gd name="T17" fmla="*/ 82 h 127"/>
                <a:gd name="T18" fmla="*/ 123 w 132"/>
                <a:gd name="T19" fmla="*/ 100 h 127"/>
                <a:gd name="T20" fmla="*/ 129 w 132"/>
                <a:gd name="T21" fmla="*/ 110 h 127"/>
                <a:gd name="T22" fmla="*/ 132 w 132"/>
                <a:gd name="T23" fmla="*/ 118 h 127"/>
                <a:gd name="T24" fmla="*/ 132 w 132"/>
                <a:gd name="T25" fmla="*/ 122 h 127"/>
                <a:gd name="T26" fmla="*/ 130 w 132"/>
                <a:gd name="T27" fmla="*/ 125 h 127"/>
                <a:gd name="T28" fmla="*/ 127 w 132"/>
                <a:gd name="T29" fmla="*/ 127 h 127"/>
                <a:gd name="T30" fmla="*/ 124 w 132"/>
                <a:gd name="T31" fmla="*/ 127 h 127"/>
                <a:gd name="T32" fmla="*/ 124 w 132"/>
                <a:gd name="T33" fmla="*/ 127 h 127"/>
                <a:gd name="T34" fmla="*/ 106 w 132"/>
                <a:gd name="T35" fmla="*/ 125 h 127"/>
                <a:gd name="T36" fmla="*/ 94 w 132"/>
                <a:gd name="T37" fmla="*/ 124 h 127"/>
                <a:gd name="T38" fmla="*/ 88 w 132"/>
                <a:gd name="T39" fmla="*/ 121 h 127"/>
                <a:gd name="T40" fmla="*/ 85 w 132"/>
                <a:gd name="T41" fmla="*/ 119 h 127"/>
                <a:gd name="T42" fmla="*/ 85 w 132"/>
                <a:gd name="T43" fmla="*/ 11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2" h="127">
                  <a:moveTo>
                    <a:pt x="85" y="119"/>
                  </a:moveTo>
                  <a:lnTo>
                    <a:pt x="70" y="89"/>
                  </a:lnTo>
                  <a:lnTo>
                    <a:pt x="43" y="50"/>
                  </a:lnTo>
                  <a:lnTo>
                    <a:pt x="0" y="8"/>
                  </a:lnTo>
                  <a:lnTo>
                    <a:pt x="32" y="0"/>
                  </a:lnTo>
                  <a:lnTo>
                    <a:pt x="74" y="20"/>
                  </a:lnTo>
                  <a:lnTo>
                    <a:pt x="100" y="74"/>
                  </a:lnTo>
                  <a:lnTo>
                    <a:pt x="108" y="82"/>
                  </a:lnTo>
                  <a:lnTo>
                    <a:pt x="123" y="100"/>
                  </a:lnTo>
                  <a:lnTo>
                    <a:pt x="129" y="110"/>
                  </a:lnTo>
                  <a:lnTo>
                    <a:pt x="132" y="118"/>
                  </a:lnTo>
                  <a:lnTo>
                    <a:pt x="132" y="122"/>
                  </a:lnTo>
                  <a:lnTo>
                    <a:pt x="130" y="125"/>
                  </a:lnTo>
                  <a:lnTo>
                    <a:pt x="127" y="127"/>
                  </a:lnTo>
                  <a:lnTo>
                    <a:pt x="124" y="127"/>
                  </a:lnTo>
                  <a:lnTo>
                    <a:pt x="106" y="125"/>
                  </a:lnTo>
                  <a:lnTo>
                    <a:pt x="94" y="124"/>
                  </a:lnTo>
                  <a:lnTo>
                    <a:pt x="88" y="121"/>
                  </a:lnTo>
                  <a:lnTo>
                    <a:pt x="85" y="119"/>
                  </a:lnTo>
                  <a:close/>
                </a:path>
              </a:pathLst>
            </a:custGeom>
            <a:gradFill rotWithShape="1">
              <a:gsLst>
                <a:gs pos="0">
                  <a:srgbClr val="FFBD5D"/>
                </a:gs>
                <a:gs pos="100000">
                  <a:srgbClr val="E68900"/>
                </a:gs>
              </a:gsLst>
              <a:path path="rect">
                <a:fillToRect l="50000" t="50000" r="50000" b="50000"/>
              </a:path>
            </a:gradFill>
            <a:ln w="25400" cmpd="sng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1707" y="2058"/>
              <a:ext cx="88" cy="95"/>
            </a:xfrm>
            <a:custGeom>
              <a:avLst/>
              <a:gdLst>
                <a:gd name="T0" fmla="*/ 0 w 100"/>
                <a:gd name="T1" fmla="*/ 42 h 57"/>
                <a:gd name="T2" fmla="*/ 0 w 100"/>
                <a:gd name="T3" fmla="*/ 0 h 57"/>
                <a:gd name="T4" fmla="*/ 38 w 100"/>
                <a:gd name="T5" fmla="*/ 15 h 57"/>
                <a:gd name="T6" fmla="*/ 100 w 100"/>
                <a:gd name="T7" fmla="*/ 35 h 57"/>
                <a:gd name="T8" fmla="*/ 73 w 100"/>
                <a:gd name="T9" fmla="*/ 53 h 57"/>
                <a:gd name="T10" fmla="*/ 28 w 100"/>
                <a:gd name="T11" fmla="*/ 57 h 57"/>
                <a:gd name="T12" fmla="*/ 0 w 100"/>
                <a:gd name="T13" fmla="*/ 4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57">
                  <a:moveTo>
                    <a:pt x="0" y="42"/>
                  </a:moveTo>
                  <a:lnTo>
                    <a:pt x="0" y="0"/>
                  </a:lnTo>
                  <a:lnTo>
                    <a:pt x="38" y="15"/>
                  </a:lnTo>
                  <a:lnTo>
                    <a:pt x="100" y="35"/>
                  </a:lnTo>
                  <a:lnTo>
                    <a:pt x="73" y="53"/>
                  </a:lnTo>
                  <a:lnTo>
                    <a:pt x="28" y="57"/>
                  </a:lnTo>
                  <a:lnTo>
                    <a:pt x="0" y="42"/>
                  </a:lnTo>
                  <a:close/>
                </a:path>
              </a:pathLst>
            </a:custGeom>
            <a:gradFill rotWithShape="1">
              <a:gsLst>
                <a:gs pos="0">
                  <a:srgbClr val="FFBD5D"/>
                </a:gs>
                <a:gs pos="100000">
                  <a:srgbClr val="E68900"/>
                </a:gs>
              </a:gsLst>
              <a:path path="rect">
                <a:fillToRect l="50000" t="50000" r="50000" b="50000"/>
              </a:path>
            </a:gradFill>
            <a:ln w="25400" cmpd="sng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1845" y="1926"/>
              <a:ext cx="78" cy="183"/>
            </a:xfrm>
            <a:custGeom>
              <a:avLst/>
              <a:gdLst>
                <a:gd name="T0" fmla="*/ 65 w 89"/>
                <a:gd name="T1" fmla="*/ 110 h 110"/>
                <a:gd name="T2" fmla="*/ 22 w 89"/>
                <a:gd name="T3" fmla="*/ 91 h 110"/>
                <a:gd name="T4" fmla="*/ 0 w 89"/>
                <a:gd name="T5" fmla="*/ 83 h 110"/>
                <a:gd name="T6" fmla="*/ 22 w 89"/>
                <a:gd name="T7" fmla="*/ 46 h 110"/>
                <a:gd name="T8" fmla="*/ 65 w 89"/>
                <a:gd name="T9" fmla="*/ 0 h 110"/>
                <a:gd name="T10" fmla="*/ 89 w 89"/>
                <a:gd name="T11" fmla="*/ 41 h 110"/>
                <a:gd name="T12" fmla="*/ 77 w 89"/>
                <a:gd name="T13" fmla="*/ 58 h 110"/>
                <a:gd name="T14" fmla="*/ 65 w 89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110">
                  <a:moveTo>
                    <a:pt x="65" y="110"/>
                  </a:moveTo>
                  <a:lnTo>
                    <a:pt x="22" y="91"/>
                  </a:lnTo>
                  <a:lnTo>
                    <a:pt x="0" y="83"/>
                  </a:lnTo>
                  <a:lnTo>
                    <a:pt x="22" y="46"/>
                  </a:lnTo>
                  <a:lnTo>
                    <a:pt x="65" y="0"/>
                  </a:lnTo>
                  <a:lnTo>
                    <a:pt x="89" y="41"/>
                  </a:lnTo>
                  <a:lnTo>
                    <a:pt x="77" y="58"/>
                  </a:lnTo>
                  <a:lnTo>
                    <a:pt x="65" y="110"/>
                  </a:lnTo>
                  <a:close/>
                </a:path>
              </a:pathLst>
            </a:custGeom>
            <a:gradFill rotWithShape="1">
              <a:gsLst>
                <a:gs pos="0">
                  <a:srgbClr val="FFBD5D"/>
                </a:gs>
                <a:gs pos="100000">
                  <a:srgbClr val="E68900"/>
                </a:gs>
              </a:gsLst>
              <a:path path="rect">
                <a:fillToRect l="50000" t="50000" r="50000" b="50000"/>
              </a:path>
            </a:gradFill>
            <a:ln w="25400" cmpd="sng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auto">
            <a:xfrm>
              <a:off x="2029" y="1999"/>
              <a:ext cx="273" cy="138"/>
            </a:xfrm>
            <a:custGeom>
              <a:avLst/>
              <a:gdLst>
                <a:gd name="T0" fmla="*/ 86 w 273"/>
                <a:gd name="T1" fmla="*/ 66 h 138"/>
                <a:gd name="T2" fmla="*/ 81 w 273"/>
                <a:gd name="T3" fmla="*/ 43 h 138"/>
                <a:gd name="T4" fmla="*/ 81 w 273"/>
                <a:gd name="T5" fmla="*/ 43 h 138"/>
                <a:gd name="T6" fmla="*/ 68 w 273"/>
                <a:gd name="T7" fmla="*/ 40 h 138"/>
                <a:gd name="T8" fmla="*/ 38 w 273"/>
                <a:gd name="T9" fmla="*/ 34 h 138"/>
                <a:gd name="T10" fmla="*/ 23 w 273"/>
                <a:gd name="T11" fmla="*/ 30 h 138"/>
                <a:gd name="T12" fmla="*/ 9 w 273"/>
                <a:gd name="T13" fmla="*/ 24 h 138"/>
                <a:gd name="T14" fmla="*/ 4 w 273"/>
                <a:gd name="T15" fmla="*/ 21 h 138"/>
                <a:gd name="T16" fmla="*/ 1 w 273"/>
                <a:gd name="T17" fmla="*/ 16 h 138"/>
                <a:gd name="T18" fmla="*/ 0 w 273"/>
                <a:gd name="T19" fmla="*/ 13 h 138"/>
                <a:gd name="T20" fmla="*/ 1 w 273"/>
                <a:gd name="T21" fmla="*/ 9 h 138"/>
                <a:gd name="T22" fmla="*/ 1 w 273"/>
                <a:gd name="T23" fmla="*/ 9 h 138"/>
                <a:gd name="T24" fmla="*/ 4 w 273"/>
                <a:gd name="T25" fmla="*/ 4 h 138"/>
                <a:gd name="T26" fmla="*/ 9 w 273"/>
                <a:gd name="T27" fmla="*/ 3 h 138"/>
                <a:gd name="T28" fmla="*/ 14 w 273"/>
                <a:gd name="T29" fmla="*/ 1 h 138"/>
                <a:gd name="T30" fmla="*/ 18 w 273"/>
                <a:gd name="T31" fmla="*/ 0 h 138"/>
                <a:gd name="T32" fmla="*/ 32 w 273"/>
                <a:gd name="T33" fmla="*/ 0 h 138"/>
                <a:gd name="T34" fmla="*/ 44 w 273"/>
                <a:gd name="T35" fmla="*/ 3 h 138"/>
                <a:gd name="T36" fmla="*/ 68 w 273"/>
                <a:gd name="T37" fmla="*/ 9 h 138"/>
                <a:gd name="T38" fmla="*/ 78 w 273"/>
                <a:gd name="T39" fmla="*/ 13 h 138"/>
                <a:gd name="T40" fmla="*/ 140 w 273"/>
                <a:gd name="T41" fmla="*/ 9 h 138"/>
                <a:gd name="T42" fmla="*/ 163 w 273"/>
                <a:gd name="T43" fmla="*/ 43 h 138"/>
                <a:gd name="T44" fmla="*/ 208 w 273"/>
                <a:gd name="T45" fmla="*/ 43 h 138"/>
                <a:gd name="T46" fmla="*/ 223 w 273"/>
                <a:gd name="T47" fmla="*/ 89 h 138"/>
                <a:gd name="T48" fmla="*/ 273 w 273"/>
                <a:gd name="T49" fmla="*/ 116 h 138"/>
                <a:gd name="T50" fmla="*/ 273 w 273"/>
                <a:gd name="T51" fmla="*/ 116 h 138"/>
                <a:gd name="T52" fmla="*/ 269 w 273"/>
                <a:gd name="T53" fmla="*/ 122 h 138"/>
                <a:gd name="T54" fmla="*/ 261 w 273"/>
                <a:gd name="T55" fmla="*/ 128 h 138"/>
                <a:gd name="T56" fmla="*/ 252 w 273"/>
                <a:gd name="T57" fmla="*/ 134 h 138"/>
                <a:gd name="T58" fmla="*/ 240 w 273"/>
                <a:gd name="T59" fmla="*/ 138 h 138"/>
                <a:gd name="T60" fmla="*/ 232 w 273"/>
                <a:gd name="T61" fmla="*/ 138 h 138"/>
                <a:gd name="T62" fmla="*/ 225 w 273"/>
                <a:gd name="T63" fmla="*/ 138 h 138"/>
                <a:gd name="T64" fmla="*/ 217 w 273"/>
                <a:gd name="T65" fmla="*/ 137 h 138"/>
                <a:gd name="T66" fmla="*/ 208 w 273"/>
                <a:gd name="T67" fmla="*/ 134 h 138"/>
                <a:gd name="T68" fmla="*/ 199 w 273"/>
                <a:gd name="T69" fmla="*/ 129 h 138"/>
                <a:gd name="T70" fmla="*/ 190 w 273"/>
                <a:gd name="T71" fmla="*/ 123 h 138"/>
                <a:gd name="T72" fmla="*/ 190 w 273"/>
                <a:gd name="T73" fmla="*/ 123 h 138"/>
                <a:gd name="T74" fmla="*/ 174 w 273"/>
                <a:gd name="T75" fmla="*/ 111 h 138"/>
                <a:gd name="T76" fmla="*/ 166 w 273"/>
                <a:gd name="T77" fmla="*/ 105 h 138"/>
                <a:gd name="T78" fmla="*/ 166 w 273"/>
                <a:gd name="T79" fmla="*/ 105 h 138"/>
                <a:gd name="T80" fmla="*/ 164 w 273"/>
                <a:gd name="T81" fmla="*/ 102 h 138"/>
                <a:gd name="T82" fmla="*/ 166 w 273"/>
                <a:gd name="T83" fmla="*/ 101 h 138"/>
                <a:gd name="T84" fmla="*/ 172 w 273"/>
                <a:gd name="T85" fmla="*/ 102 h 138"/>
                <a:gd name="T86" fmla="*/ 186 w 273"/>
                <a:gd name="T87" fmla="*/ 108 h 138"/>
                <a:gd name="T88" fmla="*/ 158 w 273"/>
                <a:gd name="T89" fmla="*/ 135 h 138"/>
                <a:gd name="T90" fmla="*/ 128 w 273"/>
                <a:gd name="T91" fmla="*/ 113 h 138"/>
                <a:gd name="T92" fmla="*/ 94 w 273"/>
                <a:gd name="T93" fmla="*/ 96 h 138"/>
                <a:gd name="T94" fmla="*/ 74 w 273"/>
                <a:gd name="T95" fmla="*/ 108 h 138"/>
                <a:gd name="T96" fmla="*/ 63 w 273"/>
                <a:gd name="T97" fmla="*/ 78 h 138"/>
                <a:gd name="T98" fmla="*/ 86 w 273"/>
                <a:gd name="T99" fmla="*/ 6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3" h="138">
                  <a:moveTo>
                    <a:pt x="86" y="66"/>
                  </a:moveTo>
                  <a:lnTo>
                    <a:pt x="81" y="43"/>
                  </a:lnTo>
                  <a:lnTo>
                    <a:pt x="68" y="40"/>
                  </a:lnTo>
                  <a:lnTo>
                    <a:pt x="38" y="34"/>
                  </a:lnTo>
                  <a:lnTo>
                    <a:pt x="23" y="30"/>
                  </a:lnTo>
                  <a:lnTo>
                    <a:pt x="9" y="24"/>
                  </a:lnTo>
                  <a:lnTo>
                    <a:pt x="4" y="21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1" y="9"/>
                  </a:lnTo>
                  <a:lnTo>
                    <a:pt x="4" y="4"/>
                  </a:lnTo>
                  <a:lnTo>
                    <a:pt x="9" y="3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32" y="0"/>
                  </a:lnTo>
                  <a:lnTo>
                    <a:pt x="44" y="3"/>
                  </a:lnTo>
                  <a:lnTo>
                    <a:pt x="68" y="9"/>
                  </a:lnTo>
                  <a:lnTo>
                    <a:pt x="78" y="13"/>
                  </a:lnTo>
                  <a:lnTo>
                    <a:pt x="140" y="9"/>
                  </a:lnTo>
                  <a:lnTo>
                    <a:pt x="163" y="43"/>
                  </a:lnTo>
                  <a:lnTo>
                    <a:pt x="208" y="43"/>
                  </a:lnTo>
                  <a:lnTo>
                    <a:pt x="223" y="89"/>
                  </a:lnTo>
                  <a:lnTo>
                    <a:pt x="273" y="116"/>
                  </a:lnTo>
                  <a:lnTo>
                    <a:pt x="269" y="122"/>
                  </a:lnTo>
                  <a:lnTo>
                    <a:pt x="261" y="128"/>
                  </a:lnTo>
                  <a:lnTo>
                    <a:pt x="252" y="134"/>
                  </a:lnTo>
                  <a:lnTo>
                    <a:pt x="240" y="138"/>
                  </a:lnTo>
                  <a:lnTo>
                    <a:pt x="232" y="138"/>
                  </a:lnTo>
                  <a:lnTo>
                    <a:pt x="225" y="138"/>
                  </a:lnTo>
                  <a:lnTo>
                    <a:pt x="217" y="137"/>
                  </a:lnTo>
                  <a:lnTo>
                    <a:pt x="208" y="134"/>
                  </a:lnTo>
                  <a:lnTo>
                    <a:pt x="199" y="129"/>
                  </a:lnTo>
                  <a:lnTo>
                    <a:pt x="190" y="123"/>
                  </a:lnTo>
                  <a:lnTo>
                    <a:pt x="174" y="111"/>
                  </a:lnTo>
                  <a:lnTo>
                    <a:pt x="166" y="105"/>
                  </a:lnTo>
                  <a:lnTo>
                    <a:pt x="164" y="102"/>
                  </a:lnTo>
                  <a:lnTo>
                    <a:pt x="166" y="101"/>
                  </a:lnTo>
                  <a:lnTo>
                    <a:pt x="172" y="102"/>
                  </a:lnTo>
                  <a:lnTo>
                    <a:pt x="186" y="108"/>
                  </a:lnTo>
                  <a:lnTo>
                    <a:pt x="158" y="135"/>
                  </a:lnTo>
                  <a:lnTo>
                    <a:pt x="128" y="113"/>
                  </a:lnTo>
                  <a:lnTo>
                    <a:pt x="94" y="96"/>
                  </a:lnTo>
                  <a:lnTo>
                    <a:pt x="74" y="108"/>
                  </a:lnTo>
                  <a:lnTo>
                    <a:pt x="63" y="78"/>
                  </a:lnTo>
                  <a:lnTo>
                    <a:pt x="86" y="66"/>
                  </a:lnTo>
                  <a:close/>
                </a:path>
              </a:pathLst>
            </a:custGeom>
            <a:gradFill rotWithShape="1">
              <a:gsLst>
                <a:gs pos="0">
                  <a:srgbClr val="FFBD5D"/>
                </a:gs>
                <a:gs pos="100000">
                  <a:srgbClr val="E68900"/>
                </a:gs>
              </a:gsLst>
              <a:path path="rect">
                <a:fillToRect l="50000" t="50000" r="50000" b="50000"/>
              </a:path>
            </a:gradFill>
            <a:ln w="25400" cmpd="sng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1786" y="2145"/>
              <a:ext cx="551" cy="438"/>
            </a:xfrm>
            <a:custGeom>
              <a:avLst/>
              <a:gdLst>
                <a:gd name="T0" fmla="*/ 294 w 551"/>
                <a:gd name="T1" fmla="*/ 66 h 438"/>
                <a:gd name="T2" fmla="*/ 329 w 551"/>
                <a:gd name="T3" fmla="*/ 32 h 438"/>
                <a:gd name="T4" fmla="*/ 329 w 551"/>
                <a:gd name="T5" fmla="*/ 0 h 438"/>
                <a:gd name="T6" fmla="*/ 272 w 551"/>
                <a:gd name="T7" fmla="*/ 0 h 438"/>
                <a:gd name="T8" fmla="*/ 253 w 551"/>
                <a:gd name="T9" fmla="*/ 7 h 438"/>
                <a:gd name="T10" fmla="*/ 195 w 551"/>
                <a:gd name="T11" fmla="*/ 42 h 438"/>
                <a:gd name="T12" fmla="*/ 130 w 551"/>
                <a:gd name="T13" fmla="*/ 50 h 438"/>
                <a:gd name="T14" fmla="*/ 107 w 551"/>
                <a:gd name="T15" fmla="*/ 81 h 438"/>
                <a:gd name="T16" fmla="*/ 90 w 551"/>
                <a:gd name="T17" fmla="*/ 106 h 438"/>
                <a:gd name="T18" fmla="*/ 87 w 551"/>
                <a:gd name="T19" fmla="*/ 115 h 438"/>
                <a:gd name="T20" fmla="*/ 86 w 551"/>
                <a:gd name="T21" fmla="*/ 121 h 438"/>
                <a:gd name="T22" fmla="*/ 74 w 551"/>
                <a:gd name="T23" fmla="*/ 137 h 438"/>
                <a:gd name="T24" fmla="*/ 10 w 551"/>
                <a:gd name="T25" fmla="*/ 149 h 438"/>
                <a:gd name="T26" fmla="*/ 10 w 551"/>
                <a:gd name="T27" fmla="*/ 238 h 438"/>
                <a:gd name="T28" fmla="*/ 10 w 551"/>
                <a:gd name="T29" fmla="*/ 296 h 438"/>
                <a:gd name="T30" fmla="*/ 13 w 551"/>
                <a:gd name="T31" fmla="*/ 315 h 438"/>
                <a:gd name="T32" fmla="*/ 23 w 551"/>
                <a:gd name="T33" fmla="*/ 362 h 438"/>
                <a:gd name="T34" fmla="*/ 26 w 551"/>
                <a:gd name="T35" fmla="*/ 376 h 438"/>
                <a:gd name="T36" fmla="*/ 30 w 551"/>
                <a:gd name="T37" fmla="*/ 379 h 438"/>
                <a:gd name="T38" fmla="*/ 50 w 551"/>
                <a:gd name="T39" fmla="*/ 380 h 438"/>
                <a:gd name="T40" fmla="*/ 84 w 551"/>
                <a:gd name="T41" fmla="*/ 374 h 438"/>
                <a:gd name="T42" fmla="*/ 195 w 551"/>
                <a:gd name="T43" fmla="*/ 349 h 438"/>
                <a:gd name="T44" fmla="*/ 237 w 551"/>
                <a:gd name="T45" fmla="*/ 323 h 438"/>
                <a:gd name="T46" fmla="*/ 276 w 551"/>
                <a:gd name="T47" fmla="*/ 331 h 438"/>
                <a:gd name="T48" fmla="*/ 306 w 551"/>
                <a:gd name="T49" fmla="*/ 341 h 438"/>
                <a:gd name="T50" fmla="*/ 324 w 551"/>
                <a:gd name="T51" fmla="*/ 353 h 438"/>
                <a:gd name="T52" fmla="*/ 329 w 551"/>
                <a:gd name="T53" fmla="*/ 356 h 438"/>
                <a:gd name="T54" fmla="*/ 383 w 551"/>
                <a:gd name="T55" fmla="*/ 426 h 438"/>
                <a:gd name="T56" fmla="*/ 388 w 551"/>
                <a:gd name="T57" fmla="*/ 430 h 438"/>
                <a:gd name="T58" fmla="*/ 407 w 551"/>
                <a:gd name="T59" fmla="*/ 436 h 438"/>
                <a:gd name="T60" fmla="*/ 436 w 551"/>
                <a:gd name="T61" fmla="*/ 438 h 438"/>
                <a:gd name="T62" fmla="*/ 483 w 551"/>
                <a:gd name="T63" fmla="*/ 406 h 438"/>
                <a:gd name="T64" fmla="*/ 486 w 551"/>
                <a:gd name="T65" fmla="*/ 401 h 438"/>
                <a:gd name="T66" fmla="*/ 506 w 551"/>
                <a:gd name="T67" fmla="*/ 377 h 438"/>
                <a:gd name="T68" fmla="*/ 509 w 551"/>
                <a:gd name="T69" fmla="*/ 364 h 438"/>
                <a:gd name="T70" fmla="*/ 509 w 551"/>
                <a:gd name="T71" fmla="*/ 334 h 438"/>
                <a:gd name="T72" fmla="*/ 551 w 551"/>
                <a:gd name="T73" fmla="*/ 219 h 438"/>
                <a:gd name="T74" fmla="*/ 536 w 551"/>
                <a:gd name="T75" fmla="*/ 190 h 438"/>
                <a:gd name="T76" fmla="*/ 513 w 551"/>
                <a:gd name="T77" fmla="*/ 155 h 438"/>
                <a:gd name="T78" fmla="*/ 506 w 551"/>
                <a:gd name="T79" fmla="*/ 146 h 438"/>
                <a:gd name="T80" fmla="*/ 469 w 551"/>
                <a:gd name="T81" fmla="*/ 118 h 438"/>
                <a:gd name="T82" fmla="*/ 436 w 551"/>
                <a:gd name="T83" fmla="*/ 54 h 438"/>
                <a:gd name="T84" fmla="*/ 386 w 551"/>
                <a:gd name="T85" fmla="*/ 81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51" h="438">
                  <a:moveTo>
                    <a:pt x="391" y="92"/>
                  </a:moveTo>
                  <a:lnTo>
                    <a:pt x="294" y="66"/>
                  </a:lnTo>
                  <a:lnTo>
                    <a:pt x="299" y="32"/>
                  </a:lnTo>
                  <a:lnTo>
                    <a:pt x="329" y="32"/>
                  </a:lnTo>
                  <a:lnTo>
                    <a:pt x="329" y="0"/>
                  </a:lnTo>
                  <a:lnTo>
                    <a:pt x="272" y="0"/>
                  </a:lnTo>
                  <a:lnTo>
                    <a:pt x="264" y="3"/>
                  </a:lnTo>
                  <a:lnTo>
                    <a:pt x="253" y="7"/>
                  </a:lnTo>
                  <a:lnTo>
                    <a:pt x="228" y="21"/>
                  </a:lnTo>
                  <a:lnTo>
                    <a:pt x="195" y="42"/>
                  </a:lnTo>
                  <a:lnTo>
                    <a:pt x="167" y="50"/>
                  </a:lnTo>
                  <a:lnTo>
                    <a:pt x="130" y="50"/>
                  </a:lnTo>
                  <a:lnTo>
                    <a:pt x="107" y="81"/>
                  </a:lnTo>
                  <a:lnTo>
                    <a:pt x="96" y="94"/>
                  </a:lnTo>
                  <a:lnTo>
                    <a:pt x="90" y="106"/>
                  </a:lnTo>
                  <a:lnTo>
                    <a:pt x="89" y="110"/>
                  </a:lnTo>
                  <a:lnTo>
                    <a:pt x="87" y="115"/>
                  </a:lnTo>
                  <a:lnTo>
                    <a:pt x="86" y="121"/>
                  </a:lnTo>
                  <a:lnTo>
                    <a:pt x="83" y="125"/>
                  </a:lnTo>
                  <a:lnTo>
                    <a:pt x="74" y="137"/>
                  </a:lnTo>
                  <a:lnTo>
                    <a:pt x="60" y="149"/>
                  </a:lnTo>
                  <a:lnTo>
                    <a:pt x="10" y="149"/>
                  </a:lnTo>
                  <a:lnTo>
                    <a:pt x="0" y="199"/>
                  </a:lnTo>
                  <a:lnTo>
                    <a:pt x="10" y="238"/>
                  </a:lnTo>
                  <a:lnTo>
                    <a:pt x="10" y="296"/>
                  </a:lnTo>
                  <a:lnTo>
                    <a:pt x="13" y="315"/>
                  </a:lnTo>
                  <a:lnTo>
                    <a:pt x="16" y="340"/>
                  </a:lnTo>
                  <a:lnTo>
                    <a:pt x="23" y="362"/>
                  </a:lnTo>
                  <a:lnTo>
                    <a:pt x="26" y="376"/>
                  </a:lnTo>
                  <a:lnTo>
                    <a:pt x="27" y="377"/>
                  </a:lnTo>
                  <a:lnTo>
                    <a:pt x="30" y="379"/>
                  </a:lnTo>
                  <a:lnTo>
                    <a:pt x="39" y="380"/>
                  </a:lnTo>
                  <a:lnTo>
                    <a:pt x="50" y="380"/>
                  </a:lnTo>
                  <a:lnTo>
                    <a:pt x="62" y="379"/>
                  </a:lnTo>
                  <a:lnTo>
                    <a:pt x="84" y="374"/>
                  </a:lnTo>
                  <a:lnTo>
                    <a:pt x="95" y="373"/>
                  </a:lnTo>
                  <a:lnTo>
                    <a:pt x="195" y="349"/>
                  </a:lnTo>
                  <a:lnTo>
                    <a:pt x="237" y="323"/>
                  </a:lnTo>
                  <a:lnTo>
                    <a:pt x="249" y="324"/>
                  </a:lnTo>
                  <a:lnTo>
                    <a:pt x="276" y="331"/>
                  </a:lnTo>
                  <a:lnTo>
                    <a:pt x="291" y="337"/>
                  </a:lnTo>
                  <a:lnTo>
                    <a:pt x="306" y="341"/>
                  </a:lnTo>
                  <a:lnTo>
                    <a:pt x="320" y="349"/>
                  </a:lnTo>
                  <a:lnTo>
                    <a:pt x="324" y="353"/>
                  </a:lnTo>
                  <a:lnTo>
                    <a:pt x="329" y="356"/>
                  </a:lnTo>
                  <a:lnTo>
                    <a:pt x="359" y="394"/>
                  </a:lnTo>
                  <a:lnTo>
                    <a:pt x="383" y="426"/>
                  </a:lnTo>
                  <a:lnTo>
                    <a:pt x="388" y="430"/>
                  </a:lnTo>
                  <a:lnTo>
                    <a:pt x="397" y="435"/>
                  </a:lnTo>
                  <a:lnTo>
                    <a:pt x="407" y="436"/>
                  </a:lnTo>
                  <a:lnTo>
                    <a:pt x="418" y="438"/>
                  </a:lnTo>
                  <a:lnTo>
                    <a:pt x="436" y="438"/>
                  </a:lnTo>
                  <a:lnTo>
                    <a:pt x="444" y="438"/>
                  </a:lnTo>
                  <a:lnTo>
                    <a:pt x="483" y="406"/>
                  </a:lnTo>
                  <a:lnTo>
                    <a:pt x="486" y="401"/>
                  </a:lnTo>
                  <a:lnTo>
                    <a:pt x="495" y="391"/>
                  </a:lnTo>
                  <a:lnTo>
                    <a:pt x="506" y="377"/>
                  </a:lnTo>
                  <a:lnTo>
                    <a:pt x="509" y="371"/>
                  </a:lnTo>
                  <a:lnTo>
                    <a:pt x="509" y="364"/>
                  </a:lnTo>
                  <a:lnTo>
                    <a:pt x="509" y="334"/>
                  </a:lnTo>
                  <a:lnTo>
                    <a:pt x="540" y="284"/>
                  </a:lnTo>
                  <a:lnTo>
                    <a:pt x="551" y="219"/>
                  </a:lnTo>
                  <a:lnTo>
                    <a:pt x="536" y="190"/>
                  </a:lnTo>
                  <a:lnTo>
                    <a:pt x="521" y="166"/>
                  </a:lnTo>
                  <a:lnTo>
                    <a:pt x="513" y="155"/>
                  </a:lnTo>
                  <a:lnTo>
                    <a:pt x="506" y="146"/>
                  </a:lnTo>
                  <a:lnTo>
                    <a:pt x="487" y="131"/>
                  </a:lnTo>
                  <a:lnTo>
                    <a:pt x="469" y="118"/>
                  </a:lnTo>
                  <a:lnTo>
                    <a:pt x="448" y="104"/>
                  </a:lnTo>
                  <a:lnTo>
                    <a:pt x="436" y="54"/>
                  </a:lnTo>
                  <a:lnTo>
                    <a:pt x="383" y="7"/>
                  </a:lnTo>
                  <a:lnTo>
                    <a:pt x="386" y="81"/>
                  </a:lnTo>
                  <a:lnTo>
                    <a:pt x="391" y="92"/>
                  </a:lnTo>
                  <a:close/>
                </a:path>
              </a:pathLst>
            </a:custGeom>
            <a:gradFill rotWithShape="1">
              <a:gsLst>
                <a:gs pos="0">
                  <a:srgbClr val="FFE132"/>
                </a:gs>
                <a:gs pos="100000">
                  <a:srgbClr val="E18A15"/>
                </a:gs>
              </a:gsLst>
              <a:path path="rect">
                <a:fillToRect l="50000" t="50000" r="50000" b="50000"/>
              </a:path>
            </a:gradFill>
            <a:ln w="25400" cmpd="sng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2172" y="2617"/>
              <a:ext cx="123" cy="65"/>
            </a:xfrm>
            <a:custGeom>
              <a:avLst/>
              <a:gdLst>
                <a:gd name="T0" fmla="*/ 65 w 123"/>
                <a:gd name="T1" fmla="*/ 65 h 65"/>
                <a:gd name="T2" fmla="*/ 35 w 123"/>
                <a:gd name="T3" fmla="*/ 46 h 65"/>
                <a:gd name="T4" fmla="*/ 0 w 123"/>
                <a:gd name="T5" fmla="*/ 16 h 65"/>
                <a:gd name="T6" fmla="*/ 31 w 123"/>
                <a:gd name="T7" fmla="*/ 0 h 65"/>
                <a:gd name="T8" fmla="*/ 73 w 123"/>
                <a:gd name="T9" fmla="*/ 3 h 65"/>
                <a:gd name="T10" fmla="*/ 123 w 123"/>
                <a:gd name="T11" fmla="*/ 11 h 65"/>
                <a:gd name="T12" fmla="*/ 100 w 123"/>
                <a:gd name="T13" fmla="*/ 38 h 65"/>
                <a:gd name="T14" fmla="*/ 65 w 123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65">
                  <a:moveTo>
                    <a:pt x="65" y="65"/>
                  </a:moveTo>
                  <a:lnTo>
                    <a:pt x="35" y="46"/>
                  </a:lnTo>
                  <a:lnTo>
                    <a:pt x="0" y="16"/>
                  </a:lnTo>
                  <a:lnTo>
                    <a:pt x="31" y="0"/>
                  </a:lnTo>
                  <a:lnTo>
                    <a:pt x="73" y="3"/>
                  </a:lnTo>
                  <a:lnTo>
                    <a:pt x="123" y="11"/>
                  </a:lnTo>
                  <a:lnTo>
                    <a:pt x="100" y="38"/>
                  </a:lnTo>
                  <a:lnTo>
                    <a:pt x="65" y="65"/>
                  </a:lnTo>
                  <a:close/>
                </a:path>
              </a:pathLst>
            </a:custGeom>
            <a:gradFill rotWithShape="1">
              <a:gsLst>
                <a:gs pos="0">
                  <a:srgbClr val="FFBD5D"/>
                </a:gs>
                <a:gs pos="100000">
                  <a:srgbClr val="E68900"/>
                </a:gs>
              </a:gsLst>
              <a:path path="rect">
                <a:fillToRect l="50000" t="50000" r="50000" b="50000"/>
              </a:path>
            </a:gradFill>
            <a:ln w="25400" cmpd="sng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6" name="Freeform 24"/>
            <p:cNvSpPr>
              <a:spLocks/>
            </p:cNvSpPr>
            <p:nvPr/>
          </p:nvSpPr>
          <p:spPr bwMode="auto">
            <a:xfrm>
              <a:off x="2533" y="2617"/>
              <a:ext cx="115" cy="118"/>
            </a:xfrm>
            <a:custGeom>
              <a:avLst/>
              <a:gdLst>
                <a:gd name="T0" fmla="*/ 42 w 115"/>
                <a:gd name="T1" fmla="*/ 118 h 118"/>
                <a:gd name="T2" fmla="*/ 0 w 115"/>
                <a:gd name="T3" fmla="*/ 100 h 118"/>
                <a:gd name="T4" fmla="*/ 42 w 115"/>
                <a:gd name="T5" fmla="*/ 53 h 118"/>
                <a:gd name="T6" fmla="*/ 42 w 115"/>
                <a:gd name="T7" fmla="*/ 3 h 118"/>
                <a:gd name="T8" fmla="*/ 76 w 115"/>
                <a:gd name="T9" fmla="*/ 0 h 118"/>
                <a:gd name="T10" fmla="*/ 115 w 115"/>
                <a:gd name="T11" fmla="*/ 0 h 118"/>
                <a:gd name="T12" fmla="*/ 107 w 115"/>
                <a:gd name="T13" fmla="*/ 53 h 118"/>
                <a:gd name="T14" fmla="*/ 68 w 115"/>
                <a:gd name="T15" fmla="*/ 88 h 118"/>
                <a:gd name="T16" fmla="*/ 42 w 115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18">
                  <a:moveTo>
                    <a:pt x="42" y="118"/>
                  </a:moveTo>
                  <a:lnTo>
                    <a:pt x="0" y="100"/>
                  </a:lnTo>
                  <a:lnTo>
                    <a:pt x="42" y="53"/>
                  </a:lnTo>
                  <a:lnTo>
                    <a:pt x="42" y="3"/>
                  </a:lnTo>
                  <a:lnTo>
                    <a:pt x="76" y="0"/>
                  </a:lnTo>
                  <a:lnTo>
                    <a:pt x="115" y="0"/>
                  </a:lnTo>
                  <a:lnTo>
                    <a:pt x="107" y="53"/>
                  </a:lnTo>
                  <a:lnTo>
                    <a:pt x="68" y="88"/>
                  </a:lnTo>
                  <a:lnTo>
                    <a:pt x="42" y="118"/>
                  </a:lnTo>
                  <a:close/>
                </a:path>
              </a:pathLst>
            </a:custGeom>
            <a:gradFill rotWithShape="1">
              <a:gsLst>
                <a:gs pos="0">
                  <a:srgbClr val="FFBD5D"/>
                </a:gs>
                <a:gs pos="100000">
                  <a:srgbClr val="E68900"/>
                </a:gs>
              </a:gsLst>
              <a:path path="rect">
                <a:fillToRect l="50000" t="50000" r="50000" b="50000"/>
              </a:path>
            </a:gradFill>
            <a:ln w="25400" cmpd="sng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7" name="Freeform 25"/>
            <p:cNvSpPr>
              <a:spLocks/>
            </p:cNvSpPr>
            <p:nvPr/>
          </p:nvSpPr>
          <p:spPr bwMode="auto">
            <a:xfrm>
              <a:off x="2618" y="2513"/>
              <a:ext cx="107" cy="85"/>
            </a:xfrm>
            <a:custGeom>
              <a:avLst/>
              <a:gdLst>
                <a:gd name="T0" fmla="*/ 25 w 107"/>
                <a:gd name="T1" fmla="*/ 77 h 85"/>
                <a:gd name="T2" fmla="*/ 0 w 107"/>
                <a:gd name="T3" fmla="*/ 27 h 85"/>
                <a:gd name="T4" fmla="*/ 25 w 107"/>
                <a:gd name="T5" fmla="*/ 0 h 85"/>
                <a:gd name="T6" fmla="*/ 25 w 107"/>
                <a:gd name="T7" fmla="*/ 0 h 85"/>
                <a:gd name="T8" fmla="*/ 30 w 107"/>
                <a:gd name="T9" fmla="*/ 3 h 85"/>
                <a:gd name="T10" fmla="*/ 42 w 107"/>
                <a:gd name="T11" fmla="*/ 12 h 85"/>
                <a:gd name="T12" fmla="*/ 57 w 107"/>
                <a:gd name="T13" fmla="*/ 20 h 85"/>
                <a:gd name="T14" fmla="*/ 65 w 107"/>
                <a:gd name="T15" fmla="*/ 23 h 85"/>
                <a:gd name="T16" fmla="*/ 72 w 107"/>
                <a:gd name="T17" fmla="*/ 23 h 85"/>
                <a:gd name="T18" fmla="*/ 72 w 107"/>
                <a:gd name="T19" fmla="*/ 23 h 85"/>
                <a:gd name="T20" fmla="*/ 86 w 107"/>
                <a:gd name="T21" fmla="*/ 24 h 85"/>
                <a:gd name="T22" fmla="*/ 92 w 107"/>
                <a:gd name="T23" fmla="*/ 26 h 85"/>
                <a:gd name="T24" fmla="*/ 98 w 107"/>
                <a:gd name="T25" fmla="*/ 27 h 85"/>
                <a:gd name="T26" fmla="*/ 102 w 107"/>
                <a:gd name="T27" fmla="*/ 30 h 85"/>
                <a:gd name="T28" fmla="*/ 105 w 107"/>
                <a:gd name="T29" fmla="*/ 35 h 85"/>
                <a:gd name="T30" fmla="*/ 107 w 107"/>
                <a:gd name="T31" fmla="*/ 40 h 85"/>
                <a:gd name="T32" fmla="*/ 107 w 107"/>
                <a:gd name="T33" fmla="*/ 47 h 85"/>
                <a:gd name="T34" fmla="*/ 107 w 107"/>
                <a:gd name="T35" fmla="*/ 47 h 85"/>
                <a:gd name="T36" fmla="*/ 104 w 107"/>
                <a:gd name="T37" fmla="*/ 53 h 85"/>
                <a:gd name="T38" fmla="*/ 99 w 107"/>
                <a:gd name="T39" fmla="*/ 59 h 85"/>
                <a:gd name="T40" fmla="*/ 95 w 107"/>
                <a:gd name="T41" fmla="*/ 65 h 85"/>
                <a:gd name="T42" fmla="*/ 89 w 107"/>
                <a:gd name="T43" fmla="*/ 71 h 85"/>
                <a:gd name="T44" fmla="*/ 80 w 107"/>
                <a:gd name="T45" fmla="*/ 79 h 85"/>
                <a:gd name="T46" fmla="*/ 75 w 107"/>
                <a:gd name="T47" fmla="*/ 80 h 85"/>
                <a:gd name="T48" fmla="*/ 49 w 107"/>
                <a:gd name="T49" fmla="*/ 85 h 85"/>
                <a:gd name="T50" fmla="*/ 25 w 107"/>
                <a:gd name="T51" fmla="*/ 7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7" h="85">
                  <a:moveTo>
                    <a:pt x="25" y="77"/>
                  </a:moveTo>
                  <a:lnTo>
                    <a:pt x="0" y="27"/>
                  </a:lnTo>
                  <a:lnTo>
                    <a:pt x="25" y="0"/>
                  </a:lnTo>
                  <a:lnTo>
                    <a:pt x="30" y="3"/>
                  </a:lnTo>
                  <a:lnTo>
                    <a:pt x="42" y="12"/>
                  </a:lnTo>
                  <a:lnTo>
                    <a:pt x="57" y="20"/>
                  </a:lnTo>
                  <a:lnTo>
                    <a:pt x="65" y="23"/>
                  </a:lnTo>
                  <a:lnTo>
                    <a:pt x="72" y="23"/>
                  </a:lnTo>
                  <a:lnTo>
                    <a:pt x="86" y="24"/>
                  </a:lnTo>
                  <a:lnTo>
                    <a:pt x="92" y="26"/>
                  </a:lnTo>
                  <a:lnTo>
                    <a:pt x="98" y="27"/>
                  </a:lnTo>
                  <a:lnTo>
                    <a:pt x="102" y="30"/>
                  </a:lnTo>
                  <a:lnTo>
                    <a:pt x="105" y="35"/>
                  </a:lnTo>
                  <a:lnTo>
                    <a:pt x="107" y="40"/>
                  </a:lnTo>
                  <a:lnTo>
                    <a:pt x="107" y="47"/>
                  </a:lnTo>
                  <a:lnTo>
                    <a:pt x="104" y="53"/>
                  </a:lnTo>
                  <a:lnTo>
                    <a:pt x="99" y="59"/>
                  </a:lnTo>
                  <a:lnTo>
                    <a:pt x="95" y="65"/>
                  </a:lnTo>
                  <a:lnTo>
                    <a:pt x="89" y="71"/>
                  </a:lnTo>
                  <a:lnTo>
                    <a:pt x="80" y="79"/>
                  </a:lnTo>
                  <a:lnTo>
                    <a:pt x="75" y="80"/>
                  </a:lnTo>
                  <a:lnTo>
                    <a:pt x="49" y="85"/>
                  </a:lnTo>
                  <a:lnTo>
                    <a:pt x="25" y="77"/>
                  </a:lnTo>
                  <a:close/>
                </a:path>
              </a:pathLst>
            </a:custGeom>
            <a:gradFill rotWithShape="1">
              <a:gsLst>
                <a:gs pos="0">
                  <a:srgbClr val="FFBD5D"/>
                </a:gs>
                <a:gs pos="100000">
                  <a:srgbClr val="E68900"/>
                </a:gs>
              </a:gsLst>
              <a:path path="rect">
                <a:fillToRect l="50000" t="50000" r="50000" b="50000"/>
              </a:path>
            </a:gradFill>
            <a:ln w="25400" cmpd="sng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8" name="Freeform 26"/>
            <p:cNvSpPr>
              <a:spLocks/>
            </p:cNvSpPr>
            <p:nvPr/>
          </p:nvSpPr>
          <p:spPr bwMode="auto">
            <a:xfrm>
              <a:off x="2867" y="528"/>
              <a:ext cx="1845" cy="2343"/>
            </a:xfrm>
            <a:custGeom>
              <a:avLst/>
              <a:gdLst>
                <a:gd name="T0" fmla="*/ 0 w 1845"/>
                <a:gd name="T1" fmla="*/ 120 h 2343"/>
                <a:gd name="T2" fmla="*/ 513 w 1845"/>
                <a:gd name="T3" fmla="*/ 40 h 2343"/>
                <a:gd name="T4" fmla="*/ 602 w 1845"/>
                <a:gd name="T5" fmla="*/ 67 h 2343"/>
                <a:gd name="T6" fmla="*/ 714 w 1845"/>
                <a:gd name="T7" fmla="*/ 88 h 2343"/>
                <a:gd name="T8" fmla="*/ 750 w 1845"/>
                <a:gd name="T9" fmla="*/ 147 h 2343"/>
                <a:gd name="T10" fmla="*/ 954 w 1845"/>
                <a:gd name="T11" fmla="*/ 127 h 2343"/>
                <a:gd name="T12" fmla="*/ 1019 w 1845"/>
                <a:gd name="T13" fmla="*/ 94 h 2343"/>
                <a:gd name="T14" fmla="*/ 984 w 1845"/>
                <a:gd name="T15" fmla="*/ 0 h 2343"/>
                <a:gd name="T16" fmla="*/ 1032 w 1845"/>
                <a:gd name="T17" fmla="*/ 46 h 2343"/>
                <a:gd name="T18" fmla="*/ 1112 w 1845"/>
                <a:gd name="T19" fmla="*/ 124 h 2343"/>
                <a:gd name="T20" fmla="*/ 1179 w 1845"/>
                <a:gd name="T21" fmla="*/ 76 h 2343"/>
                <a:gd name="T22" fmla="*/ 1144 w 1845"/>
                <a:gd name="T23" fmla="*/ 186 h 2343"/>
                <a:gd name="T24" fmla="*/ 1041 w 1845"/>
                <a:gd name="T25" fmla="*/ 277 h 2343"/>
                <a:gd name="T26" fmla="*/ 1004 w 1845"/>
                <a:gd name="T27" fmla="*/ 372 h 2343"/>
                <a:gd name="T28" fmla="*/ 1035 w 1845"/>
                <a:gd name="T29" fmla="*/ 384 h 2343"/>
                <a:gd name="T30" fmla="*/ 1091 w 1845"/>
                <a:gd name="T31" fmla="*/ 464 h 2343"/>
                <a:gd name="T32" fmla="*/ 1229 w 1845"/>
                <a:gd name="T33" fmla="*/ 434 h 2343"/>
                <a:gd name="T34" fmla="*/ 1283 w 1845"/>
                <a:gd name="T35" fmla="*/ 307 h 2343"/>
                <a:gd name="T36" fmla="*/ 1370 w 1845"/>
                <a:gd name="T37" fmla="*/ 399 h 2343"/>
                <a:gd name="T38" fmla="*/ 1488 w 1845"/>
                <a:gd name="T39" fmla="*/ 456 h 2343"/>
                <a:gd name="T40" fmla="*/ 1405 w 1845"/>
                <a:gd name="T41" fmla="*/ 610 h 2343"/>
                <a:gd name="T42" fmla="*/ 1422 w 1845"/>
                <a:gd name="T43" fmla="*/ 699 h 2343"/>
                <a:gd name="T44" fmla="*/ 1348 w 1845"/>
                <a:gd name="T45" fmla="*/ 767 h 2343"/>
                <a:gd name="T46" fmla="*/ 1248 w 1845"/>
                <a:gd name="T47" fmla="*/ 847 h 2343"/>
                <a:gd name="T48" fmla="*/ 1194 w 1845"/>
                <a:gd name="T49" fmla="*/ 1058 h 2343"/>
                <a:gd name="T50" fmla="*/ 1090 w 1845"/>
                <a:gd name="T51" fmla="*/ 992 h 2343"/>
                <a:gd name="T52" fmla="*/ 973 w 1845"/>
                <a:gd name="T53" fmla="*/ 1031 h 2343"/>
                <a:gd name="T54" fmla="*/ 1055 w 1845"/>
                <a:gd name="T55" fmla="*/ 1167 h 2343"/>
                <a:gd name="T56" fmla="*/ 1123 w 1845"/>
                <a:gd name="T57" fmla="*/ 1208 h 2343"/>
                <a:gd name="T58" fmla="*/ 1164 w 1845"/>
                <a:gd name="T59" fmla="*/ 1231 h 2343"/>
                <a:gd name="T60" fmla="*/ 1224 w 1845"/>
                <a:gd name="T61" fmla="*/ 1314 h 2343"/>
                <a:gd name="T62" fmla="*/ 1405 w 1845"/>
                <a:gd name="T63" fmla="*/ 1292 h 2343"/>
                <a:gd name="T64" fmla="*/ 1556 w 1845"/>
                <a:gd name="T65" fmla="*/ 1330 h 2343"/>
                <a:gd name="T66" fmla="*/ 1620 w 1845"/>
                <a:gd name="T67" fmla="*/ 1418 h 2343"/>
                <a:gd name="T68" fmla="*/ 1697 w 1845"/>
                <a:gd name="T69" fmla="*/ 1474 h 2343"/>
                <a:gd name="T70" fmla="*/ 1804 w 1845"/>
                <a:gd name="T71" fmla="*/ 1487 h 2343"/>
                <a:gd name="T72" fmla="*/ 1845 w 1845"/>
                <a:gd name="T73" fmla="*/ 1543 h 2343"/>
                <a:gd name="T74" fmla="*/ 1772 w 1845"/>
                <a:gd name="T75" fmla="*/ 1680 h 2343"/>
                <a:gd name="T76" fmla="*/ 1754 w 1845"/>
                <a:gd name="T77" fmla="*/ 1768 h 2343"/>
                <a:gd name="T78" fmla="*/ 1660 w 1845"/>
                <a:gd name="T79" fmla="*/ 1868 h 2343"/>
                <a:gd name="T80" fmla="*/ 1531 w 1845"/>
                <a:gd name="T81" fmla="*/ 2020 h 2343"/>
                <a:gd name="T82" fmla="*/ 1467 w 1845"/>
                <a:gd name="T83" fmla="*/ 2073 h 2343"/>
                <a:gd name="T84" fmla="*/ 1420 w 1845"/>
                <a:gd name="T85" fmla="*/ 2231 h 2343"/>
                <a:gd name="T86" fmla="*/ 1337 w 1845"/>
                <a:gd name="T87" fmla="*/ 2343 h 2343"/>
                <a:gd name="T88" fmla="*/ 1310 w 1845"/>
                <a:gd name="T89" fmla="*/ 2005 h 2343"/>
                <a:gd name="T90" fmla="*/ 1348 w 1845"/>
                <a:gd name="T91" fmla="*/ 1836 h 2343"/>
                <a:gd name="T92" fmla="*/ 1340 w 1845"/>
                <a:gd name="T93" fmla="*/ 1677 h 2343"/>
                <a:gd name="T94" fmla="*/ 1254 w 1845"/>
                <a:gd name="T95" fmla="*/ 1594 h 2343"/>
                <a:gd name="T96" fmla="*/ 1188 w 1845"/>
                <a:gd name="T97" fmla="*/ 1475 h 2343"/>
                <a:gd name="T98" fmla="*/ 1248 w 1845"/>
                <a:gd name="T99" fmla="*/ 1357 h 2343"/>
                <a:gd name="T100" fmla="*/ 1078 w 1845"/>
                <a:gd name="T101" fmla="*/ 1261 h 2343"/>
                <a:gd name="T102" fmla="*/ 893 w 1845"/>
                <a:gd name="T103" fmla="*/ 1181 h 2343"/>
                <a:gd name="T104" fmla="*/ 887 w 1845"/>
                <a:gd name="T105" fmla="*/ 1093 h 2343"/>
                <a:gd name="T106" fmla="*/ 777 w 1845"/>
                <a:gd name="T107" fmla="*/ 986 h 2343"/>
                <a:gd name="T108" fmla="*/ 815 w 1845"/>
                <a:gd name="T109" fmla="*/ 1096 h 2343"/>
                <a:gd name="T110" fmla="*/ 647 w 1845"/>
                <a:gd name="T111" fmla="*/ 900 h 2343"/>
                <a:gd name="T112" fmla="*/ 613 w 1845"/>
                <a:gd name="T113" fmla="*/ 837 h 2343"/>
                <a:gd name="T114" fmla="*/ 608 w 1845"/>
                <a:gd name="T115" fmla="*/ 728 h 2343"/>
                <a:gd name="T116" fmla="*/ 256 w 1845"/>
                <a:gd name="T117" fmla="*/ 372 h 2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45" h="2343">
                  <a:moveTo>
                    <a:pt x="114" y="403"/>
                  </a:moveTo>
                  <a:lnTo>
                    <a:pt x="90" y="403"/>
                  </a:lnTo>
                  <a:lnTo>
                    <a:pt x="65" y="388"/>
                  </a:lnTo>
                  <a:lnTo>
                    <a:pt x="30" y="361"/>
                  </a:lnTo>
                  <a:lnTo>
                    <a:pt x="30" y="329"/>
                  </a:lnTo>
                  <a:lnTo>
                    <a:pt x="75" y="284"/>
                  </a:lnTo>
                  <a:lnTo>
                    <a:pt x="80" y="242"/>
                  </a:lnTo>
                  <a:lnTo>
                    <a:pt x="33" y="242"/>
                  </a:lnTo>
                  <a:lnTo>
                    <a:pt x="18" y="197"/>
                  </a:lnTo>
                  <a:lnTo>
                    <a:pt x="72" y="189"/>
                  </a:lnTo>
                  <a:lnTo>
                    <a:pt x="25" y="154"/>
                  </a:lnTo>
                  <a:lnTo>
                    <a:pt x="0" y="120"/>
                  </a:lnTo>
                  <a:lnTo>
                    <a:pt x="18" y="92"/>
                  </a:lnTo>
                  <a:lnTo>
                    <a:pt x="83" y="80"/>
                  </a:lnTo>
                  <a:lnTo>
                    <a:pt x="90" y="35"/>
                  </a:lnTo>
                  <a:lnTo>
                    <a:pt x="152" y="5"/>
                  </a:lnTo>
                  <a:lnTo>
                    <a:pt x="195" y="35"/>
                  </a:lnTo>
                  <a:lnTo>
                    <a:pt x="259" y="40"/>
                  </a:lnTo>
                  <a:lnTo>
                    <a:pt x="309" y="40"/>
                  </a:lnTo>
                  <a:lnTo>
                    <a:pt x="344" y="55"/>
                  </a:lnTo>
                  <a:lnTo>
                    <a:pt x="382" y="77"/>
                  </a:lnTo>
                  <a:lnTo>
                    <a:pt x="413" y="97"/>
                  </a:lnTo>
                  <a:lnTo>
                    <a:pt x="463" y="85"/>
                  </a:lnTo>
                  <a:lnTo>
                    <a:pt x="513" y="40"/>
                  </a:lnTo>
                  <a:lnTo>
                    <a:pt x="519" y="37"/>
                  </a:lnTo>
                  <a:lnTo>
                    <a:pt x="534" y="34"/>
                  </a:lnTo>
                  <a:lnTo>
                    <a:pt x="542" y="34"/>
                  </a:lnTo>
                  <a:lnTo>
                    <a:pt x="551" y="34"/>
                  </a:lnTo>
                  <a:lnTo>
                    <a:pt x="560" y="37"/>
                  </a:lnTo>
                  <a:lnTo>
                    <a:pt x="566" y="43"/>
                  </a:lnTo>
                  <a:lnTo>
                    <a:pt x="573" y="50"/>
                  </a:lnTo>
                  <a:lnTo>
                    <a:pt x="582" y="56"/>
                  </a:lnTo>
                  <a:lnTo>
                    <a:pt x="592" y="62"/>
                  </a:lnTo>
                  <a:lnTo>
                    <a:pt x="602" y="67"/>
                  </a:lnTo>
                  <a:lnTo>
                    <a:pt x="622" y="74"/>
                  </a:lnTo>
                  <a:lnTo>
                    <a:pt x="635" y="77"/>
                  </a:lnTo>
                  <a:lnTo>
                    <a:pt x="646" y="76"/>
                  </a:lnTo>
                  <a:lnTo>
                    <a:pt x="659" y="73"/>
                  </a:lnTo>
                  <a:lnTo>
                    <a:pt x="669" y="73"/>
                  </a:lnTo>
                  <a:lnTo>
                    <a:pt x="678" y="73"/>
                  </a:lnTo>
                  <a:lnTo>
                    <a:pt x="687" y="74"/>
                  </a:lnTo>
                  <a:lnTo>
                    <a:pt x="696" y="77"/>
                  </a:lnTo>
                  <a:lnTo>
                    <a:pt x="706" y="82"/>
                  </a:lnTo>
                  <a:lnTo>
                    <a:pt x="714" y="88"/>
                  </a:lnTo>
                  <a:lnTo>
                    <a:pt x="720" y="94"/>
                  </a:lnTo>
                  <a:lnTo>
                    <a:pt x="726" y="98"/>
                  </a:lnTo>
                  <a:lnTo>
                    <a:pt x="732" y="107"/>
                  </a:lnTo>
                  <a:lnTo>
                    <a:pt x="735" y="112"/>
                  </a:lnTo>
                  <a:lnTo>
                    <a:pt x="735" y="117"/>
                  </a:lnTo>
                  <a:lnTo>
                    <a:pt x="736" y="129"/>
                  </a:lnTo>
                  <a:lnTo>
                    <a:pt x="738" y="135"/>
                  </a:lnTo>
                  <a:lnTo>
                    <a:pt x="741" y="141"/>
                  </a:lnTo>
                  <a:lnTo>
                    <a:pt x="746" y="145"/>
                  </a:lnTo>
                  <a:lnTo>
                    <a:pt x="750" y="147"/>
                  </a:lnTo>
                  <a:lnTo>
                    <a:pt x="800" y="147"/>
                  </a:lnTo>
                  <a:lnTo>
                    <a:pt x="827" y="147"/>
                  </a:lnTo>
                  <a:lnTo>
                    <a:pt x="835" y="127"/>
                  </a:lnTo>
                  <a:lnTo>
                    <a:pt x="838" y="126"/>
                  </a:lnTo>
                  <a:lnTo>
                    <a:pt x="847" y="124"/>
                  </a:lnTo>
                  <a:lnTo>
                    <a:pt x="860" y="123"/>
                  </a:lnTo>
                  <a:lnTo>
                    <a:pt x="877" y="123"/>
                  </a:lnTo>
                  <a:lnTo>
                    <a:pt x="898" y="126"/>
                  </a:lnTo>
                  <a:lnTo>
                    <a:pt x="924" y="127"/>
                  </a:lnTo>
                  <a:lnTo>
                    <a:pt x="954" y="127"/>
                  </a:lnTo>
                  <a:lnTo>
                    <a:pt x="976" y="127"/>
                  </a:lnTo>
                  <a:lnTo>
                    <a:pt x="1004" y="127"/>
                  </a:lnTo>
                  <a:lnTo>
                    <a:pt x="1008" y="123"/>
                  </a:lnTo>
                  <a:lnTo>
                    <a:pt x="1013" y="118"/>
                  </a:lnTo>
                  <a:lnTo>
                    <a:pt x="1017" y="112"/>
                  </a:lnTo>
                  <a:lnTo>
                    <a:pt x="1020" y="104"/>
                  </a:lnTo>
                  <a:lnTo>
                    <a:pt x="1022" y="101"/>
                  </a:lnTo>
                  <a:lnTo>
                    <a:pt x="1020" y="98"/>
                  </a:lnTo>
                  <a:lnTo>
                    <a:pt x="1019" y="94"/>
                  </a:lnTo>
                  <a:lnTo>
                    <a:pt x="1017" y="91"/>
                  </a:lnTo>
                  <a:lnTo>
                    <a:pt x="1013" y="88"/>
                  </a:lnTo>
                  <a:lnTo>
                    <a:pt x="1007" y="85"/>
                  </a:lnTo>
                  <a:lnTo>
                    <a:pt x="995" y="79"/>
                  </a:lnTo>
                  <a:lnTo>
                    <a:pt x="986" y="71"/>
                  </a:lnTo>
                  <a:lnTo>
                    <a:pt x="978" y="65"/>
                  </a:lnTo>
                  <a:lnTo>
                    <a:pt x="973" y="58"/>
                  </a:lnTo>
                  <a:lnTo>
                    <a:pt x="966" y="47"/>
                  </a:lnTo>
                  <a:lnTo>
                    <a:pt x="964" y="43"/>
                  </a:lnTo>
                  <a:lnTo>
                    <a:pt x="972" y="20"/>
                  </a:lnTo>
                  <a:lnTo>
                    <a:pt x="984" y="0"/>
                  </a:lnTo>
                  <a:lnTo>
                    <a:pt x="1011" y="0"/>
                  </a:lnTo>
                  <a:lnTo>
                    <a:pt x="1011" y="6"/>
                  </a:lnTo>
                  <a:lnTo>
                    <a:pt x="1013" y="18"/>
                  </a:lnTo>
                  <a:lnTo>
                    <a:pt x="1013" y="24"/>
                  </a:lnTo>
                  <a:lnTo>
                    <a:pt x="1016" y="29"/>
                  </a:lnTo>
                  <a:lnTo>
                    <a:pt x="1019" y="34"/>
                  </a:lnTo>
                  <a:lnTo>
                    <a:pt x="1022" y="35"/>
                  </a:lnTo>
                  <a:lnTo>
                    <a:pt x="1025" y="37"/>
                  </a:lnTo>
                  <a:lnTo>
                    <a:pt x="1026" y="38"/>
                  </a:lnTo>
                  <a:lnTo>
                    <a:pt x="1032" y="46"/>
                  </a:lnTo>
                  <a:lnTo>
                    <a:pt x="1037" y="56"/>
                  </a:lnTo>
                  <a:lnTo>
                    <a:pt x="1041" y="70"/>
                  </a:lnTo>
                  <a:lnTo>
                    <a:pt x="1049" y="94"/>
                  </a:lnTo>
                  <a:lnTo>
                    <a:pt x="1053" y="104"/>
                  </a:lnTo>
                  <a:lnTo>
                    <a:pt x="1061" y="109"/>
                  </a:lnTo>
                  <a:lnTo>
                    <a:pt x="1069" y="114"/>
                  </a:lnTo>
                  <a:lnTo>
                    <a:pt x="1079" y="120"/>
                  </a:lnTo>
                  <a:lnTo>
                    <a:pt x="1090" y="123"/>
                  </a:lnTo>
                  <a:lnTo>
                    <a:pt x="1102" y="126"/>
                  </a:lnTo>
                  <a:lnTo>
                    <a:pt x="1106" y="126"/>
                  </a:lnTo>
                  <a:lnTo>
                    <a:pt x="1112" y="124"/>
                  </a:lnTo>
                  <a:lnTo>
                    <a:pt x="1117" y="123"/>
                  </a:lnTo>
                  <a:lnTo>
                    <a:pt x="1121" y="120"/>
                  </a:lnTo>
                  <a:lnTo>
                    <a:pt x="1129" y="112"/>
                  </a:lnTo>
                  <a:lnTo>
                    <a:pt x="1137" y="104"/>
                  </a:lnTo>
                  <a:lnTo>
                    <a:pt x="1146" y="89"/>
                  </a:lnTo>
                  <a:lnTo>
                    <a:pt x="1152" y="77"/>
                  </a:lnTo>
                  <a:lnTo>
                    <a:pt x="1153" y="73"/>
                  </a:lnTo>
                  <a:lnTo>
                    <a:pt x="1162" y="73"/>
                  </a:lnTo>
                  <a:lnTo>
                    <a:pt x="1170" y="73"/>
                  </a:lnTo>
                  <a:lnTo>
                    <a:pt x="1179" y="76"/>
                  </a:lnTo>
                  <a:lnTo>
                    <a:pt x="1183" y="79"/>
                  </a:lnTo>
                  <a:lnTo>
                    <a:pt x="1186" y="82"/>
                  </a:lnTo>
                  <a:lnTo>
                    <a:pt x="1188" y="86"/>
                  </a:lnTo>
                  <a:lnTo>
                    <a:pt x="1189" y="92"/>
                  </a:lnTo>
                  <a:lnTo>
                    <a:pt x="1189" y="100"/>
                  </a:lnTo>
                  <a:lnTo>
                    <a:pt x="1188" y="109"/>
                  </a:lnTo>
                  <a:lnTo>
                    <a:pt x="1185" y="120"/>
                  </a:lnTo>
                  <a:lnTo>
                    <a:pt x="1179" y="130"/>
                  </a:lnTo>
                  <a:lnTo>
                    <a:pt x="1167" y="154"/>
                  </a:lnTo>
                  <a:lnTo>
                    <a:pt x="1155" y="172"/>
                  </a:lnTo>
                  <a:lnTo>
                    <a:pt x="1144" y="186"/>
                  </a:lnTo>
                  <a:lnTo>
                    <a:pt x="1133" y="195"/>
                  </a:lnTo>
                  <a:lnTo>
                    <a:pt x="1126" y="201"/>
                  </a:lnTo>
                  <a:lnTo>
                    <a:pt x="1120" y="206"/>
                  </a:lnTo>
                  <a:lnTo>
                    <a:pt x="1114" y="207"/>
                  </a:lnTo>
                  <a:lnTo>
                    <a:pt x="1064" y="215"/>
                  </a:lnTo>
                  <a:lnTo>
                    <a:pt x="1106" y="249"/>
                  </a:lnTo>
                  <a:lnTo>
                    <a:pt x="1087" y="257"/>
                  </a:lnTo>
                  <a:lnTo>
                    <a:pt x="1067" y="264"/>
                  </a:lnTo>
                  <a:lnTo>
                    <a:pt x="1049" y="272"/>
                  </a:lnTo>
                  <a:lnTo>
                    <a:pt x="1041" y="277"/>
                  </a:lnTo>
                  <a:lnTo>
                    <a:pt x="1035" y="283"/>
                  </a:lnTo>
                  <a:lnTo>
                    <a:pt x="1031" y="289"/>
                  </a:lnTo>
                  <a:lnTo>
                    <a:pt x="1026" y="295"/>
                  </a:lnTo>
                  <a:lnTo>
                    <a:pt x="1025" y="301"/>
                  </a:lnTo>
                  <a:lnTo>
                    <a:pt x="1023" y="307"/>
                  </a:lnTo>
                  <a:lnTo>
                    <a:pt x="1022" y="319"/>
                  </a:lnTo>
                  <a:lnTo>
                    <a:pt x="1022" y="325"/>
                  </a:lnTo>
                  <a:lnTo>
                    <a:pt x="1019" y="332"/>
                  </a:lnTo>
                  <a:lnTo>
                    <a:pt x="1013" y="347"/>
                  </a:lnTo>
                  <a:lnTo>
                    <a:pt x="1007" y="364"/>
                  </a:lnTo>
                  <a:lnTo>
                    <a:pt x="1004" y="372"/>
                  </a:lnTo>
                  <a:lnTo>
                    <a:pt x="1004" y="379"/>
                  </a:lnTo>
                  <a:lnTo>
                    <a:pt x="1004" y="382"/>
                  </a:lnTo>
                  <a:lnTo>
                    <a:pt x="1005" y="385"/>
                  </a:lnTo>
                  <a:lnTo>
                    <a:pt x="1007" y="385"/>
                  </a:lnTo>
                  <a:lnTo>
                    <a:pt x="1008" y="387"/>
                  </a:lnTo>
                  <a:lnTo>
                    <a:pt x="1014" y="385"/>
                  </a:lnTo>
                  <a:lnTo>
                    <a:pt x="1020" y="382"/>
                  </a:lnTo>
                  <a:lnTo>
                    <a:pt x="1026" y="381"/>
                  </a:lnTo>
                  <a:lnTo>
                    <a:pt x="1032" y="381"/>
                  </a:lnTo>
                  <a:lnTo>
                    <a:pt x="1034" y="382"/>
                  </a:lnTo>
                  <a:lnTo>
                    <a:pt x="1035" y="384"/>
                  </a:lnTo>
                  <a:lnTo>
                    <a:pt x="1037" y="387"/>
                  </a:lnTo>
                  <a:lnTo>
                    <a:pt x="1037" y="391"/>
                  </a:lnTo>
                  <a:lnTo>
                    <a:pt x="1038" y="396"/>
                  </a:lnTo>
                  <a:lnTo>
                    <a:pt x="1040" y="402"/>
                  </a:lnTo>
                  <a:lnTo>
                    <a:pt x="1046" y="412"/>
                  </a:lnTo>
                  <a:lnTo>
                    <a:pt x="1055" y="421"/>
                  </a:lnTo>
                  <a:lnTo>
                    <a:pt x="1064" y="432"/>
                  </a:lnTo>
                  <a:lnTo>
                    <a:pt x="1082" y="450"/>
                  </a:lnTo>
                  <a:lnTo>
                    <a:pt x="1088" y="458"/>
                  </a:lnTo>
                  <a:lnTo>
                    <a:pt x="1091" y="461"/>
                  </a:lnTo>
                  <a:lnTo>
                    <a:pt x="1091" y="464"/>
                  </a:lnTo>
                  <a:lnTo>
                    <a:pt x="1093" y="467"/>
                  </a:lnTo>
                  <a:lnTo>
                    <a:pt x="1094" y="471"/>
                  </a:lnTo>
                  <a:lnTo>
                    <a:pt x="1103" y="479"/>
                  </a:lnTo>
                  <a:lnTo>
                    <a:pt x="1115" y="486"/>
                  </a:lnTo>
                  <a:lnTo>
                    <a:pt x="1129" y="495"/>
                  </a:lnTo>
                  <a:lnTo>
                    <a:pt x="1156" y="509"/>
                  </a:lnTo>
                  <a:lnTo>
                    <a:pt x="1168" y="514"/>
                  </a:lnTo>
                  <a:lnTo>
                    <a:pt x="1191" y="560"/>
                  </a:lnTo>
                  <a:lnTo>
                    <a:pt x="1210" y="556"/>
                  </a:lnTo>
                  <a:lnTo>
                    <a:pt x="1226" y="506"/>
                  </a:lnTo>
                  <a:lnTo>
                    <a:pt x="1229" y="434"/>
                  </a:lnTo>
                  <a:lnTo>
                    <a:pt x="1229" y="391"/>
                  </a:lnTo>
                  <a:lnTo>
                    <a:pt x="1232" y="376"/>
                  </a:lnTo>
                  <a:lnTo>
                    <a:pt x="1236" y="360"/>
                  </a:lnTo>
                  <a:lnTo>
                    <a:pt x="1242" y="341"/>
                  </a:lnTo>
                  <a:lnTo>
                    <a:pt x="1248" y="325"/>
                  </a:lnTo>
                  <a:lnTo>
                    <a:pt x="1253" y="319"/>
                  </a:lnTo>
                  <a:lnTo>
                    <a:pt x="1259" y="313"/>
                  </a:lnTo>
                  <a:lnTo>
                    <a:pt x="1263" y="308"/>
                  </a:lnTo>
                  <a:lnTo>
                    <a:pt x="1269" y="305"/>
                  </a:lnTo>
                  <a:lnTo>
                    <a:pt x="1275" y="305"/>
                  </a:lnTo>
                  <a:lnTo>
                    <a:pt x="1283" y="307"/>
                  </a:lnTo>
                  <a:lnTo>
                    <a:pt x="1297" y="314"/>
                  </a:lnTo>
                  <a:lnTo>
                    <a:pt x="1310" y="323"/>
                  </a:lnTo>
                  <a:lnTo>
                    <a:pt x="1322" y="334"/>
                  </a:lnTo>
                  <a:lnTo>
                    <a:pt x="1333" y="344"/>
                  </a:lnTo>
                  <a:lnTo>
                    <a:pt x="1342" y="355"/>
                  </a:lnTo>
                  <a:lnTo>
                    <a:pt x="1349" y="364"/>
                  </a:lnTo>
                  <a:lnTo>
                    <a:pt x="1355" y="375"/>
                  </a:lnTo>
                  <a:lnTo>
                    <a:pt x="1360" y="384"/>
                  </a:lnTo>
                  <a:lnTo>
                    <a:pt x="1364" y="391"/>
                  </a:lnTo>
                  <a:lnTo>
                    <a:pt x="1370" y="399"/>
                  </a:lnTo>
                  <a:lnTo>
                    <a:pt x="1380" y="405"/>
                  </a:lnTo>
                  <a:lnTo>
                    <a:pt x="1389" y="409"/>
                  </a:lnTo>
                  <a:lnTo>
                    <a:pt x="1405" y="415"/>
                  </a:lnTo>
                  <a:lnTo>
                    <a:pt x="1413" y="418"/>
                  </a:lnTo>
                  <a:lnTo>
                    <a:pt x="1420" y="372"/>
                  </a:lnTo>
                  <a:lnTo>
                    <a:pt x="1431" y="384"/>
                  </a:lnTo>
                  <a:lnTo>
                    <a:pt x="1455" y="409"/>
                  </a:lnTo>
                  <a:lnTo>
                    <a:pt x="1467" y="424"/>
                  </a:lnTo>
                  <a:lnTo>
                    <a:pt x="1479" y="438"/>
                  </a:lnTo>
                  <a:lnTo>
                    <a:pt x="1487" y="452"/>
                  </a:lnTo>
                  <a:lnTo>
                    <a:pt x="1488" y="456"/>
                  </a:lnTo>
                  <a:lnTo>
                    <a:pt x="1490" y="461"/>
                  </a:lnTo>
                  <a:lnTo>
                    <a:pt x="1491" y="470"/>
                  </a:lnTo>
                  <a:lnTo>
                    <a:pt x="1494" y="485"/>
                  </a:lnTo>
                  <a:lnTo>
                    <a:pt x="1505" y="520"/>
                  </a:lnTo>
                  <a:lnTo>
                    <a:pt x="1520" y="563"/>
                  </a:lnTo>
                  <a:lnTo>
                    <a:pt x="1475" y="603"/>
                  </a:lnTo>
                  <a:lnTo>
                    <a:pt x="1446" y="603"/>
                  </a:lnTo>
                  <a:lnTo>
                    <a:pt x="1423" y="606"/>
                  </a:lnTo>
                  <a:lnTo>
                    <a:pt x="1413" y="607"/>
                  </a:lnTo>
                  <a:lnTo>
                    <a:pt x="1405" y="610"/>
                  </a:lnTo>
                  <a:lnTo>
                    <a:pt x="1399" y="615"/>
                  </a:lnTo>
                  <a:lnTo>
                    <a:pt x="1392" y="621"/>
                  </a:lnTo>
                  <a:lnTo>
                    <a:pt x="1377" y="636"/>
                  </a:lnTo>
                  <a:lnTo>
                    <a:pt x="1360" y="655"/>
                  </a:lnTo>
                  <a:lnTo>
                    <a:pt x="1386" y="663"/>
                  </a:lnTo>
                  <a:lnTo>
                    <a:pt x="1432" y="663"/>
                  </a:lnTo>
                  <a:lnTo>
                    <a:pt x="1431" y="671"/>
                  </a:lnTo>
                  <a:lnTo>
                    <a:pt x="1428" y="684"/>
                  </a:lnTo>
                  <a:lnTo>
                    <a:pt x="1426" y="692"/>
                  </a:lnTo>
                  <a:lnTo>
                    <a:pt x="1422" y="699"/>
                  </a:lnTo>
                  <a:lnTo>
                    <a:pt x="1419" y="704"/>
                  </a:lnTo>
                  <a:lnTo>
                    <a:pt x="1416" y="705"/>
                  </a:lnTo>
                  <a:lnTo>
                    <a:pt x="1413" y="705"/>
                  </a:lnTo>
                  <a:lnTo>
                    <a:pt x="1407" y="707"/>
                  </a:lnTo>
                  <a:lnTo>
                    <a:pt x="1399" y="710"/>
                  </a:lnTo>
                  <a:lnTo>
                    <a:pt x="1384" y="719"/>
                  </a:lnTo>
                  <a:lnTo>
                    <a:pt x="1367" y="732"/>
                  </a:lnTo>
                  <a:lnTo>
                    <a:pt x="1358" y="746"/>
                  </a:lnTo>
                  <a:lnTo>
                    <a:pt x="1352" y="757"/>
                  </a:lnTo>
                  <a:lnTo>
                    <a:pt x="1348" y="767"/>
                  </a:lnTo>
                  <a:lnTo>
                    <a:pt x="1334" y="800"/>
                  </a:lnTo>
                  <a:lnTo>
                    <a:pt x="1325" y="824"/>
                  </a:lnTo>
                  <a:lnTo>
                    <a:pt x="1286" y="832"/>
                  </a:lnTo>
                  <a:lnTo>
                    <a:pt x="1284" y="831"/>
                  </a:lnTo>
                  <a:lnTo>
                    <a:pt x="1281" y="829"/>
                  </a:lnTo>
                  <a:lnTo>
                    <a:pt x="1274" y="831"/>
                  </a:lnTo>
                  <a:lnTo>
                    <a:pt x="1269" y="832"/>
                  </a:lnTo>
                  <a:lnTo>
                    <a:pt x="1263" y="837"/>
                  </a:lnTo>
                  <a:lnTo>
                    <a:pt x="1248" y="847"/>
                  </a:lnTo>
                  <a:lnTo>
                    <a:pt x="1241" y="862"/>
                  </a:lnTo>
                  <a:lnTo>
                    <a:pt x="1224" y="895"/>
                  </a:lnTo>
                  <a:lnTo>
                    <a:pt x="1213" y="917"/>
                  </a:lnTo>
                  <a:lnTo>
                    <a:pt x="1206" y="936"/>
                  </a:lnTo>
                  <a:lnTo>
                    <a:pt x="1200" y="954"/>
                  </a:lnTo>
                  <a:lnTo>
                    <a:pt x="1198" y="969"/>
                  </a:lnTo>
                  <a:lnTo>
                    <a:pt x="1198" y="1051"/>
                  </a:lnTo>
                  <a:lnTo>
                    <a:pt x="1197" y="1055"/>
                  </a:lnTo>
                  <a:lnTo>
                    <a:pt x="1194" y="1058"/>
                  </a:lnTo>
                  <a:lnTo>
                    <a:pt x="1189" y="1060"/>
                  </a:lnTo>
                  <a:lnTo>
                    <a:pt x="1183" y="1060"/>
                  </a:lnTo>
                  <a:lnTo>
                    <a:pt x="1173" y="1058"/>
                  </a:lnTo>
                  <a:lnTo>
                    <a:pt x="1168" y="1058"/>
                  </a:lnTo>
                  <a:lnTo>
                    <a:pt x="1149" y="1012"/>
                  </a:lnTo>
                  <a:lnTo>
                    <a:pt x="1127" y="1003"/>
                  </a:lnTo>
                  <a:lnTo>
                    <a:pt x="1111" y="997"/>
                  </a:lnTo>
                  <a:lnTo>
                    <a:pt x="1105" y="994"/>
                  </a:lnTo>
                  <a:lnTo>
                    <a:pt x="1099" y="994"/>
                  </a:lnTo>
                  <a:lnTo>
                    <a:pt x="1090" y="992"/>
                  </a:lnTo>
                  <a:lnTo>
                    <a:pt x="1079" y="991"/>
                  </a:lnTo>
                  <a:lnTo>
                    <a:pt x="1063" y="989"/>
                  </a:lnTo>
                  <a:lnTo>
                    <a:pt x="1053" y="991"/>
                  </a:lnTo>
                  <a:lnTo>
                    <a:pt x="1041" y="994"/>
                  </a:lnTo>
                  <a:lnTo>
                    <a:pt x="1026" y="997"/>
                  </a:lnTo>
                  <a:lnTo>
                    <a:pt x="1010" y="1003"/>
                  </a:lnTo>
                  <a:lnTo>
                    <a:pt x="1001" y="1007"/>
                  </a:lnTo>
                  <a:lnTo>
                    <a:pt x="992" y="1012"/>
                  </a:lnTo>
                  <a:lnTo>
                    <a:pt x="984" y="1016"/>
                  </a:lnTo>
                  <a:lnTo>
                    <a:pt x="978" y="1024"/>
                  </a:lnTo>
                  <a:lnTo>
                    <a:pt x="973" y="1031"/>
                  </a:lnTo>
                  <a:lnTo>
                    <a:pt x="970" y="1040"/>
                  </a:lnTo>
                  <a:lnTo>
                    <a:pt x="969" y="1051"/>
                  </a:lnTo>
                  <a:lnTo>
                    <a:pt x="970" y="1061"/>
                  </a:lnTo>
                  <a:lnTo>
                    <a:pt x="975" y="1075"/>
                  </a:lnTo>
                  <a:lnTo>
                    <a:pt x="981" y="1089"/>
                  </a:lnTo>
                  <a:lnTo>
                    <a:pt x="992" y="1105"/>
                  </a:lnTo>
                  <a:lnTo>
                    <a:pt x="1007" y="1123"/>
                  </a:lnTo>
                  <a:lnTo>
                    <a:pt x="1022" y="1140"/>
                  </a:lnTo>
                  <a:lnTo>
                    <a:pt x="1035" y="1152"/>
                  </a:lnTo>
                  <a:lnTo>
                    <a:pt x="1046" y="1161"/>
                  </a:lnTo>
                  <a:lnTo>
                    <a:pt x="1055" y="1167"/>
                  </a:lnTo>
                  <a:lnTo>
                    <a:pt x="1063" y="1169"/>
                  </a:lnTo>
                  <a:lnTo>
                    <a:pt x="1067" y="1170"/>
                  </a:lnTo>
                  <a:lnTo>
                    <a:pt x="1072" y="1167"/>
                  </a:lnTo>
                  <a:lnTo>
                    <a:pt x="1075" y="1164"/>
                  </a:lnTo>
                  <a:lnTo>
                    <a:pt x="1076" y="1160"/>
                  </a:lnTo>
                  <a:lnTo>
                    <a:pt x="1078" y="1155"/>
                  </a:lnTo>
                  <a:lnTo>
                    <a:pt x="1078" y="1143"/>
                  </a:lnTo>
                  <a:lnTo>
                    <a:pt x="1076" y="1131"/>
                  </a:lnTo>
                  <a:lnTo>
                    <a:pt x="1121" y="1161"/>
                  </a:lnTo>
                  <a:lnTo>
                    <a:pt x="1118" y="1211"/>
                  </a:lnTo>
                  <a:lnTo>
                    <a:pt x="1123" y="1208"/>
                  </a:lnTo>
                  <a:lnTo>
                    <a:pt x="1133" y="1202"/>
                  </a:lnTo>
                  <a:lnTo>
                    <a:pt x="1140" y="1199"/>
                  </a:lnTo>
                  <a:lnTo>
                    <a:pt x="1146" y="1200"/>
                  </a:lnTo>
                  <a:lnTo>
                    <a:pt x="1147" y="1202"/>
                  </a:lnTo>
                  <a:lnTo>
                    <a:pt x="1150" y="1203"/>
                  </a:lnTo>
                  <a:lnTo>
                    <a:pt x="1152" y="1206"/>
                  </a:lnTo>
                  <a:lnTo>
                    <a:pt x="1153" y="1211"/>
                  </a:lnTo>
                  <a:lnTo>
                    <a:pt x="1155" y="1220"/>
                  </a:lnTo>
                  <a:lnTo>
                    <a:pt x="1156" y="1224"/>
                  </a:lnTo>
                  <a:lnTo>
                    <a:pt x="1159" y="1228"/>
                  </a:lnTo>
                  <a:lnTo>
                    <a:pt x="1164" y="1231"/>
                  </a:lnTo>
                  <a:lnTo>
                    <a:pt x="1168" y="1234"/>
                  </a:lnTo>
                  <a:lnTo>
                    <a:pt x="1173" y="1240"/>
                  </a:lnTo>
                  <a:lnTo>
                    <a:pt x="1177" y="1249"/>
                  </a:lnTo>
                  <a:lnTo>
                    <a:pt x="1183" y="1261"/>
                  </a:lnTo>
                  <a:lnTo>
                    <a:pt x="1189" y="1276"/>
                  </a:lnTo>
                  <a:lnTo>
                    <a:pt x="1195" y="1288"/>
                  </a:lnTo>
                  <a:lnTo>
                    <a:pt x="1201" y="1297"/>
                  </a:lnTo>
                  <a:lnTo>
                    <a:pt x="1207" y="1304"/>
                  </a:lnTo>
                  <a:lnTo>
                    <a:pt x="1213" y="1309"/>
                  </a:lnTo>
                  <a:lnTo>
                    <a:pt x="1220" y="1312"/>
                  </a:lnTo>
                  <a:lnTo>
                    <a:pt x="1224" y="1314"/>
                  </a:lnTo>
                  <a:lnTo>
                    <a:pt x="1229" y="1315"/>
                  </a:lnTo>
                  <a:lnTo>
                    <a:pt x="1235" y="1314"/>
                  </a:lnTo>
                  <a:lnTo>
                    <a:pt x="1239" y="1311"/>
                  </a:lnTo>
                  <a:lnTo>
                    <a:pt x="1253" y="1300"/>
                  </a:lnTo>
                  <a:lnTo>
                    <a:pt x="1268" y="1289"/>
                  </a:lnTo>
                  <a:lnTo>
                    <a:pt x="1275" y="1285"/>
                  </a:lnTo>
                  <a:lnTo>
                    <a:pt x="1283" y="1285"/>
                  </a:lnTo>
                  <a:lnTo>
                    <a:pt x="1346" y="1288"/>
                  </a:lnTo>
                  <a:lnTo>
                    <a:pt x="1405" y="1292"/>
                  </a:lnTo>
                  <a:lnTo>
                    <a:pt x="1426" y="1289"/>
                  </a:lnTo>
                  <a:lnTo>
                    <a:pt x="1443" y="1289"/>
                  </a:lnTo>
                  <a:lnTo>
                    <a:pt x="1461" y="1288"/>
                  </a:lnTo>
                  <a:lnTo>
                    <a:pt x="1481" y="1289"/>
                  </a:lnTo>
                  <a:lnTo>
                    <a:pt x="1500" y="1294"/>
                  </a:lnTo>
                  <a:lnTo>
                    <a:pt x="1509" y="1297"/>
                  </a:lnTo>
                  <a:lnTo>
                    <a:pt x="1518" y="1300"/>
                  </a:lnTo>
                  <a:lnTo>
                    <a:pt x="1526" y="1304"/>
                  </a:lnTo>
                  <a:lnTo>
                    <a:pt x="1532" y="1311"/>
                  </a:lnTo>
                  <a:lnTo>
                    <a:pt x="1544" y="1323"/>
                  </a:lnTo>
                  <a:lnTo>
                    <a:pt x="1556" y="1330"/>
                  </a:lnTo>
                  <a:lnTo>
                    <a:pt x="1570" y="1336"/>
                  </a:lnTo>
                  <a:lnTo>
                    <a:pt x="1582" y="1342"/>
                  </a:lnTo>
                  <a:lnTo>
                    <a:pt x="1594" y="1347"/>
                  </a:lnTo>
                  <a:lnTo>
                    <a:pt x="1604" y="1353"/>
                  </a:lnTo>
                  <a:lnTo>
                    <a:pt x="1608" y="1357"/>
                  </a:lnTo>
                  <a:lnTo>
                    <a:pt x="1612" y="1362"/>
                  </a:lnTo>
                  <a:lnTo>
                    <a:pt x="1614" y="1366"/>
                  </a:lnTo>
                  <a:lnTo>
                    <a:pt x="1617" y="1372"/>
                  </a:lnTo>
                  <a:lnTo>
                    <a:pt x="1618" y="1384"/>
                  </a:lnTo>
                  <a:lnTo>
                    <a:pt x="1620" y="1397"/>
                  </a:lnTo>
                  <a:lnTo>
                    <a:pt x="1620" y="1418"/>
                  </a:lnTo>
                  <a:lnTo>
                    <a:pt x="1617" y="1436"/>
                  </a:lnTo>
                  <a:lnTo>
                    <a:pt x="1617" y="1449"/>
                  </a:lnTo>
                  <a:lnTo>
                    <a:pt x="1618" y="1454"/>
                  </a:lnTo>
                  <a:lnTo>
                    <a:pt x="1623" y="1458"/>
                  </a:lnTo>
                  <a:lnTo>
                    <a:pt x="1630" y="1461"/>
                  </a:lnTo>
                  <a:lnTo>
                    <a:pt x="1638" y="1464"/>
                  </a:lnTo>
                  <a:lnTo>
                    <a:pt x="1659" y="1468"/>
                  </a:lnTo>
                  <a:lnTo>
                    <a:pt x="1677" y="1468"/>
                  </a:lnTo>
                  <a:lnTo>
                    <a:pt x="1686" y="1469"/>
                  </a:lnTo>
                  <a:lnTo>
                    <a:pt x="1697" y="1474"/>
                  </a:lnTo>
                  <a:lnTo>
                    <a:pt x="1706" y="1480"/>
                  </a:lnTo>
                  <a:lnTo>
                    <a:pt x="1715" y="1487"/>
                  </a:lnTo>
                  <a:lnTo>
                    <a:pt x="1730" y="1501"/>
                  </a:lnTo>
                  <a:lnTo>
                    <a:pt x="1734" y="1507"/>
                  </a:lnTo>
                  <a:lnTo>
                    <a:pt x="1751" y="1499"/>
                  </a:lnTo>
                  <a:lnTo>
                    <a:pt x="1765" y="1493"/>
                  </a:lnTo>
                  <a:lnTo>
                    <a:pt x="1771" y="1492"/>
                  </a:lnTo>
                  <a:lnTo>
                    <a:pt x="1777" y="1492"/>
                  </a:lnTo>
                  <a:lnTo>
                    <a:pt x="1790" y="1489"/>
                  </a:lnTo>
                  <a:lnTo>
                    <a:pt x="1804" y="1487"/>
                  </a:lnTo>
                  <a:lnTo>
                    <a:pt x="1811" y="1487"/>
                  </a:lnTo>
                  <a:lnTo>
                    <a:pt x="1816" y="1490"/>
                  </a:lnTo>
                  <a:lnTo>
                    <a:pt x="1820" y="1495"/>
                  </a:lnTo>
                  <a:lnTo>
                    <a:pt x="1823" y="1502"/>
                  </a:lnTo>
                  <a:lnTo>
                    <a:pt x="1825" y="1507"/>
                  </a:lnTo>
                  <a:lnTo>
                    <a:pt x="1826" y="1511"/>
                  </a:lnTo>
                  <a:lnTo>
                    <a:pt x="1831" y="1517"/>
                  </a:lnTo>
                  <a:lnTo>
                    <a:pt x="1837" y="1523"/>
                  </a:lnTo>
                  <a:lnTo>
                    <a:pt x="1843" y="1531"/>
                  </a:lnTo>
                  <a:lnTo>
                    <a:pt x="1845" y="1537"/>
                  </a:lnTo>
                  <a:lnTo>
                    <a:pt x="1845" y="1543"/>
                  </a:lnTo>
                  <a:lnTo>
                    <a:pt x="1845" y="1551"/>
                  </a:lnTo>
                  <a:lnTo>
                    <a:pt x="1843" y="1560"/>
                  </a:lnTo>
                  <a:lnTo>
                    <a:pt x="1840" y="1570"/>
                  </a:lnTo>
                  <a:lnTo>
                    <a:pt x="1835" y="1584"/>
                  </a:lnTo>
                  <a:lnTo>
                    <a:pt x="1819" y="1617"/>
                  </a:lnTo>
                  <a:lnTo>
                    <a:pt x="1810" y="1635"/>
                  </a:lnTo>
                  <a:lnTo>
                    <a:pt x="1801" y="1649"/>
                  </a:lnTo>
                  <a:lnTo>
                    <a:pt x="1793" y="1661"/>
                  </a:lnTo>
                  <a:lnTo>
                    <a:pt x="1786" y="1670"/>
                  </a:lnTo>
                  <a:lnTo>
                    <a:pt x="1778" y="1676"/>
                  </a:lnTo>
                  <a:lnTo>
                    <a:pt x="1772" y="1680"/>
                  </a:lnTo>
                  <a:lnTo>
                    <a:pt x="1768" y="1682"/>
                  </a:lnTo>
                  <a:lnTo>
                    <a:pt x="1763" y="1683"/>
                  </a:lnTo>
                  <a:lnTo>
                    <a:pt x="1757" y="1683"/>
                  </a:lnTo>
                  <a:lnTo>
                    <a:pt x="1752" y="1682"/>
                  </a:lnTo>
                  <a:lnTo>
                    <a:pt x="1749" y="1682"/>
                  </a:lnTo>
                  <a:lnTo>
                    <a:pt x="1751" y="1686"/>
                  </a:lnTo>
                  <a:lnTo>
                    <a:pt x="1752" y="1703"/>
                  </a:lnTo>
                  <a:lnTo>
                    <a:pt x="1754" y="1723"/>
                  </a:lnTo>
                  <a:lnTo>
                    <a:pt x="1754" y="1763"/>
                  </a:lnTo>
                  <a:lnTo>
                    <a:pt x="1754" y="1768"/>
                  </a:lnTo>
                  <a:lnTo>
                    <a:pt x="1751" y="1771"/>
                  </a:lnTo>
                  <a:lnTo>
                    <a:pt x="1743" y="1780"/>
                  </a:lnTo>
                  <a:lnTo>
                    <a:pt x="1733" y="1786"/>
                  </a:lnTo>
                  <a:lnTo>
                    <a:pt x="1719" y="1792"/>
                  </a:lnTo>
                  <a:lnTo>
                    <a:pt x="1697" y="1803"/>
                  </a:lnTo>
                  <a:lnTo>
                    <a:pt x="1684" y="1806"/>
                  </a:lnTo>
                  <a:lnTo>
                    <a:pt x="1678" y="1827"/>
                  </a:lnTo>
                  <a:lnTo>
                    <a:pt x="1672" y="1843"/>
                  </a:lnTo>
                  <a:lnTo>
                    <a:pt x="1666" y="1858"/>
                  </a:lnTo>
                  <a:lnTo>
                    <a:pt x="1660" y="1868"/>
                  </a:lnTo>
                  <a:lnTo>
                    <a:pt x="1651" y="1878"/>
                  </a:lnTo>
                  <a:lnTo>
                    <a:pt x="1624" y="1905"/>
                  </a:lnTo>
                  <a:lnTo>
                    <a:pt x="1597" y="1932"/>
                  </a:lnTo>
                  <a:lnTo>
                    <a:pt x="1586" y="1941"/>
                  </a:lnTo>
                  <a:lnTo>
                    <a:pt x="1577" y="1948"/>
                  </a:lnTo>
                  <a:lnTo>
                    <a:pt x="1527" y="1970"/>
                  </a:lnTo>
                  <a:lnTo>
                    <a:pt x="1559" y="2000"/>
                  </a:lnTo>
                  <a:lnTo>
                    <a:pt x="1555" y="2003"/>
                  </a:lnTo>
                  <a:lnTo>
                    <a:pt x="1546" y="2011"/>
                  </a:lnTo>
                  <a:lnTo>
                    <a:pt x="1531" y="2020"/>
                  </a:lnTo>
                  <a:lnTo>
                    <a:pt x="1523" y="2025"/>
                  </a:lnTo>
                  <a:lnTo>
                    <a:pt x="1512" y="2028"/>
                  </a:lnTo>
                  <a:lnTo>
                    <a:pt x="1503" y="2031"/>
                  </a:lnTo>
                  <a:lnTo>
                    <a:pt x="1494" y="2035"/>
                  </a:lnTo>
                  <a:lnTo>
                    <a:pt x="1487" y="2040"/>
                  </a:lnTo>
                  <a:lnTo>
                    <a:pt x="1481" y="2046"/>
                  </a:lnTo>
                  <a:lnTo>
                    <a:pt x="1476" y="2053"/>
                  </a:lnTo>
                  <a:lnTo>
                    <a:pt x="1472" y="2059"/>
                  </a:lnTo>
                  <a:lnTo>
                    <a:pt x="1469" y="2067"/>
                  </a:lnTo>
                  <a:lnTo>
                    <a:pt x="1467" y="2073"/>
                  </a:lnTo>
                  <a:lnTo>
                    <a:pt x="1464" y="2080"/>
                  </a:lnTo>
                  <a:lnTo>
                    <a:pt x="1460" y="2086"/>
                  </a:lnTo>
                  <a:lnTo>
                    <a:pt x="1447" y="2097"/>
                  </a:lnTo>
                  <a:lnTo>
                    <a:pt x="1441" y="2103"/>
                  </a:lnTo>
                  <a:lnTo>
                    <a:pt x="1437" y="2112"/>
                  </a:lnTo>
                  <a:lnTo>
                    <a:pt x="1434" y="2123"/>
                  </a:lnTo>
                  <a:lnTo>
                    <a:pt x="1432" y="2135"/>
                  </a:lnTo>
                  <a:lnTo>
                    <a:pt x="1431" y="2165"/>
                  </a:lnTo>
                  <a:lnTo>
                    <a:pt x="1428" y="2197"/>
                  </a:lnTo>
                  <a:lnTo>
                    <a:pt x="1422" y="2222"/>
                  </a:lnTo>
                  <a:lnTo>
                    <a:pt x="1420" y="2231"/>
                  </a:lnTo>
                  <a:lnTo>
                    <a:pt x="1417" y="2239"/>
                  </a:lnTo>
                  <a:lnTo>
                    <a:pt x="1398" y="2266"/>
                  </a:lnTo>
                  <a:lnTo>
                    <a:pt x="1387" y="2284"/>
                  </a:lnTo>
                  <a:lnTo>
                    <a:pt x="1378" y="2299"/>
                  </a:lnTo>
                  <a:lnTo>
                    <a:pt x="1375" y="2307"/>
                  </a:lnTo>
                  <a:lnTo>
                    <a:pt x="1370" y="2314"/>
                  </a:lnTo>
                  <a:lnTo>
                    <a:pt x="1358" y="2328"/>
                  </a:lnTo>
                  <a:lnTo>
                    <a:pt x="1343" y="2341"/>
                  </a:lnTo>
                  <a:lnTo>
                    <a:pt x="1337" y="2343"/>
                  </a:lnTo>
                  <a:lnTo>
                    <a:pt x="1331" y="2343"/>
                  </a:lnTo>
                  <a:lnTo>
                    <a:pt x="1324" y="2341"/>
                  </a:lnTo>
                  <a:lnTo>
                    <a:pt x="1315" y="2338"/>
                  </a:lnTo>
                  <a:lnTo>
                    <a:pt x="1309" y="2334"/>
                  </a:lnTo>
                  <a:lnTo>
                    <a:pt x="1306" y="2329"/>
                  </a:lnTo>
                  <a:lnTo>
                    <a:pt x="1304" y="2326"/>
                  </a:lnTo>
                  <a:lnTo>
                    <a:pt x="1303" y="2320"/>
                  </a:lnTo>
                  <a:lnTo>
                    <a:pt x="1303" y="2314"/>
                  </a:lnTo>
                  <a:lnTo>
                    <a:pt x="1303" y="2177"/>
                  </a:lnTo>
                  <a:lnTo>
                    <a:pt x="1310" y="2005"/>
                  </a:lnTo>
                  <a:lnTo>
                    <a:pt x="1328" y="1964"/>
                  </a:lnTo>
                  <a:lnTo>
                    <a:pt x="1342" y="1935"/>
                  </a:lnTo>
                  <a:lnTo>
                    <a:pt x="1346" y="1923"/>
                  </a:lnTo>
                  <a:lnTo>
                    <a:pt x="1348" y="1916"/>
                  </a:lnTo>
                  <a:lnTo>
                    <a:pt x="1346" y="1902"/>
                  </a:lnTo>
                  <a:lnTo>
                    <a:pt x="1342" y="1881"/>
                  </a:lnTo>
                  <a:lnTo>
                    <a:pt x="1342" y="1869"/>
                  </a:lnTo>
                  <a:lnTo>
                    <a:pt x="1342" y="1857"/>
                  </a:lnTo>
                  <a:lnTo>
                    <a:pt x="1343" y="1845"/>
                  </a:lnTo>
                  <a:lnTo>
                    <a:pt x="1348" y="1836"/>
                  </a:lnTo>
                  <a:lnTo>
                    <a:pt x="1352" y="1825"/>
                  </a:lnTo>
                  <a:lnTo>
                    <a:pt x="1355" y="1813"/>
                  </a:lnTo>
                  <a:lnTo>
                    <a:pt x="1358" y="1800"/>
                  </a:lnTo>
                  <a:lnTo>
                    <a:pt x="1358" y="1783"/>
                  </a:lnTo>
                  <a:lnTo>
                    <a:pt x="1358" y="1753"/>
                  </a:lnTo>
                  <a:lnTo>
                    <a:pt x="1355" y="1729"/>
                  </a:lnTo>
                  <a:lnTo>
                    <a:pt x="1352" y="1708"/>
                  </a:lnTo>
                  <a:lnTo>
                    <a:pt x="1349" y="1697"/>
                  </a:lnTo>
                  <a:lnTo>
                    <a:pt x="1345" y="1686"/>
                  </a:lnTo>
                  <a:lnTo>
                    <a:pt x="1340" y="1677"/>
                  </a:lnTo>
                  <a:lnTo>
                    <a:pt x="1333" y="1670"/>
                  </a:lnTo>
                  <a:lnTo>
                    <a:pt x="1322" y="1664"/>
                  </a:lnTo>
                  <a:lnTo>
                    <a:pt x="1310" y="1659"/>
                  </a:lnTo>
                  <a:lnTo>
                    <a:pt x="1303" y="1658"/>
                  </a:lnTo>
                  <a:lnTo>
                    <a:pt x="1297" y="1655"/>
                  </a:lnTo>
                  <a:lnTo>
                    <a:pt x="1290" y="1650"/>
                  </a:lnTo>
                  <a:lnTo>
                    <a:pt x="1284" y="1646"/>
                  </a:lnTo>
                  <a:lnTo>
                    <a:pt x="1274" y="1634"/>
                  </a:lnTo>
                  <a:lnTo>
                    <a:pt x="1266" y="1620"/>
                  </a:lnTo>
                  <a:lnTo>
                    <a:pt x="1259" y="1606"/>
                  </a:lnTo>
                  <a:lnTo>
                    <a:pt x="1254" y="1594"/>
                  </a:lnTo>
                  <a:lnTo>
                    <a:pt x="1248" y="1575"/>
                  </a:lnTo>
                  <a:lnTo>
                    <a:pt x="1245" y="1570"/>
                  </a:lnTo>
                  <a:lnTo>
                    <a:pt x="1242" y="1564"/>
                  </a:lnTo>
                  <a:lnTo>
                    <a:pt x="1230" y="1554"/>
                  </a:lnTo>
                  <a:lnTo>
                    <a:pt x="1217" y="1540"/>
                  </a:lnTo>
                  <a:lnTo>
                    <a:pt x="1210" y="1531"/>
                  </a:lnTo>
                  <a:lnTo>
                    <a:pt x="1206" y="1522"/>
                  </a:lnTo>
                  <a:lnTo>
                    <a:pt x="1198" y="1502"/>
                  </a:lnTo>
                  <a:lnTo>
                    <a:pt x="1191" y="1484"/>
                  </a:lnTo>
                  <a:lnTo>
                    <a:pt x="1188" y="1475"/>
                  </a:lnTo>
                  <a:lnTo>
                    <a:pt x="1186" y="1466"/>
                  </a:lnTo>
                  <a:lnTo>
                    <a:pt x="1186" y="1457"/>
                  </a:lnTo>
                  <a:lnTo>
                    <a:pt x="1186" y="1449"/>
                  </a:lnTo>
                  <a:lnTo>
                    <a:pt x="1189" y="1440"/>
                  </a:lnTo>
                  <a:lnTo>
                    <a:pt x="1195" y="1431"/>
                  </a:lnTo>
                  <a:lnTo>
                    <a:pt x="1203" y="1424"/>
                  </a:lnTo>
                  <a:lnTo>
                    <a:pt x="1212" y="1415"/>
                  </a:lnTo>
                  <a:lnTo>
                    <a:pt x="1226" y="1404"/>
                  </a:lnTo>
                  <a:lnTo>
                    <a:pt x="1233" y="1400"/>
                  </a:lnTo>
                  <a:lnTo>
                    <a:pt x="1248" y="1357"/>
                  </a:lnTo>
                  <a:lnTo>
                    <a:pt x="1232" y="1353"/>
                  </a:lnTo>
                  <a:lnTo>
                    <a:pt x="1194" y="1339"/>
                  </a:lnTo>
                  <a:lnTo>
                    <a:pt x="1173" y="1329"/>
                  </a:lnTo>
                  <a:lnTo>
                    <a:pt x="1152" y="1318"/>
                  </a:lnTo>
                  <a:lnTo>
                    <a:pt x="1132" y="1306"/>
                  </a:lnTo>
                  <a:lnTo>
                    <a:pt x="1124" y="1298"/>
                  </a:lnTo>
                  <a:lnTo>
                    <a:pt x="1118" y="1292"/>
                  </a:lnTo>
                  <a:lnTo>
                    <a:pt x="1106" y="1279"/>
                  </a:lnTo>
                  <a:lnTo>
                    <a:pt x="1096" y="1270"/>
                  </a:lnTo>
                  <a:lnTo>
                    <a:pt x="1087" y="1264"/>
                  </a:lnTo>
                  <a:lnTo>
                    <a:pt x="1078" y="1261"/>
                  </a:lnTo>
                  <a:lnTo>
                    <a:pt x="1070" y="1258"/>
                  </a:lnTo>
                  <a:lnTo>
                    <a:pt x="1066" y="1258"/>
                  </a:lnTo>
                  <a:lnTo>
                    <a:pt x="1061" y="1258"/>
                  </a:lnTo>
                  <a:lnTo>
                    <a:pt x="1034" y="1218"/>
                  </a:lnTo>
                  <a:lnTo>
                    <a:pt x="980" y="1218"/>
                  </a:lnTo>
                  <a:lnTo>
                    <a:pt x="966" y="1217"/>
                  </a:lnTo>
                  <a:lnTo>
                    <a:pt x="949" y="1211"/>
                  </a:lnTo>
                  <a:lnTo>
                    <a:pt x="931" y="1203"/>
                  </a:lnTo>
                  <a:lnTo>
                    <a:pt x="912" y="1193"/>
                  </a:lnTo>
                  <a:lnTo>
                    <a:pt x="893" y="1181"/>
                  </a:lnTo>
                  <a:lnTo>
                    <a:pt x="878" y="1169"/>
                  </a:lnTo>
                  <a:lnTo>
                    <a:pt x="868" y="1157"/>
                  </a:lnTo>
                  <a:lnTo>
                    <a:pt x="863" y="1152"/>
                  </a:lnTo>
                  <a:lnTo>
                    <a:pt x="862" y="1146"/>
                  </a:lnTo>
                  <a:lnTo>
                    <a:pt x="860" y="1137"/>
                  </a:lnTo>
                  <a:lnTo>
                    <a:pt x="862" y="1126"/>
                  </a:lnTo>
                  <a:lnTo>
                    <a:pt x="866" y="1117"/>
                  </a:lnTo>
                  <a:lnTo>
                    <a:pt x="872" y="1110"/>
                  </a:lnTo>
                  <a:lnTo>
                    <a:pt x="883" y="1098"/>
                  </a:lnTo>
                  <a:lnTo>
                    <a:pt x="887" y="1093"/>
                  </a:lnTo>
                  <a:lnTo>
                    <a:pt x="886" y="1093"/>
                  </a:lnTo>
                  <a:lnTo>
                    <a:pt x="884" y="1095"/>
                  </a:lnTo>
                  <a:lnTo>
                    <a:pt x="880" y="1095"/>
                  </a:lnTo>
                  <a:lnTo>
                    <a:pt x="875" y="1093"/>
                  </a:lnTo>
                  <a:lnTo>
                    <a:pt x="869" y="1089"/>
                  </a:lnTo>
                  <a:lnTo>
                    <a:pt x="860" y="1083"/>
                  </a:lnTo>
                  <a:lnTo>
                    <a:pt x="850" y="1074"/>
                  </a:lnTo>
                  <a:lnTo>
                    <a:pt x="826" y="1046"/>
                  </a:lnTo>
                  <a:lnTo>
                    <a:pt x="801" y="1018"/>
                  </a:lnTo>
                  <a:lnTo>
                    <a:pt x="777" y="986"/>
                  </a:lnTo>
                  <a:lnTo>
                    <a:pt x="779" y="997"/>
                  </a:lnTo>
                  <a:lnTo>
                    <a:pt x="785" y="1021"/>
                  </a:lnTo>
                  <a:lnTo>
                    <a:pt x="791" y="1046"/>
                  </a:lnTo>
                  <a:lnTo>
                    <a:pt x="795" y="1057"/>
                  </a:lnTo>
                  <a:lnTo>
                    <a:pt x="800" y="1061"/>
                  </a:lnTo>
                  <a:lnTo>
                    <a:pt x="804" y="1066"/>
                  </a:lnTo>
                  <a:lnTo>
                    <a:pt x="807" y="1071"/>
                  </a:lnTo>
                  <a:lnTo>
                    <a:pt x="815" y="1084"/>
                  </a:lnTo>
                  <a:lnTo>
                    <a:pt x="816" y="1089"/>
                  </a:lnTo>
                  <a:lnTo>
                    <a:pt x="816" y="1093"/>
                  </a:lnTo>
                  <a:lnTo>
                    <a:pt x="815" y="1096"/>
                  </a:lnTo>
                  <a:lnTo>
                    <a:pt x="812" y="1096"/>
                  </a:lnTo>
                  <a:lnTo>
                    <a:pt x="806" y="1093"/>
                  </a:lnTo>
                  <a:lnTo>
                    <a:pt x="798" y="1087"/>
                  </a:lnTo>
                  <a:lnTo>
                    <a:pt x="782" y="1068"/>
                  </a:lnTo>
                  <a:lnTo>
                    <a:pt x="762" y="1043"/>
                  </a:lnTo>
                  <a:lnTo>
                    <a:pt x="742" y="1022"/>
                  </a:lnTo>
                  <a:lnTo>
                    <a:pt x="702" y="974"/>
                  </a:lnTo>
                  <a:lnTo>
                    <a:pt x="681" y="947"/>
                  </a:lnTo>
                  <a:lnTo>
                    <a:pt x="661" y="921"/>
                  </a:lnTo>
                  <a:lnTo>
                    <a:pt x="647" y="900"/>
                  </a:lnTo>
                  <a:lnTo>
                    <a:pt x="644" y="892"/>
                  </a:lnTo>
                  <a:lnTo>
                    <a:pt x="643" y="886"/>
                  </a:lnTo>
                  <a:lnTo>
                    <a:pt x="643" y="882"/>
                  </a:lnTo>
                  <a:lnTo>
                    <a:pt x="641" y="877"/>
                  </a:lnTo>
                  <a:lnTo>
                    <a:pt x="635" y="873"/>
                  </a:lnTo>
                  <a:lnTo>
                    <a:pt x="622" y="864"/>
                  </a:lnTo>
                  <a:lnTo>
                    <a:pt x="616" y="858"/>
                  </a:lnTo>
                  <a:lnTo>
                    <a:pt x="613" y="855"/>
                  </a:lnTo>
                  <a:lnTo>
                    <a:pt x="613" y="850"/>
                  </a:lnTo>
                  <a:lnTo>
                    <a:pt x="613" y="844"/>
                  </a:lnTo>
                  <a:lnTo>
                    <a:pt x="613" y="837"/>
                  </a:lnTo>
                  <a:lnTo>
                    <a:pt x="616" y="827"/>
                  </a:lnTo>
                  <a:lnTo>
                    <a:pt x="620" y="817"/>
                  </a:lnTo>
                  <a:lnTo>
                    <a:pt x="625" y="805"/>
                  </a:lnTo>
                  <a:lnTo>
                    <a:pt x="626" y="794"/>
                  </a:lnTo>
                  <a:lnTo>
                    <a:pt x="628" y="785"/>
                  </a:lnTo>
                  <a:lnTo>
                    <a:pt x="628" y="776"/>
                  </a:lnTo>
                  <a:lnTo>
                    <a:pt x="628" y="767"/>
                  </a:lnTo>
                  <a:lnTo>
                    <a:pt x="626" y="760"/>
                  </a:lnTo>
                  <a:lnTo>
                    <a:pt x="620" y="746"/>
                  </a:lnTo>
                  <a:lnTo>
                    <a:pt x="614" y="735"/>
                  </a:lnTo>
                  <a:lnTo>
                    <a:pt x="608" y="728"/>
                  </a:lnTo>
                  <a:lnTo>
                    <a:pt x="601" y="720"/>
                  </a:lnTo>
                  <a:lnTo>
                    <a:pt x="601" y="675"/>
                  </a:lnTo>
                  <a:lnTo>
                    <a:pt x="593" y="633"/>
                  </a:lnTo>
                  <a:lnTo>
                    <a:pt x="543" y="571"/>
                  </a:lnTo>
                  <a:lnTo>
                    <a:pt x="531" y="521"/>
                  </a:lnTo>
                  <a:lnTo>
                    <a:pt x="489" y="464"/>
                  </a:lnTo>
                  <a:lnTo>
                    <a:pt x="428" y="406"/>
                  </a:lnTo>
                  <a:lnTo>
                    <a:pt x="394" y="396"/>
                  </a:lnTo>
                  <a:lnTo>
                    <a:pt x="347" y="396"/>
                  </a:lnTo>
                  <a:lnTo>
                    <a:pt x="324" y="369"/>
                  </a:lnTo>
                  <a:lnTo>
                    <a:pt x="290" y="369"/>
                  </a:lnTo>
                  <a:lnTo>
                    <a:pt x="256" y="372"/>
                  </a:lnTo>
                  <a:lnTo>
                    <a:pt x="229" y="361"/>
                  </a:lnTo>
                  <a:lnTo>
                    <a:pt x="210" y="391"/>
                  </a:lnTo>
                  <a:lnTo>
                    <a:pt x="167" y="438"/>
                  </a:lnTo>
                  <a:lnTo>
                    <a:pt x="148" y="471"/>
                  </a:lnTo>
                  <a:lnTo>
                    <a:pt x="102" y="471"/>
                  </a:lnTo>
                  <a:lnTo>
                    <a:pt x="98" y="434"/>
                  </a:lnTo>
                  <a:lnTo>
                    <a:pt x="114" y="403"/>
                  </a:lnTo>
                  <a:close/>
                </a:path>
              </a:pathLst>
            </a:custGeom>
            <a:gradFill rotWithShape="1">
              <a:gsLst>
                <a:gs pos="0">
                  <a:srgbClr val="FFE132"/>
                </a:gs>
                <a:gs pos="100000">
                  <a:srgbClr val="E18A15"/>
                </a:gs>
              </a:gsLst>
              <a:path path="rect">
                <a:fillToRect l="50000" t="50000" r="50000" b="50000"/>
              </a:path>
            </a:gradFill>
            <a:ln w="25400" cmpd="sng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9" name="Freeform 27"/>
            <p:cNvSpPr>
              <a:spLocks/>
            </p:cNvSpPr>
            <p:nvPr/>
          </p:nvSpPr>
          <p:spPr bwMode="auto">
            <a:xfrm>
              <a:off x="4352" y="1134"/>
              <a:ext cx="124" cy="77"/>
            </a:xfrm>
            <a:custGeom>
              <a:avLst/>
              <a:gdLst>
                <a:gd name="T0" fmla="*/ 12 w 124"/>
                <a:gd name="T1" fmla="*/ 77 h 77"/>
                <a:gd name="T2" fmla="*/ 0 w 124"/>
                <a:gd name="T3" fmla="*/ 49 h 77"/>
                <a:gd name="T4" fmla="*/ 8 w 124"/>
                <a:gd name="T5" fmla="*/ 19 h 77"/>
                <a:gd name="T6" fmla="*/ 58 w 124"/>
                <a:gd name="T7" fmla="*/ 0 h 77"/>
                <a:gd name="T8" fmla="*/ 124 w 124"/>
                <a:gd name="T9" fmla="*/ 19 h 77"/>
                <a:gd name="T10" fmla="*/ 112 w 124"/>
                <a:gd name="T11" fmla="*/ 54 h 77"/>
                <a:gd name="T12" fmla="*/ 62 w 124"/>
                <a:gd name="T13" fmla="*/ 54 h 77"/>
                <a:gd name="T14" fmla="*/ 62 w 124"/>
                <a:gd name="T15" fmla="*/ 54 h 77"/>
                <a:gd name="T16" fmla="*/ 56 w 124"/>
                <a:gd name="T17" fmla="*/ 58 h 77"/>
                <a:gd name="T18" fmla="*/ 42 w 124"/>
                <a:gd name="T19" fmla="*/ 66 h 77"/>
                <a:gd name="T20" fmla="*/ 35 w 124"/>
                <a:gd name="T21" fmla="*/ 71 h 77"/>
                <a:gd name="T22" fmla="*/ 26 w 124"/>
                <a:gd name="T23" fmla="*/ 75 h 77"/>
                <a:gd name="T24" fmla="*/ 18 w 124"/>
                <a:gd name="T25" fmla="*/ 77 h 77"/>
                <a:gd name="T26" fmla="*/ 12 w 124"/>
                <a:gd name="T27" fmla="*/ 77 h 77"/>
                <a:gd name="T28" fmla="*/ 12 w 124"/>
                <a:gd name="T2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77">
                  <a:moveTo>
                    <a:pt x="12" y="77"/>
                  </a:moveTo>
                  <a:lnTo>
                    <a:pt x="0" y="49"/>
                  </a:lnTo>
                  <a:lnTo>
                    <a:pt x="8" y="19"/>
                  </a:lnTo>
                  <a:lnTo>
                    <a:pt x="58" y="0"/>
                  </a:lnTo>
                  <a:lnTo>
                    <a:pt x="124" y="19"/>
                  </a:lnTo>
                  <a:lnTo>
                    <a:pt x="112" y="54"/>
                  </a:lnTo>
                  <a:lnTo>
                    <a:pt x="62" y="54"/>
                  </a:lnTo>
                  <a:lnTo>
                    <a:pt x="56" y="58"/>
                  </a:lnTo>
                  <a:lnTo>
                    <a:pt x="42" y="66"/>
                  </a:lnTo>
                  <a:lnTo>
                    <a:pt x="35" y="71"/>
                  </a:lnTo>
                  <a:lnTo>
                    <a:pt x="26" y="75"/>
                  </a:lnTo>
                  <a:lnTo>
                    <a:pt x="18" y="77"/>
                  </a:lnTo>
                  <a:lnTo>
                    <a:pt x="12" y="77"/>
                  </a:lnTo>
                  <a:close/>
                </a:path>
              </a:pathLst>
            </a:custGeom>
            <a:gradFill rotWithShape="1">
              <a:gsLst>
                <a:gs pos="0">
                  <a:srgbClr val="FFBD5D"/>
                </a:gs>
                <a:gs pos="100000">
                  <a:srgbClr val="E68900"/>
                </a:gs>
              </a:gsLst>
              <a:path path="rect">
                <a:fillToRect l="50000" t="50000" r="50000" b="50000"/>
              </a:path>
            </a:gradFill>
            <a:ln w="25400" cmpd="sng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0" name="Freeform 28"/>
            <p:cNvSpPr>
              <a:spLocks/>
            </p:cNvSpPr>
            <p:nvPr/>
          </p:nvSpPr>
          <p:spPr bwMode="auto">
            <a:xfrm>
              <a:off x="3961" y="438"/>
              <a:ext cx="358" cy="424"/>
            </a:xfrm>
            <a:custGeom>
              <a:avLst/>
              <a:gdLst>
                <a:gd name="T0" fmla="*/ 234 w 358"/>
                <a:gd name="T1" fmla="*/ 389 h 424"/>
                <a:gd name="T2" fmla="*/ 181 w 358"/>
                <a:gd name="T3" fmla="*/ 339 h 424"/>
                <a:gd name="T4" fmla="*/ 132 w 358"/>
                <a:gd name="T5" fmla="*/ 279 h 424"/>
                <a:gd name="T6" fmla="*/ 189 w 358"/>
                <a:gd name="T7" fmla="*/ 205 h 424"/>
                <a:gd name="T8" fmla="*/ 104 w 358"/>
                <a:gd name="T9" fmla="*/ 148 h 424"/>
                <a:gd name="T10" fmla="*/ 0 w 358"/>
                <a:gd name="T11" fmla="*/ 68 h 424"/>
                <a:gd name="T12" fmla="*/ 62 w 358"/>
                <a:gd name="T13" fmla="*/ 95 h 424"/>
                <a:gd name="T14" fmla="*/ 61 w 358"/>
                <a:gd name="T15" fmla="*/ 92 h 424"/>
                <a:gd name="T16" fmla="*/ 59 w 358"/>
                <a:gd name="T17" fmla="*/ 81 h 424"/>
                <a:gd name="T18" fmla="*/ 62 w 358"/>
                <a:gd name="T19" fmla="*/ 77 h 424"/>
                <a:gd name="T20" fmla="*/ 67 w 358"/>
                <a:gd name="T21" fmla="*/ 75 h 424"/>
                <a:gd name="T22" fmla="*/ 70 w 358"/>
                <a:gd name="T23" fmla="*/ 72 h 424"/>
                <a:gd name="T24" fmla="*/ 68 w 358"/>
                <a:gd name="T25" fmla="*/ 54 h 424"/>
                <a:gd name="T26" fmla="*/ 61 w 358"/>
                <a:gd name="T27" fmla="*/ 21 h 424"/>
                <a:gd name="T28" fmla="*/ 59 w 358"/>
                <a:gd name="T29" fmla="*/ 10 h 424"/>
                <a:gd name="T30" fmla="*/ 74 w 358"/>
                <a:gd name="T31" fmla="*/ 3 h 424"/>
                <a:gd name="T32" fmla="*/ 86 w 358"/>
                <a:gd name="T33" fmla="*/ 0 h 424"/>
                <a:gd name="T34" fmla="*/ 92 w 358"/>
                <a:gd name="T35" fmla="*/ 6 h 424"/>
                <a:gd name="T36" fmla="*/ 94 w 358"/>
                <a:gd name="T37" fmla="*/ 13 h 424"/>
                <a:gd name="T38" fmla="*/ 92 w 358"/>
                <a:gd name="T39" fmla="*/ 41 h 424"/>
                <a:gd name="T40" fmla="*/ 98 w 358"/>
                <a:gd name="T41" fmla="*/ 57 h 424"/>
                <a:gd name="T42" fmla="*/ 106 w 358"/>
                <a:gd name="T43" fmla="*/ 62 h 424"/>
                <a:gd name="T44" fmla="*/ 116 w 358"/>
                <a:gd name="T45" fmla="*/ 63 h 424"/>
                <a:gd name="T46" fmla="*/ 127 w 358"/>
                <a:gd name="T47" fmla="*/ 63 h 424"/>
                <a:gd name="T48" fmla="*/ 145 w 358"/>
                <a:gd name="T49" fmla="*/ 59 h 424"/>
                <a:gd name="T50" fmla="*/ 160 w 358"/>
                <a:gd name="T51" fmla="*/ 51 h 424"/>
                <a:gd name="T52" fmla="*/ 246 w 358"/>
                <a:gd name="T53" fmla="*/ 71 h 424"/>
                <a:gd name="T54" fmla="*/ 251 w 358"/>
                <a:gd name="T55" fmla="*/ 77 h 424"/>
                <a:gd name="T56" fmla="*/ 267 w 358"/>
                <a:gd name="T57" fmla="*/ 98 h 424"/>
                <a:gd name="T58" fmla="*/ 275 w 358"/>
                <a:gd name="T59" fmla="*/ 117 h 424"/>
                <a:gd name="T60" fmla="*/ 276 w 358"/>
                <a:gd name="T61" fmla="*/ 130 h 424"/>
                <a:gd name="T62" fmla="*/ 281 w 358"/>
                <a:gd name="T63" fmla="*/ 210 h 424"/>
                <a:gd name="T64" fmla="*/ 358 w 358"/>
                <a:gd name="T65" fmla="*/ 287 h 424"/>
                <a:gd name="T66" fmla="*/ 308 w 358"/>
                <a:gd name="T67" fmla="*/ 279 h 424"/>
                <a:gd name="T68" fmla="*/ 281 w 358"/>
                <a:gd name="T69" fmla="*/ 267 h 424"/>
                <a:gd name="T70" fmla="*/ 281 w 358"/>
                <a:gd name="T71" fmla="*/ 291 h 424"/>
                <a:gd name="T72" fmla="*/ 284 w 358"/>
                <a:gd name="T73" fmla="*/ 308 h 424"/>
                <a:gd name="T74" fmla="*/ 290 w 358"/>
                <a:gd name="T75" fmla="*/ 315 h 424"/>
                <a:gd name="T76" fmla="*/ 292 w 358"/>
                <a:gd name="T77" fmla="*/ 317 h 424"/>
                <a:gd name="T78" fmla="*/ 305 w 358"/>
                <a:gd name="T79" fmla="*/ 320 h 424"/>
                <a:gd name="T80" fmla="*/ 310 w 358"/>
                <a:gd name="T81" fmla="*/ 326 h 424"/>
                <a:gd name="T82" fmla="*/ 311 w 358"/>
                <a:gd name="T83" fmla="*/ 351 h 424"/>
                <a:gd name="T84" fmla="*/ 311 w 358"/>
                <a:gd name="T85" fmla="*/ 364 h 424"/>
                <a:gd name="T86" fmla="*/ 305 w 358"/>
                <a:gd name="T87" fmla="*/ 380 h 424"/>
                <a:gd name="T88" fmla="*/ 295 w 358"/>
                <a:gd name="T89" fmla="*/ 392 h 424"/>
                <a:gd name="T90" fmla="*/ 292 w 358"/>
                <a:gd name="T91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8" h="424">
                  <a:moveTo>
                    <a:pt x="261" y="424"/>
                  </a:moveTo>
                  <a:lnTo>
                    <a:pt x="234" y="389"/>
                  </a:lnTo>
                  <a:lnTo>
                    <a:pt x="231" y="362"/>
                  </a:lnTo>
                  <a:lnTo>
                    <a:pt x="181" y="339"/>
                  </a:lnTo>
                  <a:lnTo>
                    <a:pt x="142" y="302"/>
                  </a:lnTo>
                  <a:lnTo>
                    <a:pt x="132" y="279"/>
                  </a:lnTo>
                  <a:lnTo>
                    <a:pt x="174" y="262"/>
                  </a:lnTo>
                  <a:lnTo>
                    <a:pt x="189" y="205"/>
                  </a:lnTo>
                  <a:lnTo>
                    <a:pt x="177" y="140"/>
                  </a:lnTo>
                  <a:lnTo>
                    <a:pt x="104" y="148"/>
                  </a:lnTo>
                  <a:lnTo>
                    <a:pt x="47" y="125"/>
                  </a:lnTo>
                  <a:lnTo>
                    <a:pt x="0" y="68"/>
                  </a:lnTo>
                  <a:lnTo>
                    <a:pt x="24" y="25"/>
                  </a:lnTo>
                  <a:lnTo>
                    <a:pt x="62" y="95"/>
                  </a:lnTo>
                  <a:lnTo>
                    <a:pt x="61" y="92"/>
                  </a:lnTo>
                  <a:lnTo>
                    <a:pt x="59" y="84"/>
                  </a:lnTo>
                  <a:lnTo>
                    <a:pt x="59" y="81"/>
                  </a:lnTo>
                  <a:lnTo>
                    <a:pt x="61" y="78"/>
                  </a:lnTo>
                  <a:lnTo>
                    <a:pt x="62" y="77"/>
                  </a:lnTo>
                  <a:lnTo>
                    <a:pt x="67" y="75"/>
                  </a:lnTo>
                  <a:lnTo>
                    <a:pt x="68" y="75"/>
                  </a:lnTo>
                  <a:lnTo>
                    <a:pt x="70" y="72"/>
                  </a:lnTo>
                  <a:lnTo>
                    <a:pt x="70" y="65"/>
                  </a:lnTo>
                  <a:lnTo>
                    <a:pt x="68" y="54"/>
                  </a:lnTo>
                  <a:lnTo>
                    <a:pt x="67" y="42"/>
                  </a:lnTo>
                  <a:lnTo>
                    <a:pt x="61" y="21"/>
                  </a:lnTo>
                  <a:lnTo>
                    <a:pt x="59" y="10"/>
                  </a:lnTo>
                  <a:lnTo>
                    <a:pt x="64" y="7"/>
                  </a:lnTo>
                  <a:lnTo>
                    <a:pt x="74" y="3"/>
                  </a:lnTo>
                  <a:lnTo>
                    <a:pt x="80" y="1"/>
                  </a:lnTo>
                  <a:lnTo>
                    <a:pt x="86" y="0"/>
                  </a:lnTo>
                  <a:lnTo>
                    <a:pt x="91" y="3"/>
                  </a:lnTo>
                  <a:lnTo>
                    <a:pt x="92" y="6"/>
                  </a:lnTo>
                  <a:lnTo>
                    <a:pt x="94" y="13"/>
                  </a:lnTo>
                  <a:lnTo>
                    <a:pt x="94" y="22"/>
                  </a:lnTo>
                  <a:lnTo>
                    <a:pt x="92" y="41"/>
                  </a:lnTo>
                  <a:lnTo>
                    <a:pt x="94" y="50"/>
                  </a:lnTo>
                  <a:lnTo>
                    <a:pt x="98" y="57"/>
                  </a:lnTo>
                  <a:lnTo>
                    <a:pt x="101" y="60"/>
                  </a:lnTo>
                  <a:lnTo>
                    <a:pt x="106" y="62"/>
                  </a:lnTo>
                  <a:lnTo>
                    <a:pt x="110" y="63"/>
                  </a:lnTo>
                  <a:lnTo>
                    <a:pt x="116" y="63"/>
                  </a:lnTo>
                  <a:lnTo>
                    <a:pt x="127" y="63"/>
                  </a:lnTo>
                  <a:lnTo>
                    <a:pt x="138" y="62"/>
                  </a:lnTo>
                  <a:lnTo>
                    <a:pt x="145" y="59"/>
                  </a:lnTo>
                  <a:lnTo>
                    <a:pt x="151" y="56"/>
                  </a:lnTo>
                  <a:lnTo>
                    <a:pt x="160" y="51"/>
                  </a:lnTo>
                  <a:lnTo>
                    <a:pt x="162" y="48"/>
                  </a:lnTo>
                  <a:lnTo>
                    <a:pt x="246" y="71"/>
                  </a:lnTo>
                  <a:lnTo>
                    <a:pt x="251" y="77"/>
                  </a:lnTo>
                  <a:lnTo>
                    <a:pt x="261" y="89"/>
                  </a:lnTo>
                  <a:lnTo>
                    <a:pt x="267" y="98"/>
                  </a:lnTo>
                  <a:lnTo>
                    <a:pt x="272" y="107"/>
                  </a:lnTo>
                  <a:lnTo>
                    <a:pt x="275" y="117"/>
                  </a:lnTo>
                  <a:lnTo>
                    <a:pt x="276" y="130"/>
                  </a:lnTo>
                  <a:lnTo>
                    <a:pt x="280" y="181"/>
                  </a:lnTo>
                  <a:lnTo>
                    <a:pt x="281" y="210"/>
                  </a:lnTo>
                  <a:lnTo>
                    <a:pt x="338" y="220"/>
                  </a:lnTo>
                  <a:lnTo>
                    <a:pt x="358" y="287"/>
                  </a:lnTo>
                  <a:lnTo>
                    <a:pt x="326" y="294"/>
                  </a:lnTo>
                  <a:lnTo>
                    <a:pt x="308" y="279"/>
                  </a:lnTo>
                  <a:lnTo>
                    <a:pt x="281" y="267"/>
                  </a:lnTo>
                  <a:lnTo>
                    <a:pt x="281" y="274"/>
                  </a:lnTo>
                  <a:lnTo>
                    <a:pt x="281" y="291"/>
                  </a:lnTo>
                  <a:lnTo>
                    <a:pt x="283" y="299"/>
                  </a:lnTo>
                  <a:lnTo>
                    <a:pt x="284" y="308"/>
                  </a:lnTo>
                  <a:lnTo>
                    <a:pt x="287" y="314"/>
                  </a:lnTo>
                  <a:lnTo>
                    <a:pt x="290" y="315"/>
                  </a:lnTo>
                  <a:lnTo>
                    <a:pt x="292" y="317"/>
                  </a:lnTo>
                  <a:lnTo>
                    <a:pt x="302" y="318"/>
                  </a:lnTo>
                  <a:lnTo>
                    <a:pt x="305" y="320"/>
                  </a:lnTo>
                  <a:lnTo>
                    <a:pt x="308" y="323"/>
                  </a:lnTo>
                  <a:lnTo>
                    <a:pt x="310" y="326"/>
                  </a:lnTo>
                  <a:lnTo>
                    <a:pt x="311" y="332"/>
                  </a:lnTo>
                  <a:lnTo>
                    <a:pt x="311" y="351"/>
                  </a:lnTo>
                  <a:lnTo>
                    <a:pt x="311" y="364"/>
                  </a:lnTo>
                  <a:lnTo>
                    <a:pt x="308" y="373"/>
                  </a:lnTo>
                  <a:lnTo>
                    <a:pt x="305" y="380"/>
                  </a:lnTo>
                  <a:lnTo>
                    <a:pt x="302" y="385"/>
                  </a:lnTo>
                  <a:lnTo>
                    <a:pt x="295" y="392"/>
                  </a:lnTo>
                  <a:lnTo>
                    <a:pt x="292" y="394"/>
                  </a:lnTo>
                  <a:lnTo>
                    <a:pt x="292" y="424"/>
                  </a:lnTo>
                  <a:lnTo>
                    <a:pt x="261" y="424"/>
                  </a:lnTo>
                  <a:close/>
                </a:path>
              </a:pathLst>
            </a:custGeom>
            <a:gradFill rotWithShape="1">
              <a:gsLst>
                <a:gs pos="0">
                  <a:srgbClr val="FFBD5D"/>
                </a:gs>
                <a:gs pos="100000">
                  <a:srgbClr val="E68900"/>
                </a:gs>
              </a:gsLst>
              <a:path path="rect">
                <a:fillToRect l="50000" t="50000" r="50000" b="50000"/>
              </a:path>
            </a:gradFill>
            <a:ln w="25400" cmpd="sng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1" name="Freeform 29"/>
            <p:cNvSpPr>
              <a:spLocks/>
            </p:cNvSpPr>
            <p:nvPr/>
          </p:nvSpPr>
          <p:spPr bwMode="auto">
            <a:xfrm>
              <a:off x="4157" y="0"/>
              <a:ext cx="787" cy="901"/>
            </a:xfrm>
            <a:custGeom>
              <a:avLst/>
              <a:gdLst>
                <a:gd name="T0" fmla="*/ 292 w 787"/>
                <a:gd name="T1" fmla="*/ 732 h 901"/>
                <a:gd name="T2" fmla="*/ 295 w 787"/>
                <a:gd name="T3" fmla="*/ 509 h 901"/>
                <a:gd name="T4" fmla="*/ 230 w 787"/>
                <a:gd name="T5" fmla="*/ 379 h 901"/>
                <a:gd name="T6" fmla="*/ 62 w 787"/>
                <a:gd name="T7" fmla="*/ 269 h 901"/>
                <a:gd name="T8" fmla="*/ 0 w 787"/>
                <a:gd name="T9" fmla="*/ 192 h 901"/>
                <a:gd name="T10" fmla="*/ 2 w 787"/>
                <a:gd name="T11" fmla="*/ 177 h 901"/>
                <a:gd name="T12" fmla="*/ 13 w 787"/>
                <a:gd name="T13" fmla="*/ 152 h 901"/>
                <a:gd name="T14" fmla="*/ 26 w 787"/>
                <a:gd name="T15" fmla="*/ 146 h 901"/>
                <a:gd name="T16" fmla="*/ 44 w 787"/>
                <a:gd name="T17" fmla="*/ 145 h 901"/>
                <a:gd name="T18" fmla="*/ 145 w 787"/>
                <a:gd name="T19" fmla="*/ 122 h 901"/>
                <a:gd name="T20" fmla="*/ 183 w 787"/>
                <a:gd name="T21" fmla="*/ 83 h 901"/>
                <a:gd name="T22" fmla="*/ 206 w 787"/>
                <a:gd name="T23" fmla="*/ 63 h 901"/>
                <a:gd name="T24" fmla="*/ 236 w 787"/>
                <a:gd name="T25" fmla="*/ 42 h 901"/>
                <a:gd name="T26" fmla="*/ 257 w 787"/>
                <a:gd name="T27" fmla="*/ 38 h 901"/>
                <a:gd name="T28" fmla="*/ 299 w 787"/>
                <a:gd name="T29" fmla="*/ 32 h 901"/>
                <a:gd name="T30" fmla="*/ 334 w 787"/>
                <a:gd name="T31" fmla="*/ 27 h 901"/>
                <a:gd name="T32" fmla="*/ 372 w 787"/>
                <a:gd name="T33" fmla="*/ 45 h 901"/>
                <a:gd name="T34" fmla="*/ 402 w 787"/>
                <a:gd name="T35" fmla="*/ 65 h 901"/>
                <a:gd name="T36" fmla="*/ 429 w 787"/>
                <a:gd name="T37" fmla="*/ 62 h 901"/>
                <a:gd name="T38" fmla="*/ 452 w 787"/>
                <a:gd name="T39" fmla="*/ 51 h 901"/>
                <a:gd name="T40" fmla="*/ 462 w 787"/>
                <a:gd name="T41" fmla="*/ 41 h 901"/>
                <a:gd name="T42" fmla="*/ 496 w 787"/>
                <a:gd name="T43" fmla="*/ 27 h 901"/>
                <a:gd name="T44" fmla="*/ 541 w 787"/>
                <a:gd name="T45" fmla="*/ 20 h 901"/>
                <a:gd name="T46" fmla="*/ 625 w 787"/>
                <a:gd name="T47" fmla="*/ 3 h 901"/>
                <a:gd name="T48" fmla="*/ 657 w 787"/>
                <a:gd name="T49" fmla="*/ 0 h 901"/>
                <a:gd name="T50" fmla="*/ 693 w 787"/>
                <a:gd name="T51" fmla="*/ 3 h 901"/>
                <a:gd name="T52" fmla="*/ 704 w 787"/>
                <a:gd name="T53" fmla="*/ 11 h 901"/>
                <a:gd name="T54" fmla="*/ 705 w 787"/>
                <a:gd name="T55" fmla="*/ 23 h 901"/>
                <a:gd name="T56" fmla="*/ 704 w 787"/>
                <a:gd name="T57" fmla="*/ 42 h 901"/>
                <a:gd name="T58" fmla="*/ 721 w 787"/>
                <a:gd name="T59" fmla="*/ 80 h 901"/>
                <a:gd name="T60" fmla="*/ 754 w 787"/>
                <a:gd name="T61" fmla="*/ 128 h 901"/>
                <a:gd name="T62" fmla="*/ 784 w 787"/>
                <a:gd name="T63" fmla="*/ 195 h 901"/>
                <a:gd name="T64" fmla="*/ 787 w 787"/>
                <a:gd name="T65" fmla="*/ 223 h 901"/>
                <a:gd name="T66" fmla="*/ 779 w 787"/>
                <a:gd name="T67" fmla="*/ 232 h 901"/>
                <a:gd name="T68" fmla="*/ 757 w 787"/>
                <a:gd name="T69" fmla="*/ 234 h 901"/>
                <a:gd name="T70" fmla="*/ 742 w 787"/>
                <a:gd name="T71" fmla="*/ 246 h 901"/>
                <a:gd name="T72" fmla="*/ 736 w 787"/>
                <a:gd name="T73" fmla="*/ 299 h 901"/>
                <a:gd name="T74" fmla="*/ 736 w 787"/>
                <a:gd name="T75" fmla="*/ 471 h 901"/>
                <a:gd name="T76" fmla="*/ 736 w 787"/>
                <a:gd name="T77" fmla="*/ 551 h 901"/>
                <a:gd name="T78" fmla="*/ 727 w 787"/>
                <a:gd name="T79" fmla="*/ 595 h 901"/>
                <a:gd name="T80" fmla="*/ 713 w 787"/>
                <a:gd name="T81" fmla="*/ 605 h 901"/>
                <a:gd name="T82" fmla="*/ 662 w 787"/>
                <a:gd name="T83" fmla="*/ 613 h 901"/>
                <a:gd name="T84" fmla="*/ 627 w 787"/>
                <a:gd name="T85" fmla="*/ 628 h 901"/>
                <a:gd name="T86" fmla="*/ 607 w 787"/>
                <a:gd name="T87" fmla="*/ 645 h 901"/>
                <a:gd name="T88" fmla="*/ 556 w 787"/>
                <a:gd name="T89" fmla="*/ 675 h 901"/>
                <a:gd name="T90" fmla="*/ 544 w 787"/>
                <a:gd name="T91" fmla="*/ 685 h 901"/>
                <a:gd name="T92" fmla="*/ 533 w 787"/>
                <a:gd name="T93" fmla="*/ 712 h 901"/>
                <a:gd name="T94" fmla="*/ 512 w 787"/>
                <a:gd name="T95" fmla="*/ 714 h 901"/>
                <a:gd name="T96" fmla="*/ 499 w 787"/>
                <a:gd name="T97" fmla="*/ 728 h 901"/>
                <a:gd name="T98" fmla="*/ 476 w 787"/>
                <a:gd name="T99" fmla="*/ 770 h 901"/>
                <a:gd name="T100" fmla="*/ 461 w 787"/>
                <a:gd name="T101" fmla="*/ 808 h 901"/>
                <a:gd name="T102" fmla="*/ 461 w 787"/>
                <a:gd name="T103" fmla="*/ 863 h 901"/>
                <a:gd name="T104" fmla="*/ 461 w 787"/>
                <a:gd name="T105" fmla="*/ 892 h 901"/>
                <a:gd name="T106" fmla="*/ 447 w 787"/>
                <a:gd name="T107" fmla="*/ 898 h 901"/>
                <a:gd name="T108" fmla="*/ 394 w 787"/>
                <a:gd name="T109" fmla="*/ 901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7" h="901">
                  <a:moveTo>
                    <a:pt x="369" y="850"/>
                  </a:moveTo>
                  <a:lnTo>
                    <a:pt x="330" y="782"/>
                  </a:lnTo>
                  <a:lnTo>
                    <a:pt x="292" y="732"/>
                  </a:lnTo>
                  <a:lnTo>
                    <a:pt x="292" y="648"/>
                  </a:lnTo>
                  <a:lnTo>
                    <a:pt x="295" y="568"/>
                  </a:lnTo>
                  <a:lnTo>
                    <a:pt x="295" y="509"/>
                  </a:lnTo>
                  <a:lnTo>
                    <a:pt x="257" y="536"/>
                  </a:lnTo>
                  <a:lnTo>
                    <a:pt x="257" y="479"/>
                  </a:lnTo>
                  <a:lnTo>
                    <a:pt x="230" y="379"/>
                  </a:lnTo>
                  <a:lnTo>
                    <a:pt x="200" y="318"/>
                  </a:lnTo>
                  <a:lnTo>
                    <a:pt x="127" y="302"/>
                  </a:lnTo>
                  <a:lnTo>
                    <a:pt x="62" y="269"/>
                  </a:lnTo>
                  <a:lnTo>
                    <a:pt x="23" y="242"/>
                  </a:lnTo>
                  <a:lnTo>
                    <a:pt x="62" y="229"/>
                  </a:lnTo>
                  <a:lnTo>
                    <a:pt x="0" y="192"/>
                  </a:lnTo>
                  <a:lnTo>
                    <a:pt x="0" y="184"/>
                  </a:lnTo>
                  <a:lnTo>
                    <a:pt x="2" y="177"/>
                  </a:lnTo>
                  <a:lnTo>
                    <a:pt x="4" y="169"/>
                  </a:lnTo>
                  <a:lnTo>
                    <a:pt x="8" y="160"/>
                  </a:lnTo>
                  <a:lnTo>
                    <a:pt x="13" y="152"/>
                  </a:lnTo>
                  <a:lnTo>
                    <a:pt x="17" y="149"/>
                  </a:lnTo>
                  <a:lnTo>
                    <a:pt x="22" y="148"/>
                  </a:lnTo>
                  <a:lnTo>
                    <a:pt x="26" y="146"/>
                  </a:lnTo>
                  <a:lnTo>
                    <a:pt x="31" y="145"/>
                  </a:lnTo>
                  <a:lnTo>
                    <a:pt x="44" y="145"/>
                  </a:lnTo>
                  <a:lnTo>
                    <a:pt x="62" y="142"/>
                  </a:lnTo>
                  <a:lnTo>
                    <a:pt x="100" y="134"/>
                  </a:lnTo>
                  <a:lnTo>
                    <a:pt x="145" y="122"/>
                  </a:lnTo>
                  <a:lnTo>
                    <a:pt x="167" y="101"/>
                  </a:lnTo>
                  <a:lnTo>
                    <a:pt x="183" y="83"/>
                  </a:lnTo>
                  <a:lnTo>
                    <a:pt x="195" y="72"/>
                  </a:lnTo>
                  <a:lnTo>
                    <a:pt x="206" y="63"/>
                  </a:lnTo>
                  <a:lnTo>
                    <a:pt x="219" y="53"/>
                  </a:lnTo>
                  <a:lnTo>
                    <a:pt x="227" y="47"/>
                  </a:lnTo>
                  <a:lnTo>
                    <a:pt x="236" y="42"/>
                  </a:lnTo>
                  <a:lnTo>
                    <a:pt x="247" y="39"/>
                  </a:lnTo>
                  <a:lnTo>
                    <a:pt x="257" y="38"/>
                  </a:lnTo>
                  <a:lnTo>
                    <a:pt x="268" y="38"/>
                  </a:lnTo>
                  <a:lnTo>
                    <a:pt x="280" y="36"/>
                  </a:lnTo>
                  <a:lnTo>
                    <a:pt x="299" y="32"/>
                  </a:lnTo>
                  <a:lnTo>
                    <a:pt x="318" y="29"/>
                  </a:lnTo>
                  <a:lnTo>
                    <a:pt x="334" y="27"/>
                  </a:lnTo>
                  <a:lnTo>
                    <a:pt x="342" y="29"/>
                  </a:lnTo>
                  <a:lnTo>
                    <a:pt x="351" y="33"/>
                  </a:lnTo>
                  <a:lnTo>
                    <a:pt x="372" y="45"/>
                  </a:lnTo>
                  <a:lnTo>
                    <a:pt x="390" y="59"/>
                  </a:lnTo>
                  <a:lnTo>
                    <a:pt x="398" y="63"/>
                  </a:lnTo>
                  <a:lnTo>
                    <a:pt x="402" y="65"/>
                  </a:lnTo>
                  <a:lnTo>
                    <a:pt x="414" y="63"/>
                  </a:lnTo>
                  <a:lnTo>
                    <a:pt x="429" y="62"/>
                  </a:lnTo>
                  <a:lnTo>
                    <a:pt x="437" y="59"/>
                  </a:lnTo>
                  <a:lnTo>
                    <a:pt x="444" y="56"/>
                  </a:lnTo>
                  <a:lnTo>
                    <a:pt x="452" y="51"/>
                  </a:lnTo>
                  <a:lnTo>
                    <a:pt x="456" y="45"/>
                  </a:lnTo>
                  <a:lnTo>
                    <a:pt x="462" y="41"/>
                  </a:lnTo>
                  <a:lnTo>
                    <a:pt x="471" y="35"/>
                  </a:lnTo>
                  <a:lnTo>
                    <a:pt x="484" y="30"/>
                  </a:lnTo>
                  <a:lnTo>
                    <a:pt x="496" y="27"/>
                  </a:lnTo>
                  <a:lnTo>
                    <a:pt x="521" y="21"/>
                  </a:lnTo>
                  <a:lnTo>
                    <a:pt x="541" y="20"/>
                  </a:lnTo>
                  <a:lnTo>
                    <a:pt x="559" y="17"/>
                  </a:lnTo>
                  <a:lnTo>
                    <a:pt x="583" y="12"/>
                  </a:lnTo>
                  <a:lnTo>
                    <a:pt x="625" y="3"/>
                  </a:lnTo>
                  <a:lnTo>
                    <a:pt x="645" y="0"/>
                  </a:lnTo>
                  <a:lnTo>
                    <a:pt x="657" y="0"/>
                  </a:lnTo>
                  <a:lnTo>
                    <a:pt x="671" y="0"/>
                  </a:lnTo>
                  <a:lnTo>
                    <a:pt x="683" y="0"/>
                  </a:lnTo>
                  <a:lnTo>
                    <a:pt x="693" y="3"/>
                  </a:lnTo>
                  <a:lnTo>
                    <a:pt x="698" y="5"/>
                  </a:lnTo>
                  <a:lnTo>
                    <a:pt x="701" y="8"/>
                  </a:lnTo>
                  <a:lnTo>
                    <a:pt x="704" y="11"/>
                  </a:lnTo>
                  <a:lnTo>
                    <a:pt x="705" y="15"/>
                  </a:lnTo>
                  <a:lnTo>
                    <a:pt x="705" y="23"/>
                  </a:lnTo>
                  <a:lnTo>
                    <a:pt x="705" y="29"/>
                  </a:lnTo>
                  <a:lnTo>
                    <a:pt x="704" y="35"/>
                  </a:lnTo>
                  <a:lnTo>
                    <a:pt x="704" y="42"/>
                  </a:lnTo>
                  <a:lnTo>
                    <a:pt x="705" y="51"/>
                  </a:lnTo>
                  <a:lnTo>
                    <a:pt x="712" y="63"/>
                  </a:lnTo>
                  <a:lnTo>
                    <a:pt x="721" y="80"/>
                  </a:lnTo>
                  <a:lnTo>
                    <a:pt x="736" y="103"/>
                  </a:lnTo>
                  <a:lnTo>
                    <a:pt x="754" y="128"/>
                  </a:lnTo>
                  <a:lnTo>
                    <a:pt x="767" y="152"/>
                  </a:lnTo>
                  <a:lnTo>
                    <a:pt x="778" y="175"/>
                  </a:lnTo>
                  <a:lnTo>
                    <a:pt x="784" y="195"/>
                  </a:lnTo>
                  <a:lnTo>
                    <a:pt x="787" y="210"/>
                  </a:lnTo>
                  <a:lnTo>
                    <a:pt x="787" y="217"/>
                  </a:lnTo>
                  <a:lnTo>
                    <a:pt x="787" y="223"/>
                  </a:lnTo>
                  <a:lnTo>
                    <a:pt x="785" y="228"/>
                  </a:lnTo>
                  <a:lnTo>
                    <a:pt x="782" y="231"/>
                  </a:lnTo>
                  <a:lnTo>
                    <a:pt x="779" y="232"/>
                  </a:lnTo>
                  <a:lnTo>
                    <a:pt x="775" y="234"/>
                  </a:lnTo>
                  <a:lnTo>
                    <a:pt x="757" y="234"/>
                  </a:lnTo>
                  <a:lnTo>
                    <a:pt x="751" y="235"/>
                  </a:lnTo>
                  <a:lnTo>
                    <a:pt x="745" y="238"/>
                  </a:lnTo>
                  <a:lnTo>
                    <a:pt x="742" y="246"/>
                  </a:lnTo>
                  <a:lnTo>
                    <a:pt x="739" y="258"/>
                  </a:lnTo>
                  <a:lnTo>
                    <a:pt x="737" y="275"/>
                  </a:lnTo>
                  <a:lnTo>
                    <a:pt x="736" y="299"/>
                  </a:lnTo>
                  <a:lnTo>
                    <a:pt x="736" y="471"/>
                  </a:lnTo>
                  <a:lnTo>
                    <a:pt x="737" y="507"/>
                  </a:lnTo>
                  <a:lnTo>
                    <a:pt x="737" y="530"/>
                  </a:lnTo>
                  <a:lnTo>
                    <a:pt x="736" y="551"/>
                  </a:lnTo>
                  <a:lnTo>
                    <a:pt x="734" y="571"/>
                  </a:lnTo>
                  <a:lnTo>
                    <a:pt x="730" y="589"/>
                  </a:lnTo>
                  <a:lnTo>
                    <a:pt x="727" y="595"/>
                  </a:lnTo>
                  <a:lnTo>
                    <a:pt x="724" y="599"/>
                  </a:lnTo>
                  <a:lnTo>
                    <a:pt x="719" y="604"/>
                  </a:lnTo>
                  <a:lnTo>
                    <a:pt x="713" y="605"/>
                  </a:lnTo>
                  <a:lnTo>
                    <a:pt x="689" y="608"/>
                  </a:lnTo>
                  <a:lnTo>
                    <a:pt x="662" y="613"/>
                  </a:lnTo>
                  <a:lnTo>
                    <a:pt x="650" y="617"/>
                  </a:lnTo>
                  <a:lnTo>
                    <a:pt x="638" y="622"/>
                  </a:lnTo>
                  <a:lnTo>
                    <a:pt x="627" y="628"/>
                  </a:lnTo>
                  <a:lnTo>
                    <a:pt x="618" y="635"/>
                  </a:lnTo>
                  <a:lnTo>
                    <a:pt x="607" y="645"/>
                  </a:lnTo>
                  <a:lnTo>
                    <a:pt x="597" y="651"/>
                  </a:lnTo>
                  <a:lnTo>
                    <a:pt x="576" y="664"/>
                  </a:lnTo>
                  <a:lnTo>
                    <a:pt x="556" y="675"/>
                  </a:lnTo>
                  <a:lnTo>
                    <a:pt x="548" y="681"/>
                  </a:lnTo>
                  <a:lnTo>
                    <a:pt x="544" y="685"/>
                  </a:lnTo>
                  <a:lnTo>
                    <a:pt x="536" y="705"/>
                  </a:lnTo>
                  <a:lnTo>
                    <a:pt x="533" y="712"/>
                  </a:lnTo>
                  <a:lnTo>
                    <a:pt x="529" y="712"/>
                  </a:lnTo>
                  <a:lnTo>
                    <a:pt x="518" y="712"/>
                  </a:lnTo>
                  <a:lnTo>
                    <a:pt x="512" y="714"/>
                  </a:lnTo>
                  <a:lnTo>
                    <a:pt x="508" y="717"/>
                  </a:lnTo>
                  <a:lnTo>
                    <a:pt x="502" y="722"/>
                  </a:lnTo>
                  <a:lnTo>
                    <a:pt x="499" y="728"/>
                  </a:lnTo>
                  <a:lnTo>
                    <a:pt x="490" y="746"/>
                  </a:lnTo>
                  <a:lnTo>
                    <a:pt x="476" y="770"/>
                  </a:lnTo>
                  <a:lnTo>
                    <a:pt x="470" y="782"/>
                  </a:lnTo>
                  <a:lnTo>
                    <a:pt x="465" y="795"/>
                  </a:lnTo>
                  <a:lnTo>
                    <a:pt x="461" y="808"/>
                  </a:lnTo>
                  <a:lnTo>
                    <a:pt x="461" y="820"/>
                  </a:lnTo>
                  <a:lnTo>
                    <a:pt x="461" y="863"/>
                  </a:lnTo>
                  <a:lnTo>
                    <a:pt x="462" y="880"/>
                  </a:lnTo>
                  <a:lnTo>
                    <a:pt x="461" y="892"/>
                  </a:lnTo>
                  <a:lnTo>
                    <a:pt x="459" y="895"/>
                  </a:lnTo>
                  <a:lnTo>
                    <a:pt x="456" y="897"/>
                  </a:lnTo>
                  <a:lnTo>
                    <a:pt x="447" y="898"/>
                  </a:lnTo>
                  <a:lnTo>
                    <a:pt x="434" y="900"/>
                  </a:lnTo>
                  <a:lnTo>
                    <a:pt x="420" y="901"/>
                  </a:lnTo>
                  <a:lnTo>
                    <a:pt x="394" y="901"/>
                  </a:lnTo>
                  <a:lnTo>
                    <a:pt x="384" y="900"/>
                  </a:lnTo>
                  <a:lnTo>
                    <a:pt x="369" y="850"/>
                  </a:lnTo>
                  <a:close/>
                </a:path>
              </a:pathLst>
            </a:custGeom>
            <a:gradFill rotWithShape="1">
              <a:gsLst>
                <a:gs pos="0">
                  <a:srgbClr val="FFE132"/>
                </a:gs>
                <a:gs pos="100000">
                  <a:srgbClr val="E18A15"/>
                </a:gs>
              </a:gsLst>
              <a:path path="rect">
                <a:fillToRect l="50000" t="50000" r="50000" b="50000"/>
              </a:path>
            </a:gradFill>
            <a:ln w="25400" cmpd="sng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2" name="AutoShape 103"/>
            <p:cNvSpPr>
              <a:spLocks noChangeArrowheads="1"/>
            </p:cNvSpPr>
            <p:nvPr/>
          </p:nvSpPr>
          <p:spPr bwMode="auto">
            <a:xfrm>
              <a:off x="2767" y="58"/>
              <a:ext cx="998" cy="181"/>
            </a:xfrm>
            <a:prstGeom prst="roundRect">
              <a:avLst>
                <a:gd name="adj" fmla="val 13273"/>
              </a:avLst>
            </a:prstGeom>
            <a:solidFill>
              <a:srgbClr val="595959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North America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3" name="Oval 105"/>
            <p:cNvSpPr>
              <a:spLocks noChangeArrowheads="1"/>
            </p:cNvSpPr>
            <p:nvPr/>
          </p:nvSpPr>
          <p:spPr bwMode="auto">
            <a:xfrm>
              <a:off x="3470" y="738"/>
              <a:ext cx="91" cy="91"/>
            </a:xfrm>
            <a:prstGeom prst="ellipse">
              <a:avLst/>
            </a:prstGeom>
            <a:solidFill>
              <a:srgbClr val="333333"/>
            </a:soli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cxnSp>
          <p:nvCxnSpPr>
            <p:cNvPr id="64" name="AutoShape 107"/>
            <p:cNvCxnSpPr>
              <a:cxnSpLocks noChangeShapeType="1"/>
            </p:cNvCxnSpPr>
            <p:nvPr/>
          </p:nvCxnSpPr>
          <p:spPr bwMode="auto">
            <a:xfrm>
              <a:off x="3266" y="239"/>
              <a:ext cx="250" cy="493"/>
            </a:xfrm>
            <a:prstGeom prst="straightConnector1">
              <a:avLst/>
            </a:prstGeom>
            <a:noFill/>
            <a:ln w="9525" cmpd="sng">
              <a:solidFill>
                <a:srgbClr val="10362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5" name="AutoShape 104"/>
            <p:cNvSpPr>
              <a:spLocks noChangeArrowheads="1"/>
            </p:cNvSpPr>
            <p:nvPr/>
          </p:nvSpPr>
          <p:spPr bwMode="auto">
            <a:xfrm>
              <a:off x="2540" y="2100"/>
              <a:ext cx="998" cy="181"/>
            </a:xfrm>
            <a:prstGeom prst="roundRect">
              <a:avLst>
                <a:gd name="adj" fmla="val 13273"/>
              </a:avLst>
            </a:prstGeom>
            <a:solidFill>
              <a:srgbClr val="595959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South America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6" name="Oval 106"/>
            <p:cNvSpPr>
              <a:spLocks noChangeArrowheads="1"/>
            </p:cNvSpPr>
            <p:nvPr/>
          </p:nvSpPr>
          <p:spPr bwMode="auto">
            <a:xfrm>
              <a:off x="4332" y="2145"/>
              <a:ext cx="91" cy="91"/>
            </a:xfrm>
            <a:prstGeom prst="ellipse">
              <a:avLst/>
            </a:prstGeom>
            <a:solidFill>
              <a:srgbClr val="000000"/>
            </a:soli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cxnSp>
          <p:nvCxnSpPr>
            <p:cNvPr id="67" name="AutoShape 108"/>
            <p:cNvCxnSpPr>
              <a:cxnSpLocks noChangeShapeType="1"/>
              <a:endCxn id="66" idx="2"/>
            </p:cNvCxnSpPr>
            <p:nvPr/>
          </p:nvCxnSpPr>
          <p:spPr bwMode="auto">
            <a:xfrm>
              <a:off x="3538" y="2191"/>
              <a:ext cx="788" cy="0"/>
            </a:xfrm>
            <a:prstGeom prst="straightConnector1">
              <a:avLst/>
            </a:prstGeom>
            <a:noFill/>
            <a:ln w="9525" cmpd="sng">
              <a:solidFill>
                <a:srgbClr val="10362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8" name="AutoShape 157"/>
            <p:cNvSpPr>
              <a:spLocks noChangeArrowheads="1"/>
            </p:cNvSpPr>
            <p:nvPr/>
          </p:nvSpPr>
          <p:spPr bwMode="auto">
            <a:xfrm>
              <a:off x="862" y="2644"/>
              <a:ext cx="998" cy="181"/>
            </a:xfrm>
            <a:prstGeom prst="roundRect">
              <a:avLst>
                <a:gd name="adj" fmla="val 13273"/>
              </a:avLst>
            </a:prstGeom>
            <a:solidFill>
              <a:srgbClr val="595959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Africa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cxnSp>
          <p:nvCxnSpPr>
            <p:cNvPr id="69" name="AutoShape 166"/>
            <p:cNvCxnSpPr>
              <a:cxnSpLocks noChangeShapeType="1"/>
            </p:cNvCxnSpPr>
            <p:nvPr/>
          </p:nvCxnSpPr>
          <p:spPr bwMode="auto">
            <a:xfrm flipH="1" flipV="1">
              <a:off x="624" y="1918"/>
              <a:ext cx="646" cy="732"/>
            </a:xfrm>
            <a:prstGeom prst="straightConnector1">
              <a:avLst/>
            </a:prstGeom>
            <a:noFill/>
            <a:ln w="9525" cmpd="sng">
              <a:solidFill>
                <a:srgbClr val="10362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0" name="Oval 161"/>
            <p:cNvSpPr>
              <a:spLocks noChangeArrowheads="1"/>
            </p:cNvSpPr>
            <p:nvPr/>
          </p:nvSpPr>
          <p:spPr bwMode="auto">
            <a:xfrm>
              <a:off x="589" y="1873"/>
              <a:ext cx="91" cy="91"/>
            </a:xfrm>
            <a:prstGeom prst="ellipse">
              <a:avLst/>
            </a:prstGeom>
            <a:solidFill>
              <a:srgbClr val="333333"/>
            </a:soli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1" name="AutoShape 158"/>
            <p:cNvSpPr>
              <a:spLocks noChangeArrowheads="1"/>
            </p:cNvSpPr>
            <p:nvPr/>
          </p:nvSpPr>
          <p:spPr bwMode="auto">
            <a:xfrm>
              <a:off x="2359" y="2961"/>
              <a:ext cx="998" cy="181"/>
            </a:xfrm>
            <a:prstGeom prst="roundRect">
              <a:avLst>
                <a:gd name="adj" fmla="val 13273"/>
              </a:avLst>
            </a:prstGeom>
            <a:solidFill>
              <a:srgbClr val="595959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Australia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2" name="Oval 162"/>
            <p:cNvSpPr>
              <a:spLocks noChangeArrowheads="1"/>
            </p:cNvSpPr>
            <p:nvPr/>
          </p:nvSpPr>
          <p:spPr bwMode="auto">
            <a:xfrm>
              <a:off x="2041" y="2326"/>
              <a:ext cx="91" cy="91"/>
            </a:xfrm>
            <a:prstGeom prst="ellipse">
              <a:avLst/>
            </a:prstGeom>
            <a:solidFill>
              <a:srgbClr val="000000"/>
            </a:soli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cxnSp>
          <p:nvCxnSpPr>
            <p:cNvPr id="73" name="AutoShape 165"/>
            <p:cNvCxnSpPr>
              <a:cxnSpLocks noChangeShapeType="1"/>
              <a:stCxn id="72" idx="5"/>
            </p:cNvCxnSpPr>
            <p:nvPr/>
          </p:nvCxnSpPr>
          <p:spPr bwMode="auto">
            <a:xfrm>
              <a:off x="2119" y="2410"/>
              <a:ext cx="739" cy="551"/>
            </a:xfrm>
            <a:prstGeom prst="straightConnector1">
              <a:avLst/>
            </a:prstGeom>
            <a:noFill/>
            <a:ln w="9525" cmpd="sng">
              <a:solidFill>
                <a:srgbClr val="10362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4" name="AutoShape 156"/>
            <p:cNvSpPr>
              <a:spLocks noChangeArrowheads="1"/>
            </p:cNvSpPr>
            <p:nvPr/>
          </p:nvSpPr>
          <p:spPr bwMode="auto">
            <a:xfrm>
              <a:off x="2313" y="1692"/>
              <a:ext cx="998" cy="181"/>
            </a:xfrm>
            <a:prstGeom prst="roundRect">
              <a:avLst>
                <a:gd name="adj" fmla="val 13273"/>
              </a:avLst>
            </a:prstGeom>
            <a:solidFill>
              <a:srgbClr val="595959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Asia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5" name="Oval 159"/>
            <p:cNvSpPr>
              <a:spLocks noChangeArrowheads="1"/>
            </p:cNvSpPr>
            <p:nvPr/>
          </p:nvSpPr>
          <p:spPr bwMode="auto">
            <a:xfrm>
              <a:off x="1826" y="1192"/>
              <a:ext cx="91" cy="91"/>
            </a:xfrm>
            <a:prstGeom prst="ellipse">
              <a:avLst/>
            </a:prstGeom>
            <a:solidFill>
              <a:srgbClr val="333333"/>
            </a:soli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cxnSp>
          <p:nvCxnSpPr>
            <p:cNvPr id="76" name="AutoShape 164"/>
            <p:cNvCxnSpPr>
              <a:cxnSpLocks noChangeShapeType="1"/>
            </p:cNvCxnSpPr>
            <p:nvPr/>
          </p:nvCxnSpPr>
          <p:spPr bwMode="auto">
            <a:xfrm>
              <a:off x="1883" y="1284"/>
              <a:ext cx="409" cy="461"/>
            </a:xfrm>
            <a:prstGeom prst="straightConnector1">
              <a:avLst/>
            </a:prstGeom>
            <a:noFill/>
            <a:ln w="9525" cmpd="sng">
              <a:solidFill>
                <a:srgbClr val="10362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7" name="AutoShape 155"/>
            <p:cNvSpPr>
              <a:spLocks noChangeArrowheads="1"/>
            </p:cNvSpPr>
            <p:nvPr/>
          </p:nvSpPr>
          <p:spPr bwMode="auto">
            <a:xfrm>
              <a:off x="499" y="13"/>
              <a:ext cx="998" cy="181"/>
            </a:xfrm>
            <a:prstGeom prst="roundRect">
              <a:avLst>
                <a:gd name="adj" fmla="val 13273"/>
              </a:avLst>
            </a:prstGeom>
            <a:solidFill>
              <a:srgbClr val="40404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Europe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8" name="Oval 160"/>
            <p:cNvSpPr>
              <a:spLocks noChangeArrowheads="1"/>
            </p:cNvSpPr>
            <p:nvPr/>
          </p:nvSpPr>
          <p:spPr bwMode="auto">
            <a:xfrm>
              <a:off x="952" y="784"/>
              <a:ext cx="91" cy="91"/>
            </a:xfrm>
            <a:prstGeom prst="ellipse">
              <a:avLst/>
            </a:prstGeom>
            <a:solidFill>
              <a:srgbClr val="000000"/>
            </a:soli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cxnSp>
          <p:nvCxnSpPr>
            <p:cNvPr id="79" name="AutoShape 163"/>
            <p:cNvCxnSpPr>
              <a:cxnSpLocks noChangeShapeType="1"/>
            </p:cNvCxnSpPr>
            <p:nvPr/>
          </p:nvCxnSpPr>
          <p:spPr bwMode="auto">
            <a:xfrm>
              <a:off x="998" y="194"/>
              <a:ext cx="0" cy="584"/>
            </a:xfrm>
            <a:prstGeom prst="straightConnector1">
              <a:avLst/>
            </a:prstGeom>
            <a:noFill/>
            <a:ln w="9525" cmpd="sng">
              <a:solidFill>
                <a:srgbClr val="10362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4541154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2"/>
          <p:cNvGrpSpPr>
            <a:grpSpLocks/>
          </p:cNvGrpSpPr>
          <p:nvPr/>
        </p:nvGrpSpPr>
        <p:grpSpPr bwMode="auto">
          <a:xfrm>
            <a:off x="981075" y="2248002"/>
            <a:ext cx="2359025" cy="2614613"/>
            <a:chOff x="0" y="0"/>
            <a:chExt cx="1486" cy="1647"/>
          </a:xfrm>
        </p:grpSpPr>
        <p:pic>
          <p:nvPicPr>
            <p:cNvPr id="68" name="Freeform 456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86" cy="1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" name="Text Box 4"/>
            <p:cNvSpPr txBox="1">
              <a:spLocks noChangeArrowheads="1"/>
            </p:cNvSpPr>
            <p:nvPr/>
          </p:nvSpPr>
          <p:spPr bwMode="auto">
            <a:xfrm rot="20700000">
              <a:off x="176" y="139"/>
              <a:ext cx="1158" cy="1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sp>
        <p:nvSpPr>
          <p:cNvPr id="70" name="Freeform 457"/>
          <p:cNvSpPr>
            <a:spLocks/>
          </p:cNvSpPr>
          <p:nvPr/>
        </p:nvSpPr>
        <p:spPr bwMode="auto">
          <a:xfrm rot="20700000">
            <a:off x="1204913" y="2551215"/>
            <a:ext cx="1711325" cy="908050"/>
          </a:xfrm>
          <a:custGeom>
            <a:avLst/>
            <a:gdLst>
              <a:gd name="T0" fmla="*/ 0 w 1072"/>
              <a:gd name="T1" fmla="*/ 536 h 536"/>
              <a:gd name="T2" fmla="*/ 0 w 1072"/>
              <a:gd name="T3" fmla="*/ 0 h 536"/>
              <a:gd name="T4" fmla="*/ 804 w 1072"/>
              <a:gd name="T5" fmla="*/ 0 h 536"/>
              <a:gd name="T6" fmla="*/ 1072 w 1072"/>
              <a:gd name="T7" fmla="*/ 536 h 536"/>
              <a:gd name="T8" fmla="*/ 0 w 1072"/>
              <a:gd name="T9" fmla="*/ 536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2" h="536">
                <a:moveTo>
                  <a:pt x="0" y="536"/>
                </a:moveTo>
                <a:lnTo>
                  <a:pt x="0" y="0"/>
                </a:lnTo>
                <a:lnTo>
                  <a:pt x="804" y="0"/>
                </a:lnTo>
                <a:lnTo>
                  <a:pt x="1072" y="536"/>
                </a:lnTo>
                <a:lnTo>
                  <a:pt x="0" y="53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79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71" name="Group 6"/>
          <p:cNvGrpSpPr>
            <a:grpSpLocks/>
          </p:cNvGrpSpPr>
          <p:nvPr/>
        </p:nvGrpSpPr>
        <p:grpSpPr bwMode="auto">
          <a:xfrm>
            <a:off x="2535238" y="1833665"/>
            <a:ext cx="2360612" cy="2608262"/>
            <a:chOff x="0" y="0"/>
            <a:chExt cx="1487" cy="1643"/>
          </a:xfrm>
        </p:grpSpPr>
        <p:pic>
          <p:nvPicPr>
            <p:cNvPr id="72" name="Freeform 459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87" cy="1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" name="Text Box 8"/>
            <p:cNvSpPr txBox="1">
              <a:spLocks noChangeArrowheads="1"/>
            </p:cNvSpPr>
            <p:nvPr/>
          </p:nvSpPr>
          <p:spPr bwMode="auto">
            <a:xfrm rot="20700000">
              <a:off x="176" y="138"/>
              <a:ext cx="1158" cy="1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sp>
        <p:nvSpPr>
          <p:cNvPr id="74" name="Freeform 460"/>
          <p:cNvSpPr>
            <a:spLocks/>
          </p:cNvSpPr>
          <p:nvPr/>
        </p:nvSpPr>
        <p:spPr bwMode="auto">
          <a:xfrm rot="20700000">
            <a:off x="2797175" y="2130527"/>
            <a:ext cx="1673225" cy="908050"/>
          </a:xfrm>
          <a:custGeom>
            <a:avLst/>
            <a:gdLst>
              <a:gd name="T0" fmla="*/ 266 w 1048"/>
              <a:gd name="T1" fmla="*/ 536 h 536"/>
              <a:gd name="T2" fmla="*/ 0 w 1048"/>
              <a:gd name="T3" fmla="*/ 0 h 536"/>
              <a:gd name="T4" fmla="*/ 780 w 1048"/>
              <a:gd name="T5" fmla="*/ 0 h 536"/>
              <a:gd name="T6" fmla="*/ 1048 w 1048"/>
              <a:gd name="T7" fmla="*/ 536 h 536"/>
              <a:gd name="T8" fmla="*/ 266 w 1048"/>
              <a:gd name="T9" fmla="*/ 536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8" h="536">
                <a:moveTo>
                  <a:pt x="266" y="536"/>
                </a:moveTo>
                <a:lnTo>
                  <a:pt x="0" y="0"/>
                </a:lnTo>
                <a:lnTo>
                  <a:pt x="780" y="0"/>
                </a:lnTo>
                <a:lnTo>
                  <a:pt x="1048" y="536"/>
                </a:lnTo>
                <a:lnTo>
                  <a:pt x="266" y="53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79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75" name="Group 10"/>
          <p:cNvGrpSpPr>
            <a:grpSpLocks/>
          </p:cNvGrpSpPr>
          <p:nvPr/>
        </p:nvGrpSpPr>
        <p:grpSpPr bwMode="auto">
          <a:xfrm>
            <a:off x="4084638" y="1419327"/>
            <a:ext cx="2359025" cy="2608263"/>
            <a:chOff x="0" y="0"/>
            <a:chExt cx="1486" cy="1643"/>
          </a:xfrm>
        </p:grpSpPr>
        <p:pic>
          <p:nvPicPr>
            <p:cNvPr id="76" name="Freeform 46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86" cy="1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7" name="Text Box 12"/>
            <p:cNvSpPr txBox="1">
              <a:spLocks noChangeArrowheads="1"/>
            </p:cNvSpPr>
            <p:nvPr/>
          </p:nvSpPr>
          <p:spPr bwMode="auto">
            <a:xfrm rot="20700000">
              <a:off x="178" y="137"/>
              <a:ext cx="1158" cy="1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sp>
        <p:nvSpPr>
          <p:cNvPr id="78" name="Freeform 463"/>
          <p:cNvSpPr>
            <a:spLocks/>
          </p:cNvSpPr>
          <p:nvPr/>
        </p:nvSpPr>
        <p:spPr bwMode="auto">
          <a:xfrm rot="20700000">
            <a:off x="4349750" y="1714602"/>
            <a:ext cx="1673225" cy="908050"/>
          </a:xfrm>
          <a:custGeom>
            <a:avLst/>
            <a:gdLst>
              <a:gd name="T0" fmla="*/ 266 w 1048"/>
              <a:gd name="T1" fmla="*/ 536 h 536"/>
              <a:gd name="T2" fmla="*/ 0 w 1048"/>
              <a:gd name="T3" fmla="*/ 0 h 536"/>
              <a:gd name="T4" fmla="*/ 780 w 1048"/>
              <a:gd name="T5" fmla="*/ 0 h 536"/>
              <a:gd name="T6" fmla="*/ 1048 w 1048"/>
              <a:gd name="T7" fmla="*/ 536 h 536"/>
              <a:gd name="T8" fmla="*/ 266 w 1048"/>
              <a:gd name="T9" fmla="*/ 536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8" h="536">
                <a:moveTo>
                  <a:pt x="266" y="536"/>
                </a:moveTo>
                <a:lnTo>
                  <a:pt x="0" y="0"/>
                </a:lnTo>
                <a:lnTo>
                  <a:pt x="780" y="0"/>
                </a:lnTo>
                <a:lnTo>
                  <a:pt x="1048" y="536"/>
                </a:lnTo>
                <a:lnTo>
                  <a:pt x="266" y="53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79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79" name="Group 14"/>
          <p:cNvGrpSpPr>
            <a:grpSpLocks/>
          </p:cNvGrpSpPr>
          <p:nvPr/>
        </p:nvGrpSpPr>
        <p:grpSpPr bwMode="auto">
          <a:xfrm>
            <a:off x="5638800" y="998640"/>
            <a:ext cx="2359025" cy="2614612"/>
            <a:chOff x="0" y="0"/>
            <a:chExt cx="1486" cy="1647"/>
          </a:xfrm>
        </p:grpSpPr>
        <p:pic>
          <p:nvPicPr>
            <p:cNvPr id="80" name="Freeform 46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86" cy="1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" name="Text Box 16"/>
            <p:cNvSpPr txBox="1">
              <a:spLocks noChangeArrowheads="1"/>
            </p:cNvSpPr>
            <p:nvPr/>
          </p:nvSpPr>
          <p:spPr bwMode="auto">
            <a:xfrm rot="20700000">
              <a:off x="178" y="139"/>
              <a:ext cx="1158" cy="1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sp>
        <p:nvSpPr>
          <p:cNvPr id="82" name="Freeform 466"/>
          <p:cNvSpPr>
            <a:spLocks/>
          </p:cNvSpPr>
          <p:nvPr/>
        </p:nvSpPr>
        <p:spPr bwMode="auto">
          <a:xfrm rot="20700000">
            <a:off x="5903913" y="1297090"/>
            <a:ext cx="1673225" cy="908050"/>
          </a:xfrm>
          <a:custGeom>
            <a:avLst/>
            <a:gdLst>
              <a:gd name="T0" fmla="*/ 266 w 1048"/>
              <a:gd name="T1" fmla="*/ 536 h 536"/>
              <a:gd name="T2" fmla="*/ 0 w 1048"/>
              <a:gd name="T3" fmla="*/ 0 h 536"/>
              <a:gd name="T4" fmla="*/ 780 w 1048"/>
              <a:gd name="T5" fmla="*/ 0 h 536"/>
              <a:gd name="T6" fmla="*/ 1048 w 1048"/>
              <a:gd name="T7" fmla="*/ 536 h 536"/>
              <a:gd name="T8" fmla="*/ 266 w 1048"/>
              <a:gd name="T9" fmla="*/ 536 h 536"/>
              <a:gd name="T10" fmla="*/ 0 w 1048"/>
              <a:gd name="T11" fmla="*/ 0 h 536"/>
              <a:gd name="T12" fmla="*/ 1048 w 1048"/>
              <a:gd name="T13" fmla="*/ 536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1048" h="536">
                <a:moveTo>
                  <a:pt x="266" y="536"/>
                </a:moveTo>
                <a:lnTo>
                  <a:pt x="0" y="0"/>
                </a:lnTo>
                <a:lnTo>
                  <a:pt x="780" y="0"/>
                </a:lnTo>
                <a:lnTo>
                  <a:pt x="1048" y="536"/>
                </a:lnTo>
                <a:lnTo>
                  <a:pt x="266" y="53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79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4" name="Text Box 468"/>
          <p:cNvSpPr txBox="1">
            <a:spLocks noChangeArrowheads="1"/>
          </p:cNvSpPr>
          <p:nvPr/>
        </p:nvSpPr>
        <p:spPr bwMode="auto">
          <a:xfrm rot="20700000">
            <a:off x="755650" y="1527277"/>
            <a:ext cx="42068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mtClean="0">
                <a:solidFill>
                  <a:srgbClr val="404040"/>
                </a:solidFill>
                <a:latin typeface="Arial Black" pitchFamily="34" charset="0"/>
              </a:rPr>
              <a:t>Pictures speak 1,000 words!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404040"/>
                </a:solidFill>
                <a:latin typeface="Arial" pitchFamily="34" charset="0"/>
              </a:rPr>
              <a:t>Catch The feel of Design in contemporary colors and styles.</a:t>
            </a:r>
          </a:p>
        </p:txBody>
      </p:sp>
      <p:sp>
        <p:nvSpPr>
          <p:cNvPr id="85" name="Text Box 469"/>
          <p:cNvSpPr txBox="1">
            <a:spLocks noChangeArrowheads="1"/>
          </p:cNvSpPr>
          <p:nvPr/>
        </p:nvSpPr>
        <p:spPr bwMode="auto">
          <a:xfrm rot="20700000">
            <a:off x="1433513" y="3330677"/>
            <a:ext cx="13716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Each work is 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featured with 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simplicity but 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supreme 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beauty</a:t>
            </a:r>
          </a:p>
        </p:txBody>
      </p:sp>
      <p:sp>
        <p:nvSpPr>
          <p:cNvPr id="86" name="Text Box 470"/>
          <p:cNvSpPr txBox="1">
            <a:spLocks noChangeArrowheads="1"/>
          </p:cNvSpPr>
          <p:nvPr/>
        </p:nvSpPr>
        <p:spPr bwMode="auto">
          <a:xfrm rot="20700000">
            <a:off x="3065463" y="2716315"/>
            <a:ext cx="157321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          Each work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        is featured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      with 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    simplicity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  but supreme 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beauty</a:t>
            </a:r>
          </a:p>
        </p:txBody>
      </p:sp>
      <p:sp>
        <p:nvSpPr>
          <p:cNvPr id="87" name="Text Box 471"/>
          <p:cNvSpPr txBox="1">
            <a:spLocks noChangeArrowheads="1"/>
          </p:cNvSpPr>
          <p:nvPr/>
        </p:nvSpPr>
        <p:spPr bwMode="auto">
          <a:xfrm rot="20700000">
            <a:off x="4602163" y="2319440"/>
            <a:ext cx="157321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          Each work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        is featured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      with 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    simplicity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  but supreme 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beauty</a:t>
            </a:r>
          </a:p>
        </p:txBody>
      </p:sp>
      <p:sp>
        <p:nvSpPr>
          <p:cNvPr id="88" name="Text Box 472"/>
          <p:cNvSpPr txBox="1">
            <a:spLocks noChangeArrowheads="1"/>
          </p:cNvSpPr>
          <p:nvPr/>
        </p:nvSpPr>
        <p:spPr bwMode="auto">
          <a:xfrm rot="20700000">
            <a:off x="6161088" y="1922565"/>
            <a:ext cx="157321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          Each work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        is featured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      with 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    simplicity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  but supreme </a:t>
            </a:r>
          </a:p>
          <a:p>
            <a:pPr eaLnBrk="1" latinLnBrk="1" hangingPunct="1"/>
            <a:r>
              <a:rPr lang="en-US" altLang="zh-CN" sz="1200" smtClean="0">
                <a:solidFill>
                  <a:srgbClr val="FFFFFF"/>
                </a:solidFill>
                <a:latin typeface="Arial Black" pitchFamily="34" charset="0"/>
              </a:rPr>
              <a:t>beauty</a:t>
            </a:r>
          </a:p>
        </p:txBody>
      </p:sp>
      <p:sp>
        <p:nvSpPr>
          <p:cNvPr id="89" name="Text Box 473"/>
          <p:cNvSpPr txBox="1">
            <a:spLocks noChangeArrowheads="1"/>
          </p:cNvSpPr>
          <p:nvPr/>
        </p:nvSpPr>
        <p:spPr bwMode="auto">
          <a:xfrm rot="20700000">
            <a:off x="4608513" y="3471965"/>
            <a:ext cx="3167062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eaLnBrk="1" latinLnBrk="1" hangingPunct="1"/>
            <a:r>
              <a:rPr lang="en-US" altLang="zh-CN" smtClean="0">
                <a:solidFill>
                  <a:srgbClr val="404040"/>
                </a:solidFill>
                <a:latin typeface="Arial Black" pitchFamily="34" charset="0"/>
              </a:rPr>
              <a:t>Creative Visual Aids!</a:t>
            </a:r>
          </a:p>
          <a:p>
            <a:pPr algn="r" eaLnBrk="1" latinLnBrk="1" hangingPunct="1"/>
            <a:r>
              <a:rPr lang="en-US" altLang="zh-CN" sz="1200" smtClean="0">
                <a:solidFill>
                  <a:srgbClr val="404040"/>
                </a:solidFill>
                <a:latin typeface="Arial" pitchFamily="34" charset="0"/>
              </a:rPr>
              <a:t>Feel the touch of Design on the cutting edge</a:t>
            </a:r>
          </a:p>
        </p:txBody>
      </p:sp>
      <p:sp>
        <p:nvSpPr>
          <p:cNvPr id="90" name="Rectangle 474"/>
          <p:cNvSpPr>
            <a:spLocks noChangeArrowheads="1"/>
          </p:cNvSpPr>
          <p:nvPr/>
        </p:nvSpPr>
        <p:spPr bwMode="auto">
          <a:xfrm rot="20700000">
            <a:off x="-500063" y="2965552"/>
            <a:ext cx="1617663" cy="1981200"/>
          </a:xfrm>
          <a:prstGeom prst="rect">
            <a:avLst/>
          </a:prstGeom>
          <a:solidFill>
            <a:srgbClr val="BFBFB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1" name="Freeform 475"/>
          <p:cNvSpPr>
            <a:spLocks/>
          </p:cNvSpPr>
          <p:nvPr/>
        </p:nvSpPr>
        <p:spPr bwMode="auto">
          <a:xfrm rot="20700000">
            <a:off x="7416800" y="519215"/>
            <a:ext cx="3925888" cy="1963737"/>
          </a:xfrm>
          <a:custGeom>
            <a:avLst/>
            <a:gdLst>
              <a:gd name="T0" fmla="*/ 288 w 2304"/>
              <a:gd name="T1" fmla="*/ 576 h 1152"/>
              <a:gd name="T2" fmla="*/ 0 w 2304"/>
              <a:gd name="T3" fmla="*/ 0 h 1152"/>
              <a:gd name="T4" fmla="*/ 2016 w 2304"/>
              <a:gd name="T5" fmla="*/ 0 h 1152"/>
              <a:gd name="T6" fmla="*/ 2304 w 2304"/>
              <a:gd name="T7" fmla="*/ 576 h 1152"/>
              <a:gd name="T8" fmla="*/ 2016 w 2304"/>
              <a:gd name="T9" fmla="*/ 1152 h 1152"/>
              <a:gd name="T10" fmla="*/ 0 w 2304"/>
              <a:gd name="T11" fmla="*/ 1152 h 1152"/>
              <a:gd name="T12" fmla="*/ 288 w 2304"/>
              <a:gd name="T13" fmla="*/ 576 h 1152"/>
              <a:gd name="T14" fmla="*/ 0 w 2304"/>
              <a:gd name="T15" fmla="*/ 0 h 1152"/>
              <a:gd name="T16" fmla="*/ 2304 w 2304"/>
              <a:gd name="T17" fmla="*/ 1152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T14" t="T15" r="T16" b="T17"/>
            <a:pathLst>
              <a:path w="2304" h="1152">
                <a:moveTo>
                  <a:pt x="288" y="576"/>
                </a:moveTo>
                <a:lnTo>
                  <a:pt x="0" y="0"/>
                </a:lnTo>
                <a:lnTo>
                  <a:pt x="2016" y="0"/>
                </a:lnTo>
                <a:lnTo>
                  <a:pt x="2304" y="576"/>
                </a:lnTo>
                <a:lnTo>
                  <a:pt x="2016" y="1152"/>
                </a:lnTo>
                <a:lnTo>
                  <a:pt x="0" y="1152"/>
                </a:lnTo>
                <a:lnTo>
                  <a:pt x="288" y="576"/>
                </a:lnTo>
                <a:close/>
              </a:path>
            </a:pathLst>
          </a:custGeom>
          <a:solidFill>
            <a:srgbClr val="BFBFB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2" name="Freeform 467"/>
          <p:cNvSpPr>
            <a:spLocks noEditPoints="1"/>
          </p:cNvSpPr>
          <p:nvPr/>
        </p:nvSpPr>
        <p:spPr bwMode="auto">
          <a:xfrm>
            <a:off x="1090960" y="4625920"/>
            <a:ext cx="6483350" cy="1959226"/>
          </a:xfrm>
          <a:custGeom>
            <a:avLst/>
            <a:gdLst>
              <a:gd name="T0" fmla="*/ 4068 w 4062"/>
              <a:gd name="T1" fmla="*/ 1012 h 1080"/>
              <a:gd name="T2" fmla="*/ 3229 w 4062"/>
              <a:gd name="T3" fmla="*/ 786 h 1080"/>
              <a:gd name="T4" fmla="*/ 3290 w 4062"/>
              <a:gd name="T5" fmla="*/ 1086 h 1080"/>
              <a:gd name="T6" fmla="*/ 4084 w 4062"/>
              <a:gd name="T7" fmla="*/ 1086 h 1080"/>
              <a:gd name="T8" fmla="*/ 4068 w 4062"/>
              <a:gd name="T9" fmla="*/ 1012 h 1080"/>
              <a:gd name="T10" fmla="*/ 2250 w 4062"/>
              <a:gd name="T11" fmla="*/ 523 h 1080"/>
              <a:gd name="T12" fmla="*/ 2365 w 4062"/>
              <a:gd name="T13" fmla="*/ 1086 h 1080"/>
              <a:gd name="T14" fmla="*/ 3157 w 4062"/>
              <a:gd name="T15" fmla="*/ 1086 h 1080"/>
              <a:gd name="T16" fmla="*/ 3089 w 4062"/>
              <a:gd name="T17" fmla="*/ 748 h 1080"/>
              <a:gd name="T18" fmla="*/ 2250 w 4062"/>
              <a:gd name="T19" fmla="*/ 523 h 1080"/>
              <a:gd name="T20" fmla="*/ 1271 w 4062"/>
              <a:gd name="T21" fmla="*/ 261 h 1080"/>
              <a:gd name="T22" fmla="*/ 1400 w 4062"/>
              <a:gd name="T23" fmla="*/ 897 h 1080"/>
              <a:gd name="T24" fmla="*/ 1233 w 4062"/>
              <a:gd name="T25" fmla="*/ 1086 h 1080"/>
              <a:gd name="T26" fmla="*/ 2232 w 4062"/>
              <a:gd name="T27" fmla="*/ 1086 h 1080"/>
              <a:gd name="T28" fmla="*/ 2109 w 4062"/>
              <a:gd name="T29" fmla="*/ 487 h 1080"/>
              <a:gd name="T30" fmla="*/ 1271 w 4062"/>
              <a:gd name="T31" fmla="*/ 261 h 1080"/>
              <a:gd name="T32" fmla="*/ 1130 w 4062"/>
              <a:gd name="T33" fmla="*/ 223 h 1080"/>
              <a:gd name="T34" fmla="*/ 292 w 4062"/>
              <a:gd name="T35" fmla="*/ 0 h 1080"/>
              <a:gd name="T36" fmla="*/ 0 w 4062"/>
              <a:gd name="T37" fmla="*/ 1086 h 1080"/>
              <a:gd name="T38" fmla="*/ 1060 w 4062"/>
              <a:gd name="T39" fmla="*/ 1086 h 1080"/>
              <a:gd name="T40" fmla="*/ 1261 w 4062"/>
              <a:gd name="T41" fmla="*/ 859 h 1080"/>
              <a:gd name="T42" fmla="*/ 1130 w 4062"/>
              <a:gd name="T43" fmla="*/ 223 h 108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062"/>
              <a:gd name="T67" fmla="*/ 0 h 1080"/>
              <a:gd name="T68" fmla="*/ 4062 w 4062"/>
              <a:gd name="T69" fmla="*/ 1080 h 1080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062" h="1080">
                <a:moveTo>
                  <a:pt x="4046" y="1006"/>
                </a:moveTo>
                <a:lnTo>
                  <a:pt x="3212" y="782"/>
                </a:lnTo>
                <a:lnTo>
                  <a:pt x="3272" y="1080"/>
                </a:lnTo>
                <a:lnTo>
                  <a:pt x="4062" y="1080"/>
                </a:lnTo>
                <a:lnTo>
                  <a:pt x="4046" y="1006"/>
                </a:lnTo>
                <a:close/>
                <a:moveTo>
                  <a:pt x="2238" y="520"/>
                </a:moveTo>
                <a:lnTo>
                  <a:pt x="2352" y="1080"/>
                </a:lnTo>
                <a:lnTo>
                  <a:pt x="3140" y="1080"/>
                </a:lnTo>
                <a:lnTo>
                  <a:pt x="3072" y="744"/>
                </a:lnTo>
                <a:lnTo>
                  <a:pt x="2238" y="520"/>
                </a:lnTo>
                <a:close/>
                <a:moveTo>
                  <a:pt x="1264" y="260"/>
                </a:moveTo>
                <a:lnTo>
                  <a:pt x="1392" y="892"/>
                </a:lnTo>
                <a:lnTo>
                  <a:pt x="1226" y="1080"/>
                </a:lnTo>
                <a:lnTo>
                  <a:pt x="2220" y="1080"/>
                </a:lnTo>
                <a:lnTo>
                  <a:pt x="2098" y="484"/>
                </a:lnTo>
                <a:lnTo>
                  <a:pt x="1264" y="260"/>
                </a:lnTo>
                <a:close/>
                <a:moveTo>
                  <a:pt x="1124" y="222"/>
                </a:moveTo>
                <a:lnTo>
                  <a:pt x="290" y="0"/>
                </a:lnTo>
                <a:lnTo>
                  <a:pt x="0" y="1080"/>
                </a:lnTo>
                <a:lnTo>
                  <a:pt x="1054" y="1080"/>
                </a:lnTo>
                <a:lnTo>
                  <a:pt x="1254" y="854"/>
                </a:lnTo>
                <a:lnTo>
                  <a:pt x="1124" y="222"/>
                </a:lnTo>
                <a:close/>
              </a:path>
            </a:pathLst>
          </a:cu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9496" tIns="49748" rIns="99496" bIns="49748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62669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2"/>
          <p:cNvGrpSpPr>
            <a:grpSpLocks/>
          </p:cNvGrpSpPr>
          <p:nvPr/>
        </p:nvGrpSpPr>
        <p:grpSpPr bwMode="auto">
          <a:xfrm>
            <a:off x="4888037" y="1052736"/>
            <a:ext cx="2189163" cy="2182812"/>
            <a:chOff x="0" y="0"/>
            <a:chExt cx="1379" cy="1375"/>
          </a:xfrm>
        </p:grpSpPr>
        <p:pic>
          <p:nvPicPr>
            <p:cNvPr id="72" name="Oval 42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9" cy="1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" name="Text Box 4"/>
            <p:cNvSpPr txBox="1">
              <a:spLocks noChangeArrowheads="1"/>
            </p:cNvSpPr>
            <p:nvPr/>
          </p:nvSpPr>
          <p:spPr bwMode="auto">
            <a:xfrm>
              <a:off x="221" y="216"/>
              <a:ext cx="828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sp>
        <p:nvSpPr>
          <p:cNvPr id="74" name="Oval 424"/>
          <p:cNvSpPr>
            <a:spLocks noChangeArrowheads="1"/>
          </p:cNvSpPr>
          <p:nvPr/>
        </p:nvSpPr>
        <p:spPr bwMode="auto">
          <a:xfrm>
            <a:off x="5334125" y="1355948"/>
            <a:ext cx="312737" cy="3111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7ABF5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5" name="Oval 425"/>
          <p:cNvSpPr>
            <a:spLocks noChangeArrowheads="1"/>
          </p:cNvSpPr>
          <p:nvPr/>
        </p:nvSpPr>
        <p:spPr bwMode="auto">
          <a:xfrm>
            <a:off x="3419600" y="4488086"/>
            <a:ext cx="4932362" cy="1624012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6" name="Freeform 428"/>
          <p:cNvSpPr>
            <a:spLocks/>
          </p:cNvSpPr>
          <p:nvPr/>
        </p:nvSpPr>
        <p:spPr bwMode="auto">
          <a:xfrm flipV="1">
            <a:off x="4329237" y="4877023"/>
            <a:ext cx="3116263" cy="1944688"/>
          </a:xfrm>
          <a:custGeom>
            <a:avLst/>
            <a:gdLst>
              <a:gd name="T0" fmla="*/ 1862 w 1862"/>
              <a:gd name="T1" fmla="*/ 930 h 1164"/>
              <a:gd name="T2" fmla="*/ 1856 w 1862"/>
              <a:gd name="T3" fmla="*/ 954 h 1164"/>
              <a:gd name="T4" fmla="*/ 1842 w 1862"/>
              <a:gd name="T5" fmla="*/ 978 h 1164"/>
              <a:gd name="T6" fmla="*/ 1820 w 1862"/>
              <a:gd name="T7" fmla="*/ 1000 h 1164"/>
              <a:gd name="T8" fmla="*/ 1788 w 1862"/>
              <a:gd name="T9" fmla="*/ 1020 h 1164"/>
              <a:gd name="T10" fmla="*/ 1702 w 1862"/>
              <a:gd name="T11" fmla="*/ 1060 h 1164"/>
              <a:gd name="T12" fmla="*/ 1588 w 1862"/>
              <a:gd name="T13" fmla="*/ 1094 h 1164"/>
              <a:gd name="T14" fmla="*/ 1452 w 1862"/>
              <a:gd name="T15" fmla="*/ 1124 h 1164"/>
              <a:gd name="T16" fmla="*/ 1294 w 1862"/>
              <a:gd name="T17" fmla="*/ 1144 h 1164"/>
              <a:gd name="T18" fmla="*/ 1118 w 1862"/>
              <a:gd name="T19" fmla="*/ 1158 h 1164"/>
              <a:gd name="T20" fmla="*/ 930 w 1862"/>
              <a:gd name="T21" fmla="*/ 1164 h 1164"/>
              <a:gd name="T22" fmla="*/ 744 w 1862"/>
              <a:gd name="T23" fmla="*/ 1158 h 1164"/>
              <a:gd name="T24" fmla="*/ 568 w 1862"/>
              <a:gd name="T25" fmla="*/ 1144 h 1164"/>
              <a:gd name="T26" fmla="*/ 410 w 1862"/>
              <a:gd name="T27" fmla="*/ 1124 h 1164"/>
              <a:gd name="T28" fmla="*/ 272 w 1862"/>
              <a:gd name="T29" fmla="*/ 1094 h 1164"/>
              <a:gd name="T30" fmla="*/ 158 w 1862"/>
              <a:gd name="T31" fmla="*/ 1060 h 1164"/>
              <a:gd name="T32" fmla="*/ 74 w 1862"/>
              <a:gd name="T33" fmla="*/ 1020 h 1164"/>
              <a:gd name="T34" fmla="*/ 42 w 1862"/>
              <a:gd name="T35" fmla="*/ 1000 h 1164"/>
              <a:gd name="T36" fmla="*/ 18 w 1862"/>
              <a:gd name="T37" fmla="*/ 978 h 1164"/>
              <a:gd name="T38" fmla="*/ 4 w 1862"/>
              <a:gd name="T39" fmla="*/ 954 h 1164"/>
              <a:gd name="T40" fmla="*/ 0 w 1862"/>
              <a:gd name="T41" fmla="*/ 930 h 1164"/>
              <a:gd name="T42" fmla="*/ 4 w 1862"/>
              <a:gd name="T43" fmla="*/ 836 h 1164"/>
              <a:gd name="T44" fmla="*/ 18 w 1862"/>
              <a:gd name="T45" fmla="*/ 742 h 1164"/>
              <a:gd name="T46" fmla="*/ 42 w 1862"/>
              <a:gd name="T47" fmla="*/ 654 h 1164"/>
              <a:gd name="T48" fmla="*/ 74 w 1862"/>
              <a:gd name="T49" fmla="*/ 568 h 1164"/>
              <a:gd name="T50" fmla="*/ 112 w 1862"/>
              <a:gd name="T51" fmla="*/ 486 h 1164"/>
              <a:gd name="T52" fmla="*/ 158 w 1862"/>
              <a:gd name="T53" fmla="*/ 410 h 1164"/>
              <a:gd name="T54" fmla="*/ 212 w 1862"/>
              <a:gd name="T55" fmla="*/ 338 h 1164"/>
              <a:gd name="T56" fmla="*/ 272 w 1862"/>
              <a:gd name="T57" fmla="*/ 272 h 1164"/>
              <a:gd name="T58" fmla="*/ 338 w 1862"/>
              <a:gd name="T59" fmla="*/ 212 h 1164"/>
              <a:gd name="T60" fmla="*/ 410 w 1862"/>
              <a:gd name="T61" fmla="*/ 158 h 1164"/>
              <a:gd name="T62" fmla="*/ 488 w 1862"/>
              <a:gd name="T63" fmla="*/ 112 h 1164"/>
              <a:gd name="T64" fmla="*/ 568 w 1862"/>
              <a:gd name="T65" fmla="*/ 72 h 1164"/>
              <a:gd name="T66" fmla="*/ 654 w 1862"/>
              <a:gd name="T67" fmla="*/ 42 h 1164"/>
              <a:gd name="T68" fmla="*/ 744 w 1862"/>
              <a:gd name="T69" fmla="*/ 18 h 1164"/>
              <a:gd name="T70" fmla="*/ 836 w 1862"/>
              <a:gd name="T71" fmla="*/ 4 h 1164"/>
              <a:gd name="T72" fmla="*/ 930 w 1862"/>
              <a:gd name="T73" fmla="*/ 0 h 1164"/>
              <a:gd name="T74" fmla="*/ 1026 w 1862"/>
              <a:gd name="T75" fmla="*/ 4 h 1164"/>
              <a:gd name="T76" fmla="*/ 1118 w 1862"/>
              <a:gd name="T77" fmla="*/ 18 h 1164"/>
              <a:gd name="T78" fmla="*/ 1208 w 1862"/>
              <a:gd name="T79" fmla="*/ 42 h 1164"/>
              <a:gd name="T80" fmla="*/ 1294 w 1862"/>
              <a:gd name="T81" fmla="*/ 72 h 1164"/>
              <a:gd name="T82" fmla="*/ 1374 w 1862"/>
              <a:gd name="T83" fmla="*/ 112 h 1164"/>
              <a:gd name="T84" fmla="*/ 1452 w 1862"/>
              <a:gd name="T85" fmla="*/ 158 h 1164"/>
              <a:gd name="T86" fmla="*/ 1522 w 1862"/>
              <a:gd name="T87" fmla="*/ 212 h 1164"/>
              <a:gd name="T88" fmla="*/ 1588 w 1862"/>
              <a:gd name="T89" fmla="*/ 272 h 1164"/>
              <a:gd name="T90" fmla="*/ 1650 w 1862"/>
              <a:gd name="T91" fmla="*/ 338 h 1164"/>
              <a:gd name="T92" fmla="*/ 1702 w 1862"/>
              <a:gd name="T93" fmla="*/ 410 h 1164"/>
              <a:gd name="T94" fmla="*/ 1750 w 1862"/>
              <a:gd name="T95" fmla="*/ 486 h 1164"/>
              <a:gd name="T96" fmla="*/ 1788 w 1862"/>
              <a:gd name="T97" fmla="*/ 568 h 1164"/>
              <a:gd name="T98" fmla="*/ 1820 w 1862"/>
              <a:gd name="T99" fmla="*/ 654 h 1164"/>
              <a:gd name="T100" fmla="*/ 1842 w 1862"/>
              <a:gd name="T101" fmla="*/ 742 h 1164"/>
              <a:gd name="T102" fmla="*/ 1856 w 1862"/>
              <a:gd name="T103" fmla="*/ 836 h 1164"/>
              <a:gd name="T104" fmla="*/ 1862 w 1862"/>
              <a:gd name="T105" fmla="*/ 930 h 1164"/>
              <a:gd name="T106" fmla="*/ 0 w 1862"/>
              <a:gd name="T107" fmla="*/ 0 h 1164"/>
              <a:gd name="T108" fmla="*/ 1862 w 1862"/>
              <a:gd name="T109" fmla="*/ 1164 h 1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T106" t="T107" r="T108" b="T109"/>
            <a:pathLst>
              <a:path w="1862" h="1164">
                <a:moveTo>
                  <a:pt x="1862" y="930"/>
                </a:moveTo>
                <a:lnTo>
                  <a:pt x="1862" y="930"/>
                </a:lnTo>
                <a:lnTo>
                  <a:pt x="1860" y="942"/>
                </a:lnTo>
                <a:lnTo>
                  <a:pt x="1856" y="954"/>
                </a:lnTo>
                <a:lnTo>
                  <a:pt x="1850" y="966"/>
                </a:lnTo>
                <a:lnTo>
                  <a:pt x="1842" y="978"/>
                </a:lnTo>
                <a:lnTo>
                  <a:pt x="1832" y="988"/>
                </a:lnTo>
                <a:lnTo>
                  <a:pt x="1820" y="1000"/>
                </a:lnTo>
                <a:lnTo>
                  <a:pt x="1806" y="1010"/>
                </a:lnTo>
                <a:lnTo>
                  <a:pt x="1788" y="1020"/>
                </a:lnTo>
                <a:lnTo>
                  <a:pt x="1750" y="1042"/>
                </a:lnTo>
                <a:lnTo>
                  <a:pt x="1702" y="1060"/>
                </a:lnTo>
                <a:lnTo>
                  <a:pt x="1650" y="1078"/>
                </a:lnTo>
                <a:lnTo>
                  <a:pt x="1588" y="1094"/>
                </a:lnTo>
                <a:lnTo>
                  <a:pt x="1522" y="1110"/>
                </a:lnTo>
                <a:lnTo>
                  <a:pt x="1452" y="1124"/>
                </a:lnTo>
                <a:lnTo>
                  <a:pt x="1374" y="1134"/>
                </a:lnTo>
                <a:lnTo>
                  <a:pt x="1294" y="1144"/>
                </a:lnTo>
                <a:lnTo>
                  <a:pt x="1208" y="1152"/>
                </a:lnTo>
                <a:lnTo>
                  <a:pt x="1118" y="1158"/>
                </a:lnTo>
                <a:lnTo>
                  <a:pt x="1026" y="1162"/>
                </a:lnTo>
                <a:lnTo>
                  <a:pt x="930" y="1164"/>
                </a:lnTo>
                <a:lnTo>
                  <a:pt x="836" y="1162"/>
                </a:lnTo>
                <a:lnTo>
                  <a:pt x="744" y="1158"/>
                </a:lnTo>
                <a:lnTo>
                  <a:pt x="654" y="1152"/>
                </a:lnTo>
                <a:lnTo>
                  <a:pt x="568" y="1144"/>
                </a:lnTo>
                <a:lnTo>
                  <a:pt x="488" y="1134"/>
                </a:lnTo>
                <a:lnTo>
                  <a:pt x="410" y="1124"/>
                </a:lnTo>
                <a:lnTo>
                  <a:pt x="338" y="1110"/>
                </a:lnTo>
                <a:lnTo>
                  <a:pt x="272" y="1094"/>
                </a:lnTo>
                <a:lnTo>
                  <a:pt x="212" y="1078"/>
                </a:lnTo>
                <a:lnTo>
                  <a:pt x="158" y="1060"/>
                </a:lnTo>
                <a:lnTo>
                  <a:pt x="112" y="1042"/>
                </a:lnTo>
                <a:lnTo>
                  <a:pt x="74" y="1020"/>
                </a:lnTo>
                <a:lnTo>
                  <a:pt x="56" y="1010"/>
                </a:lnTo>
                <a:lnTo>
                  <a:pt x="42" y="1000"/>
                </a:lnTo>
                <a:lnTo>
                  <a:pt x="30" y="988"/>
                </a:lnTo>
                <a:lnTo>
                  <a:pt x="18" y="978"/>
                </a:lnTo>
                <a:lnTo>
                  <a:pt x="10" y="966"/>
                </a:lnTo>
                <a:lnTo>
                  <a:pt x="4" y="954"/>
                </a:lnTo>
                <a:lnTo>
                  <a:pt x="2" y="942"/>
                </a:lnTo>
                <a:lnTo>
                  <a:pt x="0" y="930"/>
                </a:lnTo>
                <a:lnTo>
                  <a:pt x="2" y="882"/>
                </a:lnTo>
                <a:lnTo>
                  <a:pt x="4" y="836"/>
                </a:lnTo>
                <a:lnTo>
                  <a:pt x="10" y="788"/>
                </a:lnTo>
                <a:lnTo>
                  <a:pt x="18" y="742"/>
                </a:lnTo>
                <a:lnTo>
                  <a:pt x="30" y="698"/>
                </a:lnTo>
                <a:lnTo>
                  <a:pt x="42" y="654"/>
                </a:lnTo>
                <a:lnTo>
                  <a:pt x="56" y="610"/>
                </a:lnTo>
                <a:lnTo>
                  <a:pt x="74" y="568"/>
                </a:lnTo>
                <a:lnTo>
                  <a:pt x="92" y="526"/>
                </a:lnTo>
                <a:lnTo>
                  <a:pt x="112" y="486"/>
                </a:lnTo>
                <a:lnTo>
                  <a:pt x="134" y="448"/>
                </a:lnTo>
                <a:lnTo>
                  <a:pt x="158" y="410"/>
                </a:lnTo>
                <a:lnTo>
                  <a:pt x="184" y="374"/>
                </a:lnTo>
                <a:lnTo>
                  <a:pt x="212" y="338"/>
                </a:lnTo>
                <a:lnTo>
                  <a:pt x="242" y="304"/>
                </a:lnTo>
                <a:lnTo>
                  <a:pt x="272" y="272"/>
                </a:lnTo>
                <a:lnTo>
                  <a:pt x="304" y="242"/>
                </a:lnTo>
                <a:lnTo>
                  <a:pt x="338" y="212"/>
                </a:lnTo>
                <a:lnTo>
                  <a:pt x="374" y="184"/>
                </a:lnTo>
                <a:lnTo>
                  <a:pt x="410" y="158"/>
                </a:lnTo>
                <a:lnTo>
                  <a:pt x="448" y="134"/>
                </a:lnTo>
                <a:lnTo>
                  <a:pt x="488" y="112"/>
                </a:lnTo>
                <a:lnTo>
                  <a:pt x="528" y="92"/>
                </a:lnTo>
                <a:lnTo>
                  <a:pt x="568" y="72"/>
                </a:lnTo>
                <a:lnTo>
                  <a:pt x="610" y="56"/>
                </a:lnTo>
                <a:lnTo>
                  <a:pt x="654" y="42"/>
                </a:lnTo>
                <a:lnTo>
                  <a:pt x="698" y="28"/>
                </a:lnTo>
                <a:lnTo>
                  <a:pt x="744" y="18"/>
                </a:lnTo>
                <a:lnTo>
                  <a:pt x="790" y="10"/>
                </a:lnTo>
                <a:lnTo>
                  <a:pt x="836" y="4"/>
                </a:lnTo>
                <a:lnTo>
                  <a:pt x="882" y="0"/>
                </a:lnTo>
                <a:lnTo>
                  <a:pt x="930" y="0"/>
                </a:lnTo>
                <a:lnTo>
                  <a:pt x="978" y="0"/>
                </a:lnTo>
                <a:lnTo>
                  <a:pt x="1026" y="4"/>
                </a:lnTo>
                <a:lnTo>
                  <a:pt x="1072" y="10"/>
                </a:lnTo>
                <a:lnTo>
                  <a:pt x="1118" y="18"/>
                </a:lnTo>
                <a:lnTo>
                  <a:pt x="1164" y="28"/>
                </a:lnTo>
                <a:lnTo>
                  <a:pt x="1208" y="42"/>
                </a:lnTo>
                <a:lnTo>
                  <a:pt x="1250" y="56"/>
                </a:lnTo>
                <a:lnTo>
                  <a:pt x="1294" y="72"/>
                </a:lnTo>
                <a:lnTo>
                  <a:pt x="1334" y="92"/>
                </a:lnTo>
                <a:lnTo>
                  <a:pt x="1374" y="112"/>
                </a:lnTo>
                <a:lnTo>
                  <a:pt x="1414" y="134"/>
                </a:lnTo>
                <a:lnTo>
                  <a:pt x="1452" y="158"/>
                </a:lnTo>
                <a:lnTo>
                  <a:pt x="1488" y="184"/>
                </a:lnTo>
                <a:lnTo>
                  <a:pt x="1522" y="212"/>
                </a:lnTo>
                <a:lnTo>
                  <a:pt x="1556" y="242"/>
                </a:lnTo>
                <a:lnTo>
                  <a:pt x="1588" y="272"/>
                </a:lnTo>
                <a:lnTo>
                  <a:pt x="1620" y="304"/>
                </a:lnTo>
                <a:lnTo>
                  <a:pt x="1650" y="338"/>
                </a:lnTo>
                <a:lnTo>
                  <a:pt x="1676" y="374"/>
                </a:lnTo>
                <a:lnTo>
                  <a:pt x="1702" y="410"/>
                </a:lnTo>
                <a:lnTo>
                  <a:pt x="1726" y="448"/>
                </a:lnTo>
                <a:lnTo>
                  <a:pt x="1750" y="486"/>
                </a:lnTo>
                <a:lnTo>
                  <a:pt x="1770" y="526"/>
                </a:lnTo>
                <a:lnTo>
                  <a:pt x="1788" y="568"/>
                </a:lnTo>
                <a:lnTo>
                  <a:pt x="1806" y="610"/>
                </a:lnTo>
                <a:lnTo>
                  <a:pt x="1820" y="654"/>
                </a:lnTo>
                <a:lnTo>
                  <a:pt x="1832" y="698"/>
                </a:lnTo>
                <a:lnTo>
                  <a:pt x="1842" y="742"/>
                </a:lnTo>
                <a:lnTo>
                  <a:pt x="1850" y="788"/>
                </a:lnTo>
                <a:lnTo>
                  <a:pt x="1856" y="836"/>
                </a:lnTo>
                <a:lnTo>
                  <a:pt x="1860" y="882"/>
                </a:lnTo>
                <a:lnTo>
                  <a:pt x="1862" y="930"/>
                </a:lnTo>
                <a:close/>
              </a:path>
            </a:pathLst>
          </a:custGeom>
          <a:solidFill>
            <a:srgbClr val="595959">
              <a:alpha val="14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7" name="Oval 429"/>
          <p:cNvSpPr>
            <a:spLocks noChangeArrowheads="1"/>
          </p:cNvSpPr>
          <p:nvPr/>
        </p:nvSpPr>
        <p:spPr bwMode="auto">
          <a:xfrm flipV="1">
            <a:off x="4973762" y="5907311"/>
            <a:ext cx="522288" cy="520700"/>
          </a:xfrm>
          <a:prstGeom prst="ellipse">
            <a:avLst/>
          </a:prstGeom>
          <a:gradFill rotWithShape="1">
            <a:gsLst>
              <a:gs pos="0">
                <a:srgbClr val="FFFFFF">
                  <a:alpha val="29999"/>
                </a:srgbClr>
              </a:gs>
              <a:gs pos="100000">
                <a:srgbClr val="67ABF5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78" name="Group 9"/>
          <p:cNvGrpSpPr>
            <a:grpSpLocks/>
          </p:cNvGrpSpPr>
          <p:nvPr/>
        </p:nvGrpSpPr>
        <p:grpSpPr bwMode="auto">
          <a:xfrm>
            <a:off x="4248275" y="3497486"/>
            <a:ext cx="3444875" cy="2286000"/>
            <a:chOff x="0" y="0"/>
            <a:chExt cx="2170" cy="1440"/>
          </a:xfrm>
        </p:grpSpPr>
        <p:pic>
          <p:nvPicPr>
            <p:cNvPr id="79" name="Freeform 43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170" cy="1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" name="Text Box 11"/>
            <p:cNvSpPr txBox="1">
              <a:spLocks noChangeArrowheads="1"/>
            </p:cNvSpPr>
            <p:nvPr/>
          </p:nvSpPr>
          <p:spPr bwMode="auto">
            <a:xfrm>
              <a:off x="51" y="47"/>
              <a:ext cx="1963" cy="1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sp>
        <p:nvSpPr>
          <p:cNvPr id="81" name="Oval 432"/>
          <p:cNvSpPr>
            <a:spLocks noChangeArrowheads="1"/>
          </p:cNvSpPr>
          <p:nvPr/>
        </p:nvSpPr>
        <p:spPr bwMode="auto">
          <a:xfrm>
            <a:off x="4973762" y="3967386"/>
            <a:ext cx="522288" cy="520700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67ABF5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2" name="Text Box 433"/>
          <p:cNvSpPr txBox="1">
            <a:spLocks noChangeArrowheads="1"/>
          </p:cNvSpPr>
          <p:nvPr/>
        </p:nvSpPr>
        <p:spPr bwMode="auto">
          <a:xfrm>
            <a:off x="4319712" y="3988023"/>
            <a:ext cx="3132138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en-US" altLang="zh-CN" sz="2800" smtClean="0">
                <a:solidFill>
                  <a:srgbClr val="000000"/>
                </a:solidFill>
                <a:latin typeface="Arial Black" pitchFamily="34" charset="0"/>
              </a:rPr>
              <a:t>Stylish</a:t>
            </a:r>
          </a:p>
          <a:p>
            <a:pPr algn="ctr" eaLnBrk="1" latinLnBrk="1" hangingPunct="1"/>
            <a:r>
              <a:rPr lang="en-US" altLang="zh-CN" sz="2800" smtClean="0">
                <a:solidFill>
                  <a:srgbClr val="000000"/>
                </a:solidFill>
                <a:latin typeface="Arial Black" pitchFamily="34" charset="0"/>
              </a:rPr>
              <a:t>templates</a:t>
            </a:r>
          </a:p>
          <a:p>
            <a:pPr algn="ctr" eaLnBrk="1" latinLnBrk="1" hangingPunct="1"/>
            <a:r>
              <a:rPr lang="en-US" altLang="zh-CN" sz="1200" smtClean="0">
                <a:solidFill>
                  <a:srgbClr val="000000"/>
                </a:solidFill>
                <a:latin typeface="Arial Black" pitchFamily="34" charset="0"/>
              </a:rPr>
              <a:t>can be a valuable aid to</a:t>
            </a:r>
          </a:p>
          <a:p>
            <a:pPr algn="ctr" eaLnBrk="1" latinLnBrk="1" hangingPunct="1"/>
            <a:r>
              <a:rPr lang="en-US" altLang="zh-CN" sz="1200" smtClean="0">
                <a:solidFill>
                  <a:srgbClr val="000000"/>
                </a:solidFill>
                <a:latin typeface="Arial Black" pitchFamily="34" charset="0"/>
              </a:rPr>
              <a:t>Creative professionals</a:t>
            </a:r>
          </a:p>
        </p:txBody>
      </p:sp>
      <p:sp>
        <p:nvSpPr>
          <p:cNvPr id="83" name="Text Box 434"/>
          <p:cNvSpPr txBox="1">
            <a:spLocks noChangeArrowheads="1"/>
          </p:cNvSpPr>
          <p:nvPr/>
        </p:nvSpPr>
        <p:spPr bwMode="auto">
          <a:xfrm>
            <a:off x="5232525" y="1735361"/>
            <a:ext cx="1289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en-US" altLang="zh-CN" smtClean="0">
                <a:solidFill>
                  <a:srgbClr val="000000"/>
                </a:solidFill>
                <a:latin typeface="Arial Black" pitchFamily="34" charset="0"/>
              </a:rPr>
              <a:t>Clarity &amp;</a:t>
            </a:r>
          </a:p>
          <a:p>
            <a:pPr algn="ctr" eaLnBrk="1" latinLnBrk="1" hangingPunct="1"/>
            <a:r>
              <a:rPr lang="en-US" altLang="zh-CN" smtClean="0">
                <a:solidFill>
                  <a:srgbClr val="000000"/>
                </a:solidFill>
                <a:latin typeface="Arial Black" pitchFamily="34" charset="0"/>
              </a:rPr>
              <a:t>Impact</a:t>
            </a:r>
          </a:p>
        </p:txBody>
      </p:sp>
      <p:sp>
        <p:nvSpPr>
          <p:cNvPr id="84" name="AutoShape 435"/>
          <p:cNvSpPr>
            <a:spLocks noChangeArrowheads="1"/>
          </p:cNvSpPr>
          <p:nvPr/>
        </p:nvSpPr>
        <p:spPr bwMode="auto">
          <a:xfrm>
            <a:off x="5435725" y="2816448"/>
            <a:ext cx="914400" cy="754063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rgbClr val="7F7F7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5" name="Freeform 436"/>
          <p:cNvSpPr>
            <a:spLocks/>
          </p:cNvSpPr>
          <p:nvPr/>
        </p:nvSpPr>
        <p:spPr bwMode="auto">
          <a:xfrm>
            <a:off x="5111875" y="1159098"/>
            <a:ext cx="1584325" cy="525463"/>
          </a:xfrm>
          <a:custGeom>
            <a:avLst/>
            <a:gdLst>
              <a:gd name="T0" fmla="*/ 0 w 4756"/>
              <a:gd name="T1" fmla="*/ 1576 h 1576"/>
              <a:gd name="T2" fmla="*/ 50 w 4756"/>
              <a:gd name="T3" fmla="*/ 1462 h 1576"/>
              <a:gd name="T4" fmla="*/ 108 w 4756"/>
              <a:gd name="T5" fmla="*/ 1350 h 1576"/>
              <a:gd name="T6" fmla="*/ 170 w 4756"/>
              <a:gd name="T7" fmla="*/ 1242 h 1576"/>
              <a:gd name="T8" fmla="*/ 238 w 4756"/>
              <a:gd name="T9" fmla="*/ 1138 h 1576"/>
              <a:gd name="T10" fmla="*/ 310 w 4756"/>
              <a:gd name="T11" fmla="*/ 1036 h 1576"/>
              <a:gd name="T12" fmla="*/ 386 w 4756"/>
              <a:gd name="T13" fmla="*/ 940 h 1576"/>
              <a:gd name="T14" fmla="*/ 468 w 4756"/>
              <a:gd name="T15" fmla="*/ 846 h 1576"/>
              <a:gd name="T16" fmla="*/ 552 w 4756"/>
              <a:gd name="T17" fmla="*/ 756 h 1576"/>
              <a:gd name="T18" fmla="*/ 642 w 4756"/>
              <a:gd name="T19" fmla="*/ 670 h 1576"/>
              <a:gd name="T20" fmla="*/ 736 w 4756"/>
              <a:gd name="T21" fmla="*/ 590 h 1576"/>
              <a:gd name="T22" fmla="*/ 834 w 4756"/>
              <a:gd name="T23" fmla="*/ 512 h 1576"/>
              <a:gd name="T24" fmla="*/ 934 w 4756"/>
              <a:gd name="T25" fmla="*/ 440 h 1576"/>
              <a:gd name="T26" fmla="*/ 1040 w 4756"/>
              <a:gd name="T27" fmla="*/ 374 h 1576"/>
              <a:gd name="T28" fmla="*/ 1148 w 4756"/>
              <a:gd name="T29" fmla="*/ 312 h 1576"/>
              <a:gd name="T30" fmla="*/ 1258 w 4756"/>
              <a:gd name="T31" fmla="*/ 254 h 1576"/>
              <a:gd name="T32" fmla="*/ 1374 w 4756"/>
              <a:gd name="T33" fmla="*/ 202 h 1576"/>
              <a:gd name="T34" fmla="*/ 1490 w 4756"/>
              <a:gd name="T35" fmla="*/ 156 h 1576"/>
              <a:gd name="T36" fmla="*/ 1610 w 4756"/>
              <a:gd name="T37" fmla="*/ 116 h 1576"/>
              <a:gd name="T38" fmla="*/ 1732 w 4756"/>
              <a:gd name="T39" fmla="*/ 80 h 1576"/>
              <a:gd name="T40" fmla="*/ 1858 w 4756"/>
              <a:gd name="T41" fmla="*/ 52 h 1576"/>
              <a:gd name="T42" fmla="*/ 1984 w 4756"/>
              <a:gd name="T43" fmla="*/ 30 h 1576"/>
              <a:gd name="T44" fmla="*/ 2114 w 4756"/>
              <a:gd name="T45" fmla="*/ 12 h 1576"/>
              <a:gd name="T46" fmla="*/ 2246 w 4756"/>
              <a:gd name="T47" fmla="*/ 2 h 1576"/>
              <a:gd name="T48" fmla="*/ 2378 w 4756"/>
              <a:gd name="T49" fmla="*/ 0 h 1576"/>
              <a:gd name="T50" fmla="*/ 2510 w 4756"/>
              <a:gd name="T51" fmla="*/ 2 h 1576"/>
              <a:gd name="T52" fmla="*/ 2642 w 4756"/>
              <a:gd name="T53" fmla="*/ 12 h 1576"/>
              <a:gd name="T54" fmla="*/ 2772 w 4756"/>
              <a:gd name="T55" fmla="*/ 30 h 1576"/>
              <a:gd name="T56" fmla="*/ 2898 w 4756"/>
              <a:gd name="T57" fmla="*/ 52 h 1576"/>
              <a:gd name="T58" fmla="*/ 3024 w 4756"/>
              <a:gd name="T59" fmla="*/ 80 h 1576"/>
              <a:gd name="T60" fmla="*/ 3146 w 4756"/>
              <a:gd name="T61" fmla="*/ 116 h 1576"/>
              <a:gd name="T62" fmla="*/ 3266 w 4756"/>
              <a:gd name="T63" fmla="*/ 156 h 1576"/>
              <a:gd name="T64" fmla="*/ 3382 w 4756"/>
              <a:gd name="T65" fmla="*/ 202 h 1576"/>
              <a:gd name="T66" fmla="*/ 3498 w 4756"/>
              <a:gd name="T67" fmla="*/ 254 h 1576"/>
              <a:gd name="T68" fmla="*/ 3608 w 4756"/>
              <a:gd name="T69" fmla="*/ 312 h 1576"/>
              <a:gd name="T70" fmla="*/ 3716 w 4756"/>
              <a:gd name="T71" fmla="*/ 374 h 1576"/>
              <a:gd name="T72" fmla="*/ 3822 w 4756"/>
              <a:gd name="T73" fmla="*/ 440 h 1576"/>
              <a:gd name="T74" fmla="*/ 3922 w 4756"/>
              <a:gd name="T75" fmla="*/ 512 h 1576"/>
              <a:gd name="T76" fmla="*/ 4020 w 4756"/>
              <a:gd name="T77" fmla="*/ 590 h 1576"/>
              <a:gd name="T78" fmla="*/ 4114 w 4756"/>
              <a:gd name="T79" fmla="*/ 670 h 1576"/>
              <a:gd name="T80" fmla="*/ 4204 w 4756"/>
              <a:gd name="T81" fmla="*/ 756 h 1576"/>
              <a:gd name="T82" fmla="*/ 4288 w 4756"/>
              <a:gd name="T83" fmla="*/ 846 h 1576"/>
              <a:gd name="T84" fmla="*/ 4370 w 4756"/>
              <a:gd name="T85" fmla="*/ 940 h 1576"/>
              <a:gd name="T86" fmla="*/ 4446 w 4756"/>
              <a:gd name="T87" fmla="*/ 1036 h 1576"/>
              <a:gd name="T88" fmla="*/ 4518 w 4756"/>
              <a:gd name="T89" fmla="*/ 1138 h 1576"/>
              <a:gd name="T90" fmla="*/ 4586 w 4756"/>
              <a:gd name="T91" fmla="*/ 1242 h 1576"/>
              <a:gd name="T92" fmla="*/ 4648 w 4756"/>
              <a:gd name="T93" fmla="*/ 1350 h 1576"/>
              <a:gd name="T94" fmla="*/ 4706 w 4756"/>
              <a:gd name="T95" fmla="*/ 1462 h 1576"/>
              <a:gd name="T96" fmla="*/ 4756 w 4756"/>
              <a:gd name="T97" fmla="*/ 1576 h 1576"/>
              <a:gd name="T98" fmla="*/ 0 w 4756"/>
              <a:gd name="T99" fmla="*/ 0 h 1576"/>
              <a:gd name="T100" fmla="*/ 4756 w 4756"/>
              <a:gd name="T101" fmla="*/ 1576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T98" t="T99" r="T100" b="T101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6" name="Oval 439"/>
          <p:cNvSpPr>
            <a:spLocks noChangeArrowheads="1"/>
          </p:cNvSpPr>
          <p:nvPr/>
        </p:nvSpPr>
        <p:spPr bwMode="auto">
          <a:xfrm>
            <a:off x="3059237" y="3814986"/>
            <a:ext cx="1924050" cy="796925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87" name="Group 18"/>
          <p:cNvGrpSpPr>
            <a:grpSpLocks/>
          </p:cNvGrpSpPr>
          <p:nvPr/>
        </p:nvGrpSpPr>
        <p:grpSpPr bwMode="auto">
          <a:xfrm>
            <a:off x="2998912" y="1771873"/>
            <a:ext cx="2182813" cy="2182813"/>
            <a:chOff x="0" y="0"/>
            <a:chExt cx="1375" cy="1375"/>
          </a:xfrm>
        </p:grpSpPr>
        <p:pic>
          <p:nvPicPr>
            <p:cNvPr id="88" name="Oval 44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5" cy="1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9" name="Text Box 20"/>
            <p:cNvSpPr txBox="1">
              <a:spLocks noChangeArrowheads="1"/>
            </p:cNvSpPr>
            <p:nvPr/>
          </p:nvSpPr>
          <p:spPr bwMode="auto">
            <a:xfrm>
              <a:off x="219" y="216"/>
              <a:ext cx="828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sp>
        <p:nvSpPr>
          <p:cNvPr id="90" name="Oval 442"/>
          <p:cNvSpPr>
            <a:spLocks noChangeArrowheads="1"/>
          </p:cNvSpPr>
          <p:nvPr/>
        </p:nvSpPr>
        <p:spPr bwMode="auto">
          <a:xfrm>
            <a:off x="3441825" y="2075086"/>
            <a:ext cx="312737" cy="3111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7ABF5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1" name="Text Box 443"/>
          <p:cNvSpPr txBox="1">
            <a:spLocks noChangeArrowheads="1"/>
          </p:cNvSpPr>
          <p:nvPr/>
        </p:nvSpPr>
        <p:spPr bwMode="auto">
          <a:xfrm>
            <a:off x="3221162" y="2451323"/>
            <a:ext cx="1530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en-US" altLang="zh-CN" smtClean="0">
                <a:solidFill>
                  <a:srgbClr val="000000"/>
                </a:solidFill>
                <a:latin typeface="Arial Black" pitchFamily="34" charset="0"/>
              </a:rPr>
              <a:t>Design</a:t>
            </a:r>
          </a:p>
          <a:p>
            <a:pPr algn="ctr" eaLnBrk="1" latinLnBrk="1" hangingPunct="1"/>
            <a:r>
              <a:rPr lang="en-US" altLang="zh-CN" smtClean="0">
                <a:solidFill>
                  <a:srgbClr val="000000"/>
                </a:solidFill>
                <a:latin typeface="Arial Black" pitchFamily="34" charset="0"/>
              </a:rPr>
              <a:t>Inspiration</a:t>
            </a:r>
            <a:endParaRPr lang="en-US" altLang="zh-CN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92" name="Freeform 444"/>
          <p:cNvSpPr>
            <a:spLocks/>
          </p:cNvSpPr>
          <p:nvPr/>
        </p:nvSpPr>
        <p:spPr bwMode="auto">
          <a:xfrm>
            <a:off x="3203700" y="1875061"/>
            <a:ext cx="1584325" cy="525462"/>
          </a:xfrm>
          <a:custGeom>
            <a:avLst/>
            <a:gdLst>
              <a:gd name="T0" fmla="*/ 0 w 4756"/>
              <a:gd name="T1" fmla="*/ 1576 h 1576"/>
              <a:gd name="T2" fmla="*/ 50 w 4756"/>
              <a:gd name="T3" fmla="*/ 1462 h 1576"/>
              <a:gd name="T4" fmla="*/ 108 w 4756"/>
              <a:gd name="T5" fmla="*/ 1350 h 1576"/>
              <a:gd name="T6" fmla="*/ 170 w 4756"/>
              <a:gd name="T7" fmla="*/ 1242 h 1576"/>
              <a:gd name="T8" fmla="*/ 238 w 4756"/>
              <a:gd name="T9" fmla="*/ 1138 h 1576"/>
              <a:gd name="T10" fmla="*/ 310 w 4756"/>
              <a:gd name="T11" fmla="*/ 1036 h 1576"/>
              <a:gd name="T12" fmla="*/ 386 w 4756"/>
              <a:gd name="T13" fmla="*/ 940 h 1576"/>
              <a:gd name="T14" fmla="*/ 468 w 4756"/>
              <a:gd name="T15" fmla="*/ 846 h 1576"/>
              <a:gd name="T16" fmla="*/ 552 w 4756"/>
              <a:gd name="T17" fmla="*/ 756 h 1576"/>
              <a:gd name="T18" fmla="*/ 642 w 4756"/>
              <a:gd name="T19" fmla="*/ 670 h 1576"/>
              <a:gd name="T20" fmla="*/ 736 w 4756"/>
              <a:gd name="T21" fmla="*/ 590 h 1576"/>
              <a:gd name="T22" fmla="*/ 834 w 4756"/>
              <a:gd name="T23" fmla="*/ 512 h 1576"/>
              <a:gd name="T24" fmla="*/ 934 w 4756"/>
              <a:gd name="T25" fmla="*/ 440 h 1576"/>
              <a:gd name="T26" fmla="*/ 1040 w 4756"/>
              <a:gd name="T27" fmla="*/ 374 h 1576"/>
              <a:gd name="T28" fmla="*/ 1148 w 4756"/>
              <a:gd name="T29" fmla="*/ 312 h 1576"/>
              <a:gd name="T30" fmla="*/ 1258 w 4756"/>
              <a:gd name="T31" fmla="*/ 254 h 1576"/>
              <a:gd name="T32" fmla="*/ 1374 w 4756"/>
              <a:gd name="T33" fmla="*/ 202 h 1576"/>
              <a:gd name="T34" fmla="*/ 1490 w 4756"/>
              <a:gd name="T35" fmla="*/ 156 h 1576"/>
              <a:gd name="T36" fmla="*/ 1610 w 4756"/>
              <a:gd name="T37" fmla="*/ 116 h 1576"/>
              <a:gd name="T38" fmla="*/ 1732 w 4756"/>
              <a:gd name="T39" fmla="*/ 80 h 1576"/>
              <a:gd name="T40" fmla="*/ 1858 w 4756"/>
              <a:gd name="T41" fmla="*/ 52 h 1576"/>
              <a:gd name="T42" fmla="*/ 1984 w 4756"/>
              <a:gd name="T43" fmla="*/ 30 h 1576"/>
              <a:gd name="T44" fmla="*/ 2114 w 4756"/>
              <a:gd name="T45" fmla="*/ 12 h 1576"/>
              <a:gd name="T46" fmla="*/ 2246 w 4756"/>
              <a:gd name="T47" fmla="*/ 2 h 1576"/>
              <a:gd name="T48" fmla="*/ 2378 w 4756"/>
              <a:gd name="T49" fmla="*/ 0 h 1576"/>
              <a:gd name="T50" fmla="*/ 2510 w 4756"/>
              <a:gd name="T51" fmla="*/ 2 h 1576"/>
              <a:gd name="T52" fmla="*/ 2642 w 4756"/>
              <a:gd name="T53" fmla="*/ 12 h 1576"/>
              <a:gd name="T54" fmla="*/ 2772 w 4756"/>
              <a:gd name="T55" fmla="*/ 30 h 1576"/>
              <a:gd name="T56" fmla="*/ 2898 w 4756"/>
              <a:gd name="T57" fmla="*/ 52 h 1576"/>
              <a:gd name="T58" fmla="*/ 3024 w 4756"/>
              <a:gd name="T59" fmla="*/ 80 h 1576"/>
              <a:gd name="T60" fmla="*/ 3146 w 4756"/>
              <a:gd name="T61" fmla="*/ 116 h 1576"/>
              <a:gd name="T62" fmla="*/ 3266 w 4756"/>
              <a:gd name="T63" fmla="*/ 156 h 1576"/>
              <a:gd name="T64" fmla="*/ 3382 w 4756"/>
              <a:gd name="T65" fmla="*/ 202 h 1576"/>
              <a:gd name="T66" fmla="*/ 3498 w 4756"/>
              <a:gd name="T67" fmla="*/ 254 h 1576"/>
              <a:gd name="T68" fmla="*/ 3608 w 4756"/>
              <a:gd name="T69" fmla="*/ 312 h 1576"/>
              <a:gd name="T70" fmla="*/ 3716 w 4756"/>
              <a:gd name="T71" fmla="*/ 374 h 1576"/>
              <a:gd name="T72" fmla="*/ 3822 w 4756"/>
              <a:gd name="T73" fmla="*/ 440 h 1576"/>
              <a:gd name="T74" fmla="*/ 3922 w 4756"/>
              <a:gd name="T75" fmla="*/ 512 h 1576"/>
              <a:gd name="T76" fmla="*/ 4020 w 4756"/>
              <a:gd name="T77" fmla="*/ 590 h 1576"/>
              <a:gd name="T78" fmla="*/ 4114 w 4756"/>
              <a:gd name="T79" fmla="*/ 670 h 1576"/>
              <a:gd name="T80" fmla="*/ 4204 w 4756"/>
              <a:gd name="T81" fmla="*/ 756 h 1576"/>
              <a:gd name="T82" fmla="*/ 4288 w 4756"/>
              <a:gd name="T83" fmla="*/ 846 h 1576"/>
              <a:gd name="T84" fmla="*/ 4370 w 4756"/>
              <a:gd name="T85" fmla="*/ 940 h 1576"/>
              <a:gd name="T86" fmla="*/ 4446 w 4756"/>
              <a:gd name="T87" fmla="*/ 1036 h 1576"/>
              <a:gd name="T88" fmla="*/ 4518 w 4756"/>
              <a:gd name="T89" fmla="*/ 1138 h 1576"/>
              <a:gd name="T90" fmla="*/ 4586 w 4756"/>
              <a:gd name="T91" fmla="*/ 1242 h 1576"/>
              <a:gd name="T92" fmla="*/ 4648 w 4756"/>
              <a:gd name="T93" fmla="*/ 1350 h 1576"/>
              <a:gd name="T94" fmla="*/ 4706 w 4756"/>
              <a:gd name="T95" fmla="*/ 1462 h 1576"/>
              <a:gd name="T96" fmla="*/ 4756 w 4756"/>
              <a:gd name="T97" fmla="*/ 1576 h 1576"/>
              <a:gd name="T98" fmla="*/ 0 w 4756"/>
              <a:gd name="T99" fmla="*/ 0 h 1576"/>
              <a:gd name="T100" fmla="*/ 4756 w 4756"/>
              <a:gd name="T101" fmla="*/ 1576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T98" t="T99" r="T100" b="T101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3" name="Oval 447"/>
          <p:cNvSpPr>
            <a:spLocks noChangeArrowheads="1"/>
          </p:cNvSpPr>
          <p:nvPr/>
        </p:nvSpPr>
        <p:spPr bwMode="auto">
          <a:xfrm>
            <a:off x="6840662" y="3814986"/>
            <a:ext cx="1924050" cy="796925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94" name="Group 25"/>
          <p:cNvGrpSpPr>
            <a:grpSpLocks/>
          </p:cNvGrpSpPr>
          <p:nvPr/>
        </p:nvGrpSpPr>
        <p:grpSpPr bwMode="auto">
          <a:xfrm>
            <a:off x="6778750" y="1771873"/>
            <a:ext cx="2187575" cy="2182813"/>
            <a:chOff x="0" y="0"/>
            <a:chExt cx="1378" cy="1375"/>
          </a:xfrm>
        </p:grpSpPr>
        <p:pic>
          <p:nvPicPr>
            <p:cNvPr id="95" name="Oval 449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8" cy="1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6" name="Text Box 27"/>
            <p:cNvSpPr txBox="1">
              <a:spLocks noChangeArrowheads="1"/>
            </p:cNvSpPr>
            <p:nvPr/>
          </p:nvSpPr>
          <p:spPr bwMode="auto">
            <a:xfrm>
              <a:off x="220" y="216"/>
              <a:ext cx="828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sp>
        <p:nvSpPr>
          <p:cNvPr id="97" name="Oval 450"/>
          <p:cNvSpPr>
            <a:spLocks noChangeArrowheads="1"/>
          </p:cNvSpPr>
          <p:nvPr/>
        </p:nvSpPr>
        <p:spPr bwMode="auto">
          <a:xfrm>
            <a:off x="7223250" y="2075086"/>
            <a:ext cx="312737" cy="3111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7ABF5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8" name="Text Box 451"/>
          <p:cNvSpPr txBox="1">
            <a:spLocks noChangeArrowheads="1"/>
          </p:cNvSpPr>
          <p:nvPr/>
        </p:nvSpPr>
        <p:spPr bwMode="auto">
          <a:xfrm>
            <a:off x="7140700" y="2451323"/>
            <a:ext cx="1289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en-US" altLang="zh-CN" smtClean="0">
                <a:solidFill>
                  <a:srgbClr val="000000"/>
                </a:solidFill>
                <a:latin typeface="Arial Black" pitchFamily="34" charset="0"/>
              </a:rPr>
              <a:t>Premium</a:t>
            </a:r>
          </a:p>
          <a:p>
            <a:pPr algn="ctr" eaLnBrk="1" latinLnBrk="1" hangingPunct="1"/>
            <a:r>
              <a:rPr lang="en-US" altLang="zh-CN" smtClean="0">
                <a:solidFill>
                  <a:srgbClr val="000000"/>
                </a:solidFill>
                <a:latin typeface="Arial Black" pitchFamily="34" charset="0"/>
              </a:rPr>
              <a:t>Design</a:t>
            </a:r>
          </a:p>
        </p:txBody>
      </p:sp>
      <p:sp>
        <p:nvSpPr>
          <p:cNvPr id="99" name="Freeform 452"/>
          <p:cNvSpPr>
            <a:spLocks/>
          </p:cNvSpPr>
          <p:nvPr/>
        </p:nvSpPr>
        <p:spPr bwMode="auto">
          <a:xfrm>
            <a:off x="6983537" y="1875061"/>
            <a:ext cx="1584325" cy="525462"/>
          </a:xfrm>
          <a:custGeom>
            <a:avLst/>
            <a:gdLst>
              <a:gd name="T0" fmla="*/ 0 w 4756"/>
              <a:gd name="T1" fmla="*/ 1576 h 1576"/>
              <a:gd name="T2" fmla="*/ 50 w 4756"/>
              <a:gd name="T3" fmla="*/ 1462 h 1576"/>
              <a:gd name="T4" fmla="*/ 108 w 4756"/>
              <a:gd name="T5" fmla="*/ 1350 h 1576"/>
              <a:gd name="T6" fmla="*/ 170 w 4756"/>
              <a:gd name="T7" fmla="*/ 1242 h 1576"/>
              <a:gd name="T8" fmla="*/ 238 w 4756"/>
              <a:gd name="T9" fmla="*/ 1138 h 1576"/>
              <a:gd name="T10" fmla="*/ 310 w 4756"/>
              <a:gd name="T11" fmla="*/ 1036 h 1576"/>
              <a:gd name="T12" fmla="*/ 386 w 4756"/>
              <a:gd name="T13" fmla="*/ 940 h 1576"/>
              <a:gd name="T14" fmla="*/ 468 w 4756"/>
              <a:gd name="T15" fmla="*/ 846 h 1576"/>
              <a:gd name="T16" fmla="*/ 552 w 4756"/>
              <a:gd name="T17" fmla="*/ 756 h 1576"/>
              <a:gd name="T18" fmla="*/ 642 w 4756"/>
              <a:gd name="T19" fmla="*/ 670 h 1576"/>
              <a:gd name="T20" fmla="*/ 736 w 4756"/>
              <a:gd name="T21" fmla="*/ 590 h 1576"/>
              <a:gd name="T22" fmla="*/ 834 w 4756"/>
              <a:gd name="T23" fmla="*/ 512 h 1576"/>
              <a:gd name="T24" fmla="*/ 934 w 4756"/>
              <a:gd name="T25" fmla="*/ 440 h 1576"/>
              <a:gd name="T26" fmla="*/ 1040 w 4756"/>
              <a:gd name="T27" fmla="*/ 374 h 1576"/>
              <a:gd name="T28" fmla="*/ 1148 w 4756"/>
              <a:gd name="T29" fmla="*/ 312 h 1576"/>
              <a:gd name="T30" fmla="*/ 1258 w 4756"/>
              <a:gd name="T31" fmla="*/ 254 h 1576"/>
              <a:gd name="T32" fmla="*/ 1374 w 4756"/>
              <a:gd name="T33" fmla="*/ 202 h 1576"/>
              <a:gd name="T34" fmla="*/ 1490 w 4756"/>
              <a:gd name="T35" fmla="*/ 156 h 1576"/>
              <a:gd name="T36" fmla="*/ 1610 w 4756"/>
              <a:gd name="T37" fmla="*/ 116 h 1576"/>
              <a:gd name="T38" fmla="*/ 1732 w 4756"/>
              <a:gd name="T39" fmla="*/ 80 h 1576"/>
              <a:gd name="T40" fmla="*/ 1858 w 4756"/>
              <a:gd name="T41" fmla="*/ 52 h 1576"/>
              <a:gd name="T42" fmla="*/ 1984 w 4756"/>
              <a:gd name="T43" fmla="*/ 30 h 1576"/>
              <a:gd name="T44" fmla="*/ 2114 w 4756"/>
              <a:gd name="T45" fmla="*/ 12 h 1576"/>
              <a:gd name="T46" fmla="*/ 2246 w 4756"/>
              <a:gd name="T47" fmla="*/ 2 h 1576"/>
              <a:gd name="T48" fmla="*/ 2378 w 4756"/>
              <a:gd name="T49" fmla="*/ 0 h 1576"/>
              <a:gd name="T50" fmla="*/ 2510 w 4756"/>
              <a:gd name="T51" fmla="*/ 2 h 1576"/>
              <a:gd name="T52" fmla="*/ 2642 w 4756"/>
              <a:gd name="T53" fmla="*/ 12 h 1576"/>
              <a:gd name="T54" fmla="*/ 2772 w 4756"/>
              <a:gd name="T55" fmla="*/ 30 h 1576"/>
              <a:gd name="T56" fmla="*/ 2898 w 4756"/>
              <a:gd name="T57" fmla="*/ 52 h 1576"/>
              <a:gd name="T58" fmla="*/ 3024 w 4756"/>
              <a:gd name="T59" fmla="*/ 80 h 1576"/>
              <a:gd name="T60" fmla="*/ 3146 w 4756"/>
              <a:gd name="T61" fmla="*/ 116 h 1576"/>
              <a:gd name="T62" fmla="*/ 3266 w 4756"/>
              <a:gd name="T63" fmla="*/ 156 h 1576"/>
              <a:gd name="T64" fmla="*/ 3382 w 4756"/>
              <a:gd name="T65" fmla="*/ 202 h 1576"/>
              <a:gd name="T66" fmla="*/ 3498 w 4756"/>
              <a:gd name="T67" fmla="*/ 254 h 1576"/>
              <a:gd name="T68" fmla="*/ 3608 w 4756"/>
              <a:gd name="T69" fmla="*/ 312 h 1576"/>
              <a:gd name="T70" fmla="*/ 3716 w 4756"/>
              <a:gd name="T71" fmla="*/ 374 h 1576"/>
              <a:gd name="T72" fmla="*/ 3822 w 4756"/>
              <a:gd name="T73" fmla="*/ 440 h 1576"/>
              <a:gd name="T74" fmla="*/ 3922 w 4756"/>
              <a:gd name="T75" fmla="*/ 512 h 1576"/>
              <a:gd name="T76" fmla="*/ 4020 w 4756"/>
              <a:gd name="T77" fmla="*/ 590 h 1576"/>
              <a:gd name="T78" fmla="*/ 4114 w 4756"/>
              <a:gd name="T79" fmla="*/ 670 h 1576"/>
              <a:gd name="T80" fmla="*/ 4204 w 4756"/>
              <a:gd name="T81" fmla="*/ 756 h 1576"/>
              <a:gd name="T82" fmla="*/ 4288 w 4756"/>
              <a:gd name="T83" fmla="*/ 846 h 1576"/>
              <a:gd name="T84" fmla="*/ 4370 w 4756"/>
              <a:gd name="T85" fmla="*/ 940 h 1576"/>
              <a:gd name="T86" fmla="*/ 4446 w 4756"/>
              <a:gd name="T87" fmla="*/ 1036 h 1576"/>
              <a:gd name="T88" fmla="*/ 4518 w 4756"/>
              <a:gd name="T89" fmla="*/ 1138 h 1576"/>
              <a:gd name="T90" fmla="*/ 4586 w 4756"/>
              <a:gd name="T91" fmla="*/ 1242 h 1576"/>
              <a:gd name="T92" fmla="*/ 4648 w 4756"/>
              <a:gd name="T93" fmla="*/ 1350 h 1576"/>
              <a:gd name="T94" fmla="*/ 4706 w 4756"/>
              <a:gd name="T95" fmla="*/ 1462 h 1576"/>
              <a:gd name="T96" fmla="*/ 4756 w 4756"/>
              <a:gd name="T97" fmla="*/ 1576 h 1576"/>
              <a:gd name="T98" fmla="*/ 0 w 4756"/>
              <a:gd name="T99" fmla="*/ 0 h 1576"/>
              <a:gd name="T100" fmla="*/ 4756 w 4756"/>
              <a:gd name="T101" fmla="*/ 1576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T98" t="T99" r="T100" b="T101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0" name="Freeform 453"/>
          <p:cNvSpPr>
            <a:spLocks/>
          </p:cNvSpPr>
          <p:nvPr/>
        </p:nvSpPr>
        <p:spPr bwMode="auto">
          <a:xfrm>
            <a:off x="4426075" y="3618136"/>
            <a:ext cx="2917825" cy="1054100"/>
          </a:xfrm>
          <a:custGeom>
            <a:avLst/>
            <a:gdLst>
              <a:gd name="T0" fmla="*/ 0 w 4756"/>
              <a:gd name="T1" fmla="*/ 1576 h 1576"/>
              <a:gd name="T2" fmla="*/ 50 w 4756"/>
              <a:gd name="T3" fmla="*/ 1462 h 1576"/>
              <a:gd name="T4" fmla="*/ 108 w 4756"/>
              <a:gd name="T5" fmla="*/ 1350 h 1576"/>
              <a:gd name="T6" fmla="*/ 170 w 4756"/>
              <a:gd name="T7" fmla="*/ 1242 h 1576"/>
              <a:gd name="T8" fmla="*/ 238 w 4756"/>
              <a:gd name="T9" fmla="*/ 1138 h 1576"/>
              <a:gd name="T10" fmla="*/ 310 w 4756"/>
              <a:gd name="T11" fmla="*/ 1036 h 1576"/>
              <a:gd name="T12" fmla="*/ 386 w 4756"/>
              <a:gd name="T13" fmla="*/ 940 h 1576"/>
              <a:gd name="T14" fmla="*/ 468 w 4756"/>
              <a:gd name="T15" fmla="*/ 846 h 1576"/>
              <a:gd name="T16" fmla="*/ 552 w 4756"/>
              <a:gd name="T17" fmla="*/ 756 h 1576"/>
              <a:gd name="T18" fmla="*/ 642 w 4756"/>
              <a:gd name="T19" fmla="*/ 670 h 1576"/>
              <a:gd name="T20" fmla="*/ 736 w 4756"/>
              <a:gd name="T21" fmla="*/ 590 h 1576"/>
              <a:gd name="T22" fmla="*/ 834 w 4756"/>
              <a:gd name="T23" fmla="*/ 512 h 1576"/>
              <a:gd name="T24" fmla="*/ 934 w 4756"/>
              <a:gd name="T25" fmla="*/ 440 h 1576"/>
              <a:gd name="T26" fmla="*/ 1040 w 4756"/>
              <a:gd name="T27" fmla="*/ 374 h 1576"/>
              <a:gd name="T28" fmla="*/ 1148 w 4756"/>
              <a:gd name="T29" fmla="*/ 312 h 1576"/>
              <a:gd name="T30" fmla="*/ 1258 w 4756"/>
              <a:gd name="T31" fmla="*/ 254 h 1576"/>
              <a:gd name="T32" fmla="*/ 1374 w 4756"/>
              <a:gd name="T33" fmla="*/ 202 h 1576"/>
              <a:gd name="T34" fmla="*/ 1490 w 4756"/>
              <a:gd name="T35" fmla="*/ 156 h 1576"/>
              <a:gd name="T36" fmla="*/ 1610 w 4756"/>
              <a:gd name="T37" fmla="*/ 116 h 1576"/>
              <a:gd name="T38" fmla="*/ 1732 w 4756"/>
              <a:gd name="T39" fmla="*/ 80 h 1576"/>
              <a:gd name="T40" fmla="*/ 1858 w 4756"/>
              <a:gd name="T41" fmla="*/ 52 h 1576"/>
              <a:gd name="T42" fmla="*/ 1984 w 4756"/>
              <a:gd name="T43" fmla="*/ 30 h 1576"/>
              <a:gd name="T44" fmla="*/ 2114 w 4756"/>
              <a:gd name="T45" fmla="*/ 12 h 1576"/>
              <a:gd name="T46" fmla="*/ 2246 w 4756"/>
              <a:gd name="T47" fmla="*/ 2 h 1576"/>
              <a:gd name="T48" fmla="*/ 2378 w 4756"/>
              <a:gd name="T49" fmla="*/ 0 h 1576"/>
              <a:gd name="T50" fmla="*/ 2510 w 4756"/>
              <a:gd name="T51" fmla="*/ 2 h 1576"/>
              <a:gd name="T52" fmla="*/ 2642 w 4756"/>
              <a:gd name="T53" fmla="*/ 12 h 1576"/>
              <a:gd name="T54" fmla="*/ 2772 w 4756"/>
              <a:gd name="T55" fmla="*/ 30 h 1576"/>
              <a:gd name="T56" fmla="*/ 2898 w 4756"/>
              <a:gd name="T57" fmla="*/ 52 h 1576"/>
              <a:gd name="T58" fmla="*/ 3024 w 4756"/>
              <a:gd name="T59" fmla="*/ 80 h 1576"/>
              <a:gd name="T60" fmla="*/ 3146 w 4756"/>
              <a:gd name="T61" fmla="*/ 116 h 1576"/>
              <a:gd name="T62" fmla="*/ 3266 w 4756"/>
              <a:gd name="T63" fmla="*/ 156 h 1576"/>
              <a:gd name="T64" fmla="*/ 3382 w 4756"/>
              <a:gd name="T65" fmla="*/ 202 h 1576"/>
              <a:gd name="T66" fmla="*/ 3498 w 4756"/>
              <a:gd name="T67" fmla="*/ 254 h 1576"/>
              <a:gd name="T68" fmla="*/ 3608 w 4756"/>
              <a:gd name="T69" fmla="*/ 312 h 1576"/>
              <a:gd name="T70" fmla="*/ 3716 w 4756"/>
              <a:gd name="T71" fmla="*/ 374 h 1576"/>
              <a:gd name="T72" fmla="*/ 3822 w 4756"/>
              <a:gd name="T73" fmla="*/ 440 h 1576"/>
              <a:gd name="T74" fmla="*/ 3922 w 4756"/>
              <a:gd name="T75" fmla="*/ 512 h 1576"/>
              <a:gd name="T76" fmla="*/ 4020 w 4756"/>
              <a:gd name="T77" fmla="*/ 590 h 1576"/>
              <a:gd name="T78" fmla="*/ 4114 w 4756"/>
              <a:gd name="T79" fmla="*/ 670 h 1576"/>
              <a:gd name="T80" fmla="*/ 4204 w 4756"/>
              <a:gd name="T81" fmla="*/ 756 h 1576"/>
              <a:gd name="T82" fmla="*/ 4288 w 4756"/>
              <a:gd name="T83" fmla="*/ 846 h 1576"/>
              <a:gd name="T84" fmla="*/ 4370 w 4756"/>
              <a:gd name="T85" fmla="*/ 940 h 1576"/>
              <a:gd name="T86" fmla="*/ 4446 w 4756"/>
              <a:gd name="T87" fmla="*/ 1036 h 1576"/>
              <a:gd name="T88" fmla="*/ 4518 w 4756"/>
              <a:gd name="T89" fmla="*/ 1138 h 1576"/>
              <a:gd name="T90" fmla="*/ 4586 w 4756"/>
              <a:gd name="T91" fmla="*/ 1242 h 1576"/>
              <a:gd name="T92" fmla="*/ 4648 w 4756"/>
              <a:gd name="T93" fmla="*/ 1350 h 1576"/>
              <a:gd name="T94" fmla="*/ 4706 w 4756"/>
              <a:gd name="T95" fmla="*/ 1462 h 1576"/>
              <a:gd name="T96" fmla="*/ 4756 w 4756"/>
              <a:gd name="T97" fmla="*/ 1576 h 1576"/>
              <a:gd name="T98" fmla="*/ 0 w 4756"/>
              <a:gd name="T99" fmla="*/ 0 h 1576"/>
              <a:gd name="T100" fmla="*/ 4756 w 4756"/>
              <a:gd name="T101" fmla="*/ 1576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T98" t="T99" r="T100" b="T101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1" name="AutoShape 454"/>
          <p:cNvSpPr>
            <a:spLocks noChangeArrowheads="1"/>
          </p:cNvSpPr>
          <p:nvPr/>
        </p:nvSpPr>
        <p:spPr bwMode="auto">
          <a:xfrm rot="19232580">
            <a:off x="4248275" y="3213323"/>
            <a:ext cx="914400" cy="754063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rgbClr val="7F7F7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AutoShape 455"/>
          <p:cNvSpPr>
            <a:spLocks noChangeArrowheads="1"/>
          </p:cNvSpPr>
          <p:nvPr/>
        </p:nvSpPr>
        <p:spPr bwMode="auto">
          <a:xfrm rot="2480061">
            <a:off x="6588250" y="3211736"/>
            <a:ext cx="914400" cy="754062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rgbClr val="7F7F7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3" name="Text Box 456"/>
          <p:cNvSpPr txBox="1">
            <a:spLocks noChangeArrowheads="1"/>
          </p:cNvSpPr>
          <p:nvPr/>
        </p:nvSpPr>
        <p:spPr bwMode="auto">
          <a:xfrm>
            <a:off x="179512" y="3643536"/>
            <a:ext cx="3313113" cy="16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eaLnBrk="1" latinLnBrk="1" hangingPunct="1"/>
            <a:r>
              <a:rPr lang="en-US" altLang="zh-CN" smtClean="0">
                <a:solidFill>
                  <a:srgbClr val="404040"/>
                </a:solidFill>
                <a:latin typeface="Arial Black" pitchFamily="34" charset="0"/>
              </a:rPr>
              <a:t>Pictures speak</a:t>
            </a:r>
          </a:p>
          <a:p>
            <a:pPr algn="r" eaLnBrk="1" latinLnBrk="1" hangingPunct="1"/>
            <a:r>
              <a:rPr lang="en-US" altLang="zh-CN" smtClean="0">
                <a:solidFill>
                  <a:srgbClr val="404040"/>
                </a:solidFill>
                <a:latin typeface="Arial Black" pitchFamily="34" charset="0"/>
              </a:rPr>
              <a:t>1,000 words!</a:t>
            </a:r>
          </a:p>
          <a:p>
            <a:pPr algn="r" eaLnBrk="1" latinLnBrk="1" hangingPunct="1"/>
            <a:r>
              <a:rPr lang="en-US" altLang="zh-CN" sz="1200" smtClean="0">
                <a:solidFill>
                  <a:srgbClr val="404040"/>
                </a:solidFill>
                <a:latin typeface="Arial" pitchFamily="34" charset="0"/>
              </a:rPr>
              <a:t>Catch The feel of Design in contemporary</a:t>
            </a:r>
          </a:p>
          <a:p>
            <a:pPr algn="r" eaLnBrk="1" latinLnBrk="1" hangingPunct="1"/>
            <a:r>
              <a:rPr lang="en-US" altLang="zh-CN" sz="1200" smtClean="0">
                <a:solidFill>
                  <a:srgbClr val="404040"/>
                </a:solidFill>
                <a:latin typeface="Arial" pitchFamily="34" charset="0"/>
              </a:rPr>
              <a:t>colors and styles</a:t>
            </a:r>
          </a:p>
          <a:p>
            <a:pPr algn="r" eaLnBrk="1" latinLnBrk="1" hangingPunct="1"/>
            <a:endParaRPr lang="en-US" altLang="zh-CN" sz="1200" smtClean="0">
              <a:solidFill>
                <a:srgbClr val="404040"/>
              </a:solidFill>
              <a:latin typeface="Arial" pitchFamily="34" charset="0"/>
            </a:endParaRPr>
          </a:p>
          <a:p>
            <a:pPr algn="r" eaLnBrk="1" latinLnBrk="1" hangingPunct="1"/>
            <a:r>
              <a:rPr lang="en-US" altLang="zh-CN" smtClean="0">
                <a:solidFill>
                  <a:srgbClr val="404040"/>
                </a:solidFill>
                <a:latin typeface="Arial Black" pitchFamily="34" charset="0"/>
              </a:rPr>
              <a:t>Creative Visual Aids!</a:t>
            </a:r>
          </a:p>
          <a:p>
            <a:pPr algn="r" eaLnBrk="1" latinLnBrk="1" hangingPunct="1"/>
            <a:r>
              <a:rPr lang="en-US" altLang="zh-CN" sz="1200" smtClean="0">
                <a:solidFill>
                  <a:srgbClr val="404040"/>
                </a:solidFill>
                <a:latin typeface="Arial" pitchFamily="34" charset="0"/>
              </a:rPr>
              <a:t>Feel the touch of Design on the cutting edge</a:t>
            </a:r>
          </a:p>
        </p:txBody>
      </p:sp>
    </p:spTree>
    <p:extLst>
      <p:ext uri="{BB962C8B-B14F-4D97-AF65-F5344CB8AC3E}">
        <p14:creationId xmlns:p14="http://schemas.microsoft.com/office/powerpoint/2010/main" val="1753706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2"/>
          <p:cNvGrpSpPr>
            <a:grpSpLocks/>
          </p:cNvGrpSpPr>
          <p:nvPr/>
        </p:nvGrpSpPr>
        <p:grpSpPr bwMode="auto">
          <a:xfrm>
            <a:off x="835152" y="1111663"/>
            <a:ext cx="7418832" cy="4981956"/>
            <a:chOff x="-17336" y="-13081"/>
            <a:chExt cx="7418833" cy="4981956"/>
          </a:xfrm>
        </p:grpSpPr>
        <p:grpSp>
          <p:nvGrpSpPr>
            <p:cNvPr id="103" name="Group 3"/>
            <p:cNvGrpSpPr>
              <a:grpSpLocks/>
            </p:cNvGrpSpPr>
            <p:nvPr/>
          </p:nvGrpSpPr>
          <p:grpSpPr bwMode="auto">
            <a:xfrm>
              <a:off x="4658297" y="1748663"/>
              <a:ext cx="2743200" cy="2426208"/>
              <a:chOff x="0" y="0"/>
              <a:chExt cx="2743200" cy="2426208"/>
            </a:xfrm>
          </p:grpSpPr>
          <p:pic>
            <p:nvPicPr>
              <p:cNvPr id="142" name="Freeform 485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743200" cy="24262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" name="Text Box 5"/>
              <p:cNvSpPr txBox="1">
                <a:spLocks noChangeArrowheads="1"/>
              </p:cNvSpPr>
              <p:nvPr/>
            </p:nvSpPr>
            <p:spPr bwMode="auto">
              <a:xfrm>
                <a:off x="80391" y="72200"/>
                <a:ext cx="2411412" cy="20907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Malgun Gothic" pitchFamily="34" charset="-127"/>
                </a:endParaRPr>
              </a:p>
            </p:txBody>
          </p:sp>
        </p:grpSp>
        <p:sp>
          <p:nvSpPr>
            <p:cNvPr id="104" name="Freeform 486"/>
            <p:cNvSpPr>
              <a:spLocks/>
            </p:cNvSpPr>
            <p:nvPr/>
          </p:nvSpPr>
          <p:spPr bwMode="auto">
            <a:xfrm>
              <a:off x="4875213" y="1898650"/>
              <a:ext cx="2179638" cy="950913"/>
            </a:xfrm>
            <a:custGeom>
              <a:avLst/>
              <a:gdLst>
                <a:gd name="T0" fmla="*/ 0 w 666"/>
                <a:gd name="T1" fmla="*/ 290 h 290"/>
                <a:gd name="T2" fmla="*/ 166 w 666"/>
                <a:gd name="T3" fmla="*/ 0 h 290"/>
                <a:gd name="T4" fmla="*/ 500 w 666"/>
                <a:gd name="T5" fmla="*/ 0 h 290"/>
                <a:gd name="T6" fmla="*/ 666 w 666"/>
                <a:gd name="T7" fmla="*/ 290 h 290"/>
                <a:gd name="T8" fmla="*/ 0 w 666"/>
                <a:gd name="T9" fmla="*/ 290 h 290"/>
                <a:gd name="T10" fmla="*/ 0 w 666"/>
                <a:gd name="T11" fmla="*/ 0 h 290"/>
                <a:gd name="T12" fmla="*/ 666 w 666"/>
                <a:gd name="T13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5" name="Freeform 487"/>
            <p:cNvSpPr>
              <a:spLocks/>
            </p:cNvSpPr>
            <p:nvPr/>
          </p:nvSpPr>
          <p:spPr bwMode="auto">
            <a:xfrm>
              <a:off x="4752976" y="3911600"/>
              <a:ext cx="2422525" cy="1057275"/>
            </a:xfrm>
            <a:custGeom>
              <a:avLst/>
              <a:gdLst>
                <a:gd name="T0" fmla="*/ 0 w 666"/>
                <a:gd name="T1" fmla="*/ 290 h 290"/>
                <a:gd name="T2" fmla="*/ 166 w 666"/>
                <a:gd name="T3" fmla="*/ 0 h 290"/>
                <a:gd name="T4" fmla="*/ 500 w 666"/>
                <a:gd name="T5" fmla="*/ 0 h 290"/>
                <a:gd name="T6" fmla="*/ 666 w 666"/>
                <a:gd name="T7" fmla="*/ 290 h 290"/>
                <a:gd name="T8" fmla="*/ 0 w 666"/>
                <a:gd name="T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6" name="Text Box 489"/>
            <p:cNvSpPr txBox="1">
              <a:spLocks noChangeArrowheads="1"/>
            </p:cNvSpPr>
            <p:nvPr/>
          </p:nvSpPr>
          <p:spPr bwMode="auto">
            <a:xfrm>
              <a:off x="2663825" y="0"/>
              <a:ext cx="4291013" cy="549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Pictures speak 1,000 words!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Catch The feel of Design in contemporary colors and styles.</a:t>
              </a:r>
            </a:p>
          </p:txBody>
        </p:sp>
        <p:sp>
          <p:nvSpPr>
            <p:cNvPr id="107" name="AutoShape 490"/>
            <p:cNvSpPr>
              <a:spLocks noChangeAspect="1" noChangeArrowheads="1" noTextEdit="1"/>
            </p:cNvSpPr>
            <p:nvPr/>
          </p:nvSpPr>
          <p:spPr bwMode="auto">
            <a:xfrm>
              <a:off x="60326" y="58738"/>
              <a:ext cx="3603625" cy="3727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08" name="Group 10"/>
            <p:cNvGrpSpPr>
              <a:grpSpLocks/>
            </p:cNvGrpSpPr>
            <p:nvPr/>
          </p:nvGrpSpPr>
          <p:grpSpPr bwMode="auto">
            <a:xfrm>
              <a:off x="1128712" y="1297559"/>
              <a:ext cx="1463040" cy="1274064"/>
              <a:chOff x="0" y="0"/>
              <a:chExt cx="1463040" cy="1274064"/>
            </a:xfrm>
          </p:grpSpPr>
          <p:pic>
            <p:nvPicPr>
              <p:cNvPr id="140" name="Freeform 491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0" cy="1274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1" name="Text Box 12"/>
              <p:cNvSpPr txBox="1">
                <a:spLocks noChangeArrowheads="1"/>
              </p:cNvSpPr>
              <p:nvPr/>
            </p:nvSpPr>
            <p:spPr bwMode="auto">
              <a:xfrm>
                <a:off x="15876" y="13716"/>
                <a:ext cx="1433512" cy="1243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09" name="Group 13"/>
            <p:cNvGrpSpPr>
              <a:grpSpLocks/>
            </p:cNvGrpSpPr>
            <p:nvPr/>
          </p:nvGrpSpPr>
          <p:grpSpPr bwMode="auto">
            <a:xfrm>
              <a:off x="1128712" y="-13081"/>
              <a:ext cx="1463040" cy="1274064"/>
              <a:chOff x="0" y="0"/>
              <a:chExt cx="1463040" cy="1274064"/>
            </a:xfrm>
          </p:grpSpPr>
          <p:pic>
            <p:nvPicPr>
              <p:cNvPr id="138" name="Freeform 492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0" cy="1274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9" name="Text Box 15"/>
              <p:cNvSpPr txBox="1">
                <a:spLocks noChangeArrowheads="1"/>
              </p:cNvSpPr>
              <p:nvPr/>
            </p:nvSpPr>
            <p:spPr bwMode="auto">
              <a:xfrm>
                <a:off x="15876" y="13081"/>
                <a:ext cx="1433512" cy="1244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10" name="Group 16"/>
            <p:cNvGrpSpPr>
              <a:grpSpLocks/>
            </p:cNvGrpSpPr>
            <p:nvPr/>
          </p:nvGrpSpPr>
          <p:grpSpPr bwMode="auto">
            <a:xfrm>
              <a:off x="1128712" y="2614295"/>
              <a:ext cx="1463040" cy="1280160"/>
              <a:chOff x="0" y="0"/>
              <a:chExt cx="1463040" cy="1280160"/>
            </a:xfrm>
          </p:grpSpPr>
          <p:pic>
            <p:nvPicPr>
              <p:cNvPr id="136" name="Freeform 493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0" cy="1280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7" name="Text Box 18"/>
              <p:cNvSpPr txBox="1">
                <a:spLocks noChangeArrowheads="1"/>
              </p:cNvSpPr>
              <p:nvPr/>
            </p:nvSpPr>
            <p:spPr bwMode="auto">
              <a:xfrm>
                <a:off x="15876" y="17780"/>
                <a:ext cx="1433512" cy="1244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11" name="Group 19"/>
            <p:cNvGrpSpPr>
              <a:grpSpLocks/>
            </p:cNvGrpSpPr>
            <p:nvPr/>
          </p:nvGrpSpPr>
          <p:grpSpPr bwMode="auto">
            <a:xfrm>
              <a:off x="2280856" y="645287"/>
              <a:ext cx="1463040" cy="1274064"/>
              <a:chOff x="0" y="0"/>
              <a:chExt cx="1463040" cy="1274064"/>
            </a:xfrm>
          </p:grpSpPr>
          <p:pic>
            <p:nvPicPr>
              <p:cNvPr id="134" name="Freeform 494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0" cy="1274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5" name="Text Box 21"/>
              <p:cNvSpPr txBox="1">
                <a:spLocks noChangeArrowheads="1"/>
              </p:cNvSpPr>
              <p:nvPr/>
            </p:nvSpPr>
            <p:spPr bwMode="auto">
              <a:xfrm>
                <a:off x="13082" y="15113"/>
                <a:ext cx="1433513" cy="1244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12" name="Group 22"/>
            <p:cNvGrpSpPr>
              <a:grpSpLocks/>
            </p:cNvGrpSpPr>
            <p:nvPr/>
          </p:nvGrpSpPr>
          <p:grpSpPr bwMode="auto">
            <a:xfrm>
              <a:off x="-17336" y="645287"/>
              <a:ext cx="1469136" cy="1274064"/>
              <a:chOff x="0" y="0"/>
              <a:chExt cx="1469136" cy="1274064"/>
            </a:xfrm>
          </p:grpSpPr>
          <p:pic>
            <p:nvPicPr>
              <p:cNvPr id="132" name="Freeform 495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9136" cy="1274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" name="Text Box 24"/>
              <p:cNvSpPr txBox="1">
                <a:spLocks noChangeArrowheads="1"/>
              </p:cNvSpPr>
              <p:nvPr/>
            </p:nvSpPr>
            <p:spPr bwMode="auto">
              <a:xfrm>
                <a:off x="17336" y="15113"/>
                <a:ext cx="1435101" cy="1244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13" name="Group 25"/>
            <p:cNvGrpSpPr>
              <a:grpSpLocks/>
            </p:cNvGrpSpPr>
            <p:nvPr/>
          </p:nvGrpSpPr>
          <p:grpSpPr bwMode="auto">
            <a:xfrm>
              <a:off x="-17336" y="1955927"/>
              <a:ext cx="1469136" cy="1274064"/>
              <a:chOff x="0" y="0"/>
              <a:chExt cx="1469136" cy="1274064"/>
            </a:xfrm>
          </p:grpSpPr>
          <p:pic>
            <p:nvPicPr>
              <p:cNvPr id="130" name="Freeform 496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9136" cy="1274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1" name="Text Box 27"/>
              <p:cNvSpPr txBox="1">
                <a:spLocks noChangeArrowheads="1"/>
              </p:cNvSpPr>
              <p:nvPr/>
            </p:nvSpPr>
            <p:spPr bwMode="auto">
              <a:xfrm>
                <a:off x="17336" y="15748"/>
                <a:ext cx="1435101" cy="1243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114" name="Freeform 497"/>
            <p:cNvSpPr>
              <a:spLocks/>
            </p:cNvSpPr>
            <p:nvPr/>
          </p:nvSpPr>
          <p:spPr bwMode="auto">
            <a:xfrm>
              <a:off x="1225551" y="47625"/>
              <a:ext cx="1295400" cy="565150"/>
            </a:xfrm>
            <a:custGeom>
              <a:avLst/>
              <a:gdLst>
                <a:gd name="T0" fmla="*/ 0 w 666"/>
                <a:gd name="T1" fmla="*/ 290 h 290"/>
                <a:gd name="T2" fmla="*/ 166 w 666"/>
                <a:gd name="T3" fmla="*/ 0 h 290"/>
                <a:gd name="T4" fmla="*/ 500 w 666"/>
                <a:gd name="T5" fmla="*/ 0 h 290"/>
                <a:gd name="T6" fmla="*/ 666 w 666"/>
                <a:gd name="T7" fmla="*/ 290 h 290"/>
                <a:gd name="T8" fmla="*/ 0 w 666"/>
                <a:gd name="T9" fmla="*/ 290 h 290"/>
                <a:gd name="T10" fmla="*/ 0 w 666"/>
                <a:gd name="T11" fmla="*/ 0 h 290"/>
                <a:gd name="T12" fmla="*/ 666 w 666"/>
                <a:gd name="T13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5" name="Freeform 498"/>
            <p:cNvSpPr>
              <a:spLocks/>
            </p:cNvSpPr>
            <p:nvPr/>
          </p:nvSpPr>
          <p:spPr bwMode="auto">
            <a:xfrm>
              <a:off x="71438" y="720725"/>
              <a:ext cx="1295400" cy="565150"/>
            </a:xfrm>
            <a:custGeom>
              <a:avLst/>
              <a:gdLst>
                <a:gd name="T0" fmla="*/ 0 w 666"/>
                <a:gd name="T1" fmla="*/ 290 h 290"/>
                <a:gd name="T2" fmla="*/ 166 w 666"/>
                <a:gd name="T3" fmla="*/ 0 h 290"/>
                <a:gd name="T4" fmla="*/ 500 w 666"/>
                <a:gd name="T5" fmla="*/ 0 h 290"/>
                <a:gd name="T6" fmla="*/ 666 w 666"/>
                <a:gd name="T7" fmla="*/ 290 h 290"/>
                <a:gd name="T8" fmla="*/ 0 w 666"/>
                <a:gd name="T9" fmla="*/ 290 h 290"/>
                <a:gd name="T10" fmla="*/ 0 w 666"/>
                <a:gd name="T11" fmla="*/ 0 h 290"/>
                <a:gd name="T12" fmla="*/ 666 w 666"/>
                <a:gd name="T13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6" name="Freeform 499"/>
            <p:cNvSpPr>
              <a:spLocks/>
            </p:cNvSpPr>
            <p:nvPr/>
          </p:nvSpPr>
          <p:spPr bwMode="auto">
            <a:xfrm>
              <a:off x="2339976" y="720725"/>
              <a:ext cx="1295400" cy="565150"/>
            </a:xfrm>
            <a:custGeom>
              <a:avLst/>
              <a:gdLst>
                <a:gd name="T0" fmla="*/ 0 w 666"/>
                <a:gd name="T1" fmla="*/ 290 h 290"/>
                <a:gd name="T2" fmla="*/ 166 w 666"/>
                <a:gd name="T3" fmla="*/ 0 h 290"/>
                <a:gd name="T4" fmla="*/ 500 w 666"/>
                <a:gd name="T5" fmla="*/ 0 h 290"/>
                <a:gd name="T6" fmla="*/ 666 w 666"/>
                <a:gd name="T7" fmla="*/ 290 h 290"/>
                <a:gd name="T8" fmla="*/ 0 w 666"/>
                <a:gd name="T9" fmla="*/ 290 h 290"/>
                <a:gd name="T10" fmla="*/ 0 w 666"/>
                <a:gd name="T11" fmla="*/ 0 h 290"/>
                <a:gd name="T12" fmla="*/ 666 w 666"/>
                <a:gd name="T13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7" name="Freeform 500"/>
            <p:cNvSpPr>
              <a:spLocks/>
            </p:cNvSpPr>
            <p:nvPr/>
          </p:nvSpPr>
          <p:spPr bwMode="auto">
            <a:xfrm>
              <a:off x="1225551" y="1368425"/>
              <a:ext cx="1295400" cy="565150"/>
            </a:xfrm>
            <a:custGeom>
              <a:avLst/>
              <a:gdLst>
                <a:gd name="T0" fmla="*/ 0 w 666"/>
                <a:gd name="T1" fmla="*/ 290 h 290"/>
                <a:gd name="T2" fmla="*/ 166 w 666"/>
                <a:gd name="T3" fmla="*/ 0 h 290"/>
                <a:gd name="T4" fmla="*/ 500 w 666"/>
                <a:gd name="T5" fmla="*/ 0 h 290"/>
                <a:gd name="T6" fmla="*/ 666 w 666"/>
                <a:gd name="T7" fmla="*/ 290 h 290"/>
                <a:gd name="T8" fmla="*/ 0 w 666"/>
                <a:gd name="T9" fmla="*/ 290 h 290"/>
                <a:gd name="T10" fmla="*/ 0 w 666"/>
                <a:gd name="T11" fmla="*/ 0 h 290"/>
                <a:gd name="T12" fmla="*/ 666 w 666"/>
                <a:gd name="T13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8" name="Freeform 501"/>
            <p:cNvSpPr>
              <a:spLocks/>
            </p:cNvSpPr>
            <p:nvPr/>
          </p:nvSpPr>
          <p:spPr bwMode="auto">
            <a:xfrm>
              <a:off x="71438" y="2016125"/>
              <a:ext cx="1295400" cy="565150"/>
            </a:xfrm>
            <a:custGeom>
              <a:avLst/>
              <a:gdLst>
                <a:gd name="T0" fmla="*/ 0 w 666"/>
                <a:gd name="T1" fmla="*/ 290 h 290"/>
                <a:gd name="T2" fmla="*/ 166 w 666"/>
                <a:gd name="T3" fmla="*/ 0 h 290"/>
                <a:gd name="T4" fmla="*/ 500 w 666"/>
                <a:gd name="T5" fmla="*/ 0 h 290"/>
                <a:gd name="T6" fmla="*/ 666 w 666"/>
                <a:gd name="T7" fmla="*/ 290 h 290"/>
                <a:gd name="T8" fmla="*/ 0 w 666"/>
                <a:gd name="T9" fmla="*/ 290 h 290"/>
                <a:gd name="T10" fmla="*/ 0 w 666"/>
                <a:gd name="T11" fmla="*/ 0 h 290"/>
                <a:gd name="T12" fmla="*/ 666 w 666"/>
                <a:gd name="T13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9" name="Freeform 502"/>
            <p:cNvSpPr>
              <a:spLocks/>
            </p:cNvSpPr>
            <p:nvPr/>
          </p:nvSpPr>
          <p:spPr bwMode="auto">
            <a:xfrm>
              <a:off x="1225551" y="2700338"/>
              <a:ext cx="1295400" cy="565150"/>
            </a:xfrm>
            <a:custGeom>
              <a:avLst/>
              <a:gdLst>
                <a:gd name="T0" fmla="*/ 0 w 666"/>
                <a:gd name="T1" fmla="*/ 290 h 290"/>
                <a:gd name="T2" fmla="*/ 166 w 666"/>
                <a:gd name="T3" fmla="*/ 0 h 290"/>
                <a:gd name="T4" fmla="*/ 500 w 666"/>
                <a:gd name="T5" fmla="*/ 0 h 290"/>
                <a:gd name="T6" fmla="*/ 666 w 666"/>
                <a:gd name="T7" fmla="*/ 290 h 290"/>
                <a:gd name="T8" fmla="*/ 0 w 666"/>
                <a:gd name="T9" fmla="*/ 290 h 290"/>
                <a:gd name="T10" fmla="*/ 0 w 666"/>
                <a:gd name="T11" fmla="*/ 0 h 290"/>
                <a:gd name="T12" fmla="*/ 666 w 666"/>
                <a:gd name="T13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0" name="Freeform 503"/>
            <p:cNvSpPr>
              <a:spLocks/>
            </p:cNvSpPr>
            <p:nvPr/>
          </p:nvSpPr>
          <p:spPr bwMode="auto">
            <a:xfrm>
              <a:off x="2274888" y="1962150"/>
              <a:ext cx="1433513" cy="1243013"/>
            </a:xfrm>
            <a:custGeom>
              <a:avLst/>
              <a:gdLst>
                <a:gd name="T0" fmla="*/ 270 w 1082"/>
                <a:gd name="T1" fmla="*/ 938 h 938"/>
                <a:gd name="T2" fmla="*/ 0 w 1082"/>
                <a:gd name="T3" fmla="*/ 467 h 938"/>
                <a:gd name="T4" fmla="*/ 270 w 1082"/>
                <a:gd name="T5" fmla="*/ 0 h 938"/>
                <a:gd name="T6" fmla="*/ 812 w 1082"/>
                <a:gd name="T7" fmla="*/ 0 h 938"/>
                <a:gd name="T8" fmla="*/ 1082 w 1082"/>
                <a:gd name="T9" fmla="*/ 467 h 938"/>
                <a:gd name="T10" fmla="*/ 812 w 1082"/>
                <a:gd name="T11" fmla="*/ 938 h 938"/>
                <a:gd name="T12" fmla="*/ 270 w 1082"/>
                <a:gd name="T13" fmla="*/ 938 h 938"/>
                <a:gd name="T14" fmla="*/ 0 w 1082"/>
                <a:gd name="T15" fmla="*/ 0 h 938"/>
                <a:gd name="T16" fmla="*/ 1082 w 1082"/>
                <a:gd name="T17" fmla="*/ 93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1082" h="938">
                  <a:moveTo>
                    <a:pt x="270" y="938"/>
                  </a:moveTo>
                  <a:lnTo>
                    <a:pt x="0" y="467"/>
                  </a:lnTo>
                  <a:lnTo>
                    <a:pt x="270" y="0"/>
                  </a:lnTo>
                  <a:lnTo>
                    <a:pt x="812" y="0"/>
                  </a:lnTo>
                  <a:lnTo>
                    <a:pt x="1082" y="467"/>
                  </a:lnTo>
                  <a:lnTo>
                    <a:pt x="812" y="938"/>
                  </a:lnTo>
                  <a:lnTo>
                    <a:pt x="270" y="938"/>
                  </a:lnTo>
                  <a:close/>
                </a:path>
              </a:pathLst>
            </a:custGeom>
            <a:solidFill>
              <a:srgbClr val="FFC000">
                <a:alpha val="45000"/>
              </a:srgbClr>
            </a:solidFill>
            <a:ln w="22225" cap="rnd" cmpd="sng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1" name="Line 504"/>
            <p:cNvSpPr>
              <a:spLocks noChangeShapeType="1"/>
            </p:cNvSpPr>
            <p:nvPr/>
          </p:nvSpPr>
          <p:spPr bwMode="auto">
            <a:xfrm>
              <a:off x="2987675" y="2592388"/>
              <a:ext cx="1657350" cy="0"/>
            </a:xfrm>
            <a:prstGeom prst="line">
              <a:avLst/>
            </a:prstGeom>
            <a:noFill/>
            <a:ln w="63500" cmpd="sng">
              <a:solidFill>
                <a:srgbClr val="404040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2" name="Text Box 505"/>
            <p:cNvSpPr txBox="1">
              <a:spLocks noChangeArrowheads="1"/>
            </p:cNvSpPr>
            <p:nvPr/>
          </p:nvSpPr>
          <p:spPr bwMode="auto">
            <a:xfrm>
              <a:off x="5087938" y="2305050"/>
              <a:ext cx="1701800" cy="1100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 Inspiration</a:t>
              </a:r>
            </a:p>
            <a:p>
              <a:pPr marL="0" marR="0" lvl="0" indent="0" defTabSz="91440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Clarity &amp; Impact</a:t>
              </a:r>
            </a:p>
            <a:p>
              <a:pPr marL="0" marR="0" lvl="0" indent="0" defTabSz="91440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Premium Design</a:t>
              </a:r>
            </a:p>
            <a:p>
              <a:pPr marL="0" marR="0" lvl="0" indent="0" defTabSz="91440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Subtle Touch</a:t>
              </a:r>
            </a:p>
            <a:p>
              <a:pPr marL="0" marR="0" lvl="0" indent="0" defTabSz="91440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Appealing</a:t>
              </a:r>
            </a:p>
          </p:txBody>
        </p:sp>
        <p:sp>
          <p:nvSpPr>
            <p:cNvPr id="123" name="Text Box 506"/>
            <p:cNvSpPr txBox="1">
              <a:spLocks noChangeArrowheads="1"/>
            </p:cNvSpPr>
            <p:nvPr/>
          </p:nvSpPr>
          <p:spPr bwMode="auto">
            <a:xfrm>
              <a:off x="2555876" y="3240088"/>
              <a:ext cx="226853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Each work is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featured with simplicity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but supreme beauty.</a:t>
              </a:r>
            </a:p>
          </p:txBody>
        </p:sp>
        <p:sp>
          <p:nvSpPr>
            <p:cNvPr id="124" name="Text Box 507"/>
            <p:cNvSpPr txBox="1">
              <a:spLocks noChangeArrowheads="1"/>
            </p:cNvSpPr>
            <p:nvPr/>
          </p:nvSpPr>
          <p:spPr bwMode="auto">
            <a:xfrm>
              <a:off x="1295401" y="395288"/>
              <a:ext cx="11176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Inspiration</a:t>
              </a:r>
            </a:p>
          </p:txBody>
        </p:sp>
        <p:sp>
          <p:nvSpPr>
            <p:cNvPr id="125" name="Text Box 508"/>
            <p:cNvSpPr txBox="1">
              <a:spLocks noChangeArrowheads="1"/>
            </p:cNvSpPr>
            <p:nvPr/>
          </p:nvSpPr>
          <p:spPr bwMode="auto">
            <a:xfrm>
              <a:off x="1295401" y="1801813"/>
              <a:ext cx="11176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Subtle Touch</a:t>
              </a:r>
            </a:p>
          </p:txBody>
        </p:sp>
        <p:sp>
          <p:nvSpPr>
            <p:cNvPr id="126" name="Text Box 509"/>
            <p:cNvSpPr txBox="1">
              <a:spLocks noChangeArrowheads="1"/>
            </p:cNvSpPr>
            <p:nvPr/>
          </p:nvSpPr>
          <p:spPr bwMode="auto">
            <a:xfrm>
              <a:off x="1295401" y="3024188"/>
              <a:ext cx="11176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Design</a:t>
              </a:r>
            </a:p>
          </p:txBody>
        </p:sp>
        <p:sp>
          <p:nvSpPr>
            <p:cNvPr id="127" name="Text Box 510"/>
            <p:cNvSpPr txBox="1">
              <a:spLocks noChangeArrowheads="1"/>
            </p:cNvSpPr>
            <p:nvPr/>
          </p:nvSpPr>
          <p:spPr bwMode="auto">
            <a:xfrm>
              <a:off x="144463" y="1044575"/>
              <a:ext cx="11176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Clarity &amp; Impact</a:t>
              </a:r>
            </a:p>
          </p:txBody>
        </p:sp>
        <p:sp>
          <p:nvSpPr>
            <p:cNvPr id="128" name="Text Box 511"/>
            <p:cNvSpPr txBox="1">
              <a:spLocks noChangeArrowheads="1"/>
            </p:cNvSpPr>
            <p:nvPr/>
          </p:nvSpPr>
          <p:spPr bwMode="auto">
            <a:xfrm>
              <a:off x="144463" y="2376488"/>
              <a:ext cx="11176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Appealing</a:t>
              </a:r>
            </a:p>
          </p:txBody>
        </p:sp>
        <p:sp>
          <p:nvSpPr>
            <p:cNvPr id="129" name="Text Box 512"/>
            <p:cNvSpPr txBox="1">
              <a:spLocks noChangeArrowheads="1"/>
            </p:cNvSpPr>
            <p:nvPr/>
          </p:nvSpPr>
          <p:spPr bwMode="auto">
            <a:xfrm>
              <a:off x="2447926" y="1044575"/>
              <a:ext cx="11176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Premium Design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047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Picture 4" descr="66"/>
          <p:cNvPicPr>
            <a:picLocks noChangeAspect="1" noChangeArrowheads="1"/>
          </p:cNvPicPr>
          <p:nvPr/>
        </p:nvPicPr>
        <p:blipFill>
          <a:blip r:embed="rId2">
            <a:lum bright="4000" contrast="1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2236"/>
            <a:ext cx="9144000" cy="472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" name="Group 3"/>
          <p:cNvGrpSpPr>
            <a:grpSpLocks/>
          </p:cNvGrpSpPr>
          <p:nvPr/>
        </p:nvGrpSpPr>
        <p:grpSpPr bwMode="auto">
          <a:xfrm>
            <a:off x="6516688" y="3141886"/>
            <a:ext cx="1387475" cy="633412"/>
            <a:chOff x="0" y="0"/>
            <a:chExt cx="874" cy="399"/>
          </a:xfrm>
        </p:grpSpPr>
        <p:sp>
          <p:nvSpPr>
            <p:cNvPr id="113" name="Text Box 6"/>
            <p:cNvSpPr txBox="1">
              <a:spLocks noChangeArrowheads="1"/>
            </p:cNvSpPr>
            <p:nvPr/>
          </p:nvSpPr>
          <p:spPr bwMode="auto">
            <a:xfrm>
              <a:off x="74" y="0"/>
              <a:ext cx="72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1" hangingPunct="1"/>
              <a:r>
                <a:rPr lang="en-US" altLang="zh-CN" sz="2800" b="1" smtClean="0">
                  <a:solidFill>
                    <a:srgbClr val="404040"/>
                  </a:solidFill>
                  <a:latin typeface="Times New Roman" pitchFamily="18" charset="0"/>
                </a:rPr>
                <a:t>TEXT</a:t>
              </a:r>
            </a:p>
          </p:txBody>
        </p:sp>
        <p:sp>
          <p:nvSpPr>
            <p:cNvPr id="114" name="Text Box 7"/>
            <p:cNvSpPr txBox="1">
              <a:spLocks noChangeArrowheads="1"/>
            </p:cNvSpPr>
            <p:nvPr/>
          </p:nvSpPr>
          <p:spPr bwMode="auto">
            <a:xfrm>
              <a:off x="0" y="226"/>
              <a:ext cx="87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1" hangingPunct="1"/>
              <a:r>
                <a:rPr lang="en-US" altLang="zh-CN" sz="1200" b="1" smtClean="0">
                  <a:solidFill>
                    <a:srgbClr val="404040"/>
                  </a:solidFill>
                  <a:latin typeface="Times New Roman" pitchFamily="18" charset="0"/>
                </a:rPr>
                <a:t>ADD CONTENTS</a:t>
              </a:r>
            </a:p>
          </p:txBody>
        </p:sp>
      </p:grpSp>
      <p:grpSp>
        <p:nvGrpSpPr>
          <p:cNvPr id="115" name="Group 6"/>
          <p:cNvGrpSpPr>
            <a:grpSpLocks/>
          </p:cNvGrpSpPr>
          <p:nvPr/>
        </p:nvGrpSpPr>
        <p:grpSpPr bwMode="auto">
          <a:xfrm>
            <a:off x="133350" y="2810098"/>
            <a:ext cx="1593850" cy="2921000"/>
            <a:chOff x="0" y="0"/>
            <a:chExt cx="1593850" cy="2921000"/>
          </a:xfrm>
        </p:grpSpPr>
        <p:sp>
          <p:nvSpPr>
            <p:cNvPr id="116" name="Oval 12"/>
            <p:cNvSpPr>
              <a:spLocks noChangeArrowheads="1"/>
            </p:cNvSpPr>
            <p:nvPr/>
          </p:nvSpPr>
          <p:spPr bwMode="auto">
            <a:xfrm>
              <a:off x="46038" y="1838325"/>
              <a:ext cx="1500187" cy="1082675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4999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17" name="Group 8"/>
            <p:cNvGrpSpPr>
              <a:grpSpLocks/>
            </p:cNvGrpSpPr>
            <p:nvPr/>
          </p:nvGrpSpPr>
          <p:grpSpPr bwMode="auto">
            <a:xfrm>
              <a:off x="104394" y="1144016"/>
              <a:ext cx="1383792" cy="1383792"/>
              <a:chOff x="0" y="0"/>
              <a:chExt cx="1383792" cy="1383792"/>
            </a:xfrm>
          </p:grpSpPr>
          <p:pic>
            <p:nvPicPr>
              <p:cNvPr id="126" name="Oval 13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383792" cy="13837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7" name="Text Box 10"/>
              <p:cNvSpPr txBox="1">
                <a:spLocks noChangeArrowheads="1"/>
              </p:cNvSpPr>
              <p:nvPr/>
            </p:nvSpPr>
            <p:spPr bwMode="auto">
              <a:xfrm>
                <a:off x="211161" y="213394"/>
                <a:ext cx="959338" cy="958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18" name="Group 11"/>
            <p:cNvGrpSpPr>
              <a:grpSpLocks/>
            </p:cNvGrpSpPr>
            <p:nvPr/>
          </p:nvGrpSpPr>
          <p:grpSpPr bwMode="auto">
            <a:xfrm>
              <a:off x="82365" y="1100148"/>
              <a:ext cx="1427541" cy="1431834"/>
              <a:chOff x="0" y="0"/>
              <a:chExt cx="998" cy="999"/>
            </a:xfrm>
          </p:grpSpPr>
          <p:sp>
            <p:nvSpPr>
              <p:cNvPr id="124" name="Oval 15"/>
              <p:cNvSpPr>
                <a:spLocks noChangeArrowheads="1"/>
              </p:cNvSpPr>
              <p:nvPr/>
            </p:nvSpPr>
            <p:spPr bwMode="auto">
              <a:xfrm>
                <a:off x="339" y="20"/>
                <a:ext cx="264" cy="2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pic>
            <p:nvPicPr>
              <p:cNvPr id="125" name="Picture 16" descr="그림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98" cy="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19" name="Group 14"/>
            <p:cNvGrpSpPr>
              <a:grpSpLocks/>
            </p:cNvGrpSpPr>
            <p:nvPr/>
          </p:nvGrpSpPr>
          <p:grpSpPr bwMode="auto">
            <a:xfrm>
              <a:off x="201613" y="1555750"/>
              <a:ext cx="1189038" cy="603250"/>
              <a:chOff x="0" y="0"/>
              <a:chExt cx="749" cy="380"/>
            </a:xfrm>
          </p:grpSpPr>
          <p:sp>
            <p:nvSpPr>
              <p:cNvPr id="122" name="Text Box 18"/>
              <p:cNvSpPr txBox="1">
                <a:spLocks noChangeArrowheads="1"/>
              </p:cNvSpPr>
              <p:nvPr/>
            </p:nvSpPr>
            <p:spPr bwMode="auto">
              <a:xfrm>
                <a:off x="55" y="0"/>
                <a:ext cx="639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</a:rPr>
                  <a:t>TEXT</a:t>
                </a:r>
              </a:p>
            </p:txBody>
          </p:sp>
          <p:sp>
            <p:nvSpPr>
              <p:cNvPr id="123" name="Text Box 19"/>
              <p:cNvSpPr txBox="1">
                <a:spLocks noChangeArrowheads="1"/>
              </p:cNvSpPr>
              <p:nvPr/>
            </p:nvSpPr>
            <p:spPr bwMode="auto">
              <a:xfrm>
                <a:off x="0" y="226"/>
                <a:ext cx="749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</a:rPr>
                  <a:t>ADD CONTENTS</a:t>
                </a:r>
              </a:p>
            </p:txBody>
          </p:sp>
        </p:grpSp>
        <p:sp>
          <p:nvSpPr>
            <p:cNvPr id="120" name="Line 20"/>
            <p:cNvSpPr>
              <a:spLocks noChangeShapeType="1"/>
            </p:cNvSpPr>
            <p:nvPr/>
          </p:nvSpPr>
          <p:spPr bwMode="auto">
            <a:xfrm flipV="1">
              <a:off x="795338" y="403225"/>
              <a:ext cx="0" cy="719138"/>
            </a:xfrm>
            <a:prstGeom prst="line">
              <a:avLst/>
            </a:prstGeom>
            <a:noFill/>
            <a:ln w="9525" cmpd="sng">
              <a:solidFill>
                <a:srgbClr val="404040"/>
              </a:solidFill>
              <a:prstDash val="dash"/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1" name="Text Box 21"/>
            <p:cNvSpPr txBox="1">
              <a:spLocks noChangeArrowheads="1"/>
            </p:cNvSpPr>
            <p:nvPr/>
          </p:nvSpPr>
          <p:spPr bwMode="auto">
            <a:xfrm>
              <a:off x="0" y="0"/>
              <a:ext cx="15938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</a:rPr>
                <a:t>ADD CONTENTS</a:t>
              </a:r>
            </a:p>
          </p:txBody>
        </p:sp>
      </p:grpSp>
      <p:grpSp>
        <p:nvGrpSpPr>
          <p:cNvPr id="128" name="Group 19"/>
          <p:cNvGrpSpPr>
            <a:grpSpLocks/>
          </p:cNvGrpSpPr>
          <p:nvPr/>
        </p:nvGrpSpPr>
        <p:grpSpPr bwMode="auto">
          <a:xfrm>
            <a:off x="1331913" y="2044923"/>
            <a:ext cx="1611312" cy="3103563"/>
            <a:chOff x="0" y="0"/>
            <a:chExt cx="1611313" cy="3103562"/>
          </a:xfrm>
        </p:grpSpPr>
        <p:sp>
          <p:nvSpPr>
            <p:cNvPr id="129" name="Line 24"/>
            <p:cNvSpPr>
              <a:spLocks noChangeShapeType="1"/>
            </p:cNvSpPr>
            <p:nvPr/>
          </p:nvSpPr>
          <p:spPr bwMode="auto">
            <a:xfrm flipV="1">
              <a:off x="804862" y="447675"/>
              <a:ext cx="0" cy="719138"/>
            </a:xfrm>
            <a:prstGeom prst="line">
              <a:avLst/>
            </a:prstGeom>
            <a:noFill/>
            <a:ln w="9525" cmpd="sng">
              <a:solidFill>
                <a:srgbClr val="404040"/>
              </a:solidFill>
              <a:prstDash val="dash"/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0" name="Oval 27"/>
            <p:cNvSpPr>
              <a:spLocks noChangeArrowheads="1"/>
            </p:cNvSpPr>
            <p:nvPr/>
          </p:nvSpPr>
          <p:spPr bwMode="auto">
            <a:xfrm>
              <a:off x="0" y="1938337"/>
              <a:ext cx="1611313" cy="1165225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4999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31" name="Group 22"/>
            <p:cNvGrpSpPr>
              <a:grpSpLocks/>
            </p:cNvGrpSpPr>
            <p:nvPr/>
          </p:nvGrpSpPr>
          <p:grpSpPr bwMode="auto">
            <a:xfrm>
              <a:off x="57975" y="1195959"/>
              <a:ext cx="1493521" cy="1487424"/>
              <a:chOff x="0" y="0"/>
              <a:chExt cx="1493520" cy="1487424"/>
            </a:xfrm>
          </p:grpSpPr>
          <p:pic>
            <p:nvPicPr>
              <p:cNvPr id="139" name="Oval 29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93520" cy="1487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0" name="Text Box 24"/>
              <p:cNvSpPr txBox="1">
                <a:spLocks noChangeArrowheads="1"/>
              </p:cNvSpPr>
              <p:nvPr/>
            </p:nvSpPr>
            <p:spPr bwMode="auto">
              <a:xfrm>
                <a:off x="231506" y="226497"/>
                <a:ext cx="1030399" cy="10306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32" name="Group 25"/>
            <p:cNvGrpSpPr>
              <a:grpSpLocks/>
            </p:cNvGrpSpPr>
            <p:nvPr/>
          </p:nvGrpSpPr>
          <p:grpSpPr bwMode="auto">
            <a:xfrm>
              <a:off x="34885" y="1168409"/>
              <a:ext cx="1533283" cy="1539448"/>
              <a:chOff x="0" y="0"/>
              <a:chExt cx="998" cy="999"/>
            </a:xfrm>
          </p:grpSpPr>
          <p:sp>
            <p:nvSpPr>
              <p:cNvPr id="137" name="Oval 31"/>
              <p:cNvSpPr>
                <a:spLocks noChangeArrowheads="1"/>
              </p:cNvSpPr>
              <p:nvPr/>
            </p:nvSpPr>
            <p:spPr bwMode="auto">
              <a:xfrm>
                <a:off x="348" y="20"/>
                <a:ext cx="264" cy="2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pic>
            <p:nvPicPr>
              <p:cNvPr id="138" name="Picture 32" descr="그림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98" cy="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3" name="Group 28"/>
            <p:cNvGrpSpPr>
              <a:grpSpLocks/>
            </p:cNvGrpSpPr>
            <p:nvPr/>
          </p:nvGrpSpPr>
          <p:grpSpPr bwMode="auto">
            <a:xfrm>
              <a:off x="215901" y="1671637"/>
              <a:ext cx="1238250" cy="603250"/>
              <a:chOff x="0" y="0"/>
              <a:chExt cx="780" cy="380"/>
            </a:xfrm>
          </p:grpSpPr>
          <p:sp>
            <p:nvSpPr>
              <p:cNvPr id="135" name="Text Box 34"/>
              <p:cNvSpPr txBox="1">
                <a:spLocks noChangeArrowheads="1"/>
              </p:cNvSpPr>
              <p:nvPr/>
            </p:nvSpPr>
            <p:spPr bwMode="auto">
              <a:xfrm>
                <a:off x="52" y="0"/>
                <a:ext cx="639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</a:rPr>
                  <a:t>TEXT</a:t>
                </a:r>
              </a:p>
            </p:txBody>
          </p:sp>
          <p:sp>
            <p:nvSpPr>
              <p:cNvPr id="136" name="Text Box 35"/>
              <p:cNvSpPr txBox="1">
                <a:spLocks noChangeArrowheads="1"/>
              </p:cNvSpPr>
              <p:nvPr/>
            </p:nvSpPr>
            <p:spPr bwMode="auto">
              <a:xfrm>
                <a:off x="0" y="226"/>
                <a:ext cx="780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</a:rPr>
                  <a:t>ADD COsNTENTS</a:t>
                </a:r>
              </a:p>
            </p:txBody>
          </p:sp>
        </p:grpSp>
        <p:sp>
          <p:nvSpPr>
            <p:cNvPr id="134" name="Text Box 36"/>
            <p:cNvSpPr txBox="1">
              <a:spLocks noChangeArrowheads="1"/>
            </p:cNvSpPr>
            <p:nvPr/>
          </p:nvSpPr>
          <p:spPr bwMode="auto">
            <a:xfrm>
              <a:off x="9525" y="0"/>
              <a:ext cx="1593851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</a:rPr>
                <a:t>ADD CONTENTS</a:t>
              </a:r>
            </a:p>
          </p:txBody>
        </p:sp>
      </p:grpSp>
      <p:grpSp>
        <p:nvGrpSpPr>
          <p:cNvPr id="141" name="Group 32"/>
          <p:cNvGrpSpPr>
            <a:grpSpLocks/>
          </p:cNvGrpSpPr>
          <p:nvPr/>
        </p:nvGrpSpPr>
        <p:grpSpPr bwMode="auto">
          <a:xfrm>
            <a:off x="2627313" y="1484536"/>
            <a:ext cx="1792287" cy="3302000"/>
            <a:chOff x="0" y="0"/>
            <a:chExt cx="1792288" cy="3302001"/>
          </a:xfrm>
        </p:grpSpPr>
        <p:sp>
          <p:nvSpPr>
            <p:cNvPr id="142" name="Oval 41"/>
            <p:cNvSpPr>
              <a:spLocks noChangeArrowheads="1"/>
            </p:cNvSpPr>
            <p:nvPr/>
          </p:nvSpPr>
          <p:spPr bwMode="auto">
            <a:xfrm>
              <a:off x="0" y="2006601"/>
              <a:ext cx="1792288" cy="12954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4999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43" name="Group 34"/>
            <p:cNvGrpSpPr>
              <a:grpSpLocks/>
            </p:cNvGrpSpPr>
            <p:nvPr/>
          </p:nvGrpSpPr>
          <p:grpSpPr bwMode="auto">
            <a:xfrm>
              <a:off x="67119" y="1183322"/>
              <a:ext cx="1652017" cy="1645920"/>
              <a:chOff x="0" y="0"/>
              <a:chExt cx="1652016" cy="1645920"/>
            </a:xfrm>
          </p:grpSpPr>
          <p:pic>
            <p:nvPicPr>
              <p:cNvPr id="151" name="Oval 43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52016" cy="1645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2" name="Text Box 36"/>
              <p:cNvSpPr txBox="1">
                <a:spLocks noChangeArrowheads="1"/>
              </p:cNvSpPr>
              <p:nvPr/>
            </p:nvSpPr>
            <p:spPr bwMode="auto">
              <a:xfrm>
                <a:off x="254876" y="250232"/>
                <a:ext cx="1146127" cy="11454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44" name="Group 37"/>
            <p:cNvGrpSpPr>
              <a:grpSpLocks/>
            </p:cNvGrpSpPr>
            <p:nvPr/>
          </p:nvGrpSpPr>
          <p:grpSpPr bwMode="auto">
            <a:xfrm>
              <a:off x="36409" y="1146179"/>
              <a:ext cx="1705494" cy="1708831"/>
              <a:chOff x="0" y="0"/>
              <a:chExt cx="1705494" cy="1708831"/>
            </a:xfrm>
          </p:grpSpPr>
          <p:sp>
            <p:nvSpPr>
              <p:cNvPr id="147" name="Oval 45"/>
              <p:cNvSpPr>
                <a:spLocks noChangeArrowheads="1"/>
              </p:cNvSpPr>
              <p:nvPr/>
            </p:nvSpPr>
            <p:spPr bwMode="auto">
              <a:xfrm>
                <a:off x="606664" y="27396"/>
                <a:ext cx="451153" cy="45546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pic>
            <p:nvPicPr>
              <p:cNvPr id="148" name="Picture 46" descr="그림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05494" cy="17088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9" name="Text Box 48"/>
              <p:cNvSpPr txBox="1">
                <a:spLocks noChangeArrowheads="1"/>
              </p:cNvSpPr>
              <p:nvPr/>
            </p:nvSpPr>
            <p:spPr bwMode="auto">
              <a:xfrm>
                <a:off x="352529" y="627059"/>
                <a:ext cx="101441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</a:rPr>
                  <a:t>TEXT</a:t>
                </a:r>
              </a:p>
            </p:txBody>
          </p:sp>
          <p:sp>
            <p:nvSpPr>
              <p:cNvPr id="150" name="Text Box 49"/>
              <p:cNvSpPr txBox="1">
                <a:spLocks noChangeArrowheads="1"/>
              </p:cNvSpPr>
              <p:nvPr/>
            </p:nvSpPr>
            <p:spPr bwMode="auto">
              <a:xfrm>
                <a:off x="265216" y="985834"/>
                <a:ext cx="1189038" cy="2444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</a:rPr>
                  <a:t>ADD CONTENTS</a:t>
                </a:r>
              </a:p>
            </p:txBody>
          </p:sp>
        </p:grpSp>
        <p:sp>
          <p:nvSpPr>
            <p:cNvPr id="145" name="Line 50"/>
            <p:cNvSpPr>
              <a:spLocks noChangeShapeType="1"/>
            </p:cNvSpPr>
            <p:nvPr/>
          </p:nvSpPr>
          <p:spPr bwMode="auto">
            <a:xfrm flipV="1">
              <a:off x="895350" y="414337"/>
              <a:ext cx="0" cy="719138"/>
            </a:xfrm>
            <a:prstGeom prst="line">
              <a:avLst/>
            </a:prstGeom>
            <a:noFill/>
            <a:ln w="9525" cmpd="sng">
              <a:solidFill>
                <a:srgbClr val="404040"/>
              </a:solidFill>
              <a:prstDash val="dash"/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46" name="Text Box 51"/>
            <p:cNvSpPr txBox="1">
              <a:spLocks noChangeArrowheads="1"/>
            </p:cNvSpPr>
            <p:nvPr/>
          </p:nvSpPr>
          <p:spPr bwMode="auto">
            <a:xfrm>
              <a:off x="100012" y="0"/>
              <a:ext cx="1593851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</a:rPr>
                <a:t>ADD CONTENTS</a:t>
              </a:r>
            </a:p>
          </p:txBody>
        </p:sp>
      </p:grpSp>
      <p:sp>
        <p:nvSpPr>
          <p:cNvPr id="153" name="Line 54"/>
          <p:cNvSpPr>
            <a:spLocks noChangeShapeType="1"/>
          </p:cNvSpPr>
          <p:nvPr/>
        </p:nvSpPr>
        <p:spPr bwMode="auto">
          <a:xfrm flipV="1">
            <a:off x="5081588" y="1413098"/>
            <a:ext cx="0" cy="719138"/>
          </a:xfrm>
          <a:prstGeom prst="line">
            <a:avLst/>
          </a:prstGeom>
          <a:noFill/>
          <a:ln w="9525" cmpd="sng">
            <a:solidFill>
              <a:srgbClr val="404040"/>
            </a:solidFill>
            <a:prstDash val="dash"/>
            <a:round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4" name="Oval 57"/>
          <p:cNvSpPr>
            <a:spLocks noChangeArrowheads="1"/>
          </p:cNvSpPr>
          <p:nvPr/>
        </p:nvSpPr>
        <p:spPr bwMode="auto">
          <a:xfrm>
            <a:off x="4067175" y="3092673"/>
            <a:ext cx="2028825" cy="1466850"/>
          </a:xfrm>
          <a:prstGeom prst="ellipse">
            <a:avLst/>
          </a:prstGeom>
          <a:gradFill rotWithShape="1">
            <a:gsLst>
              <a:gs pos="0">
                <a:srgbClr val="000000">
                  <a:alpha val="14999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55" name="Group 46"/>
          <p:cNvGrpSpPr>
            <a:grpSpLocks/>
          </p:cNvGrpSpPr>
          <p:nvPr/>
        </p:nvGrpSpPr>
        <p:grpSpPr bwMode="auto">
          <a:xfrm>
            <a:off x="4084638" y="2100486"/>
            <a:ext cx="2163762" cy="2170112"/>
            <a:chOff x="0" y="0"/>
            <a:chExt cx="1363" cy="1367"/>
          </a:xfrm>
        </p:grpSpPr>
        <p:pic>
          <p:nvPicPr>
            <p:cNvPr id="156" name="Oval 58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63" cy="1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7" name="Text Box 48"/>
            <p:cNvSpPr txBox="1">
              <a:spLocks noChangeArrowheads="1"/>
            </p:cNvSpPr>
            <p:nvPr/>
          </p:nvSpPr>
          <p:spPr bwMode="auto">
            <a:xfrm>
              <a:off x="219" y="215"/>
              <a:ext cx="817" cy="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sp>
        <p:nvSpPr>
          <p:cNvPr id="158" name="Oval 60"/>
          <p:cNvSpPr>
            <a:spLocks noChangeArrowheads="1"/>
          </p:cNvSpPr>
          <p:nvPr/>
        </p:nvSpPr>
        <p:spPr bwMode="auto">
          <a:xfrm>
            <a:off x="4776788" y="2162398"/>
            <a:ext cx="511175" cy="51593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pic>
        <p:nvPicPr>
          <p:cNvPr id="159" name="Picture 61" descr="그림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613" y="2114773"/>
            <a:ext cx="1933575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0" name="Group 51"/>
          <p:cNvGrpSpPr>
            <a:grpSpLocks/>
          </p:cNvGrpSpPr>
          <p:nvPr/>
        </p:nvGrpSpPr>
        <p:grpSpPr bwMode="auto">
          <a:xfrm>
            <a:off x="4487863" y="2825973"/>
            <a:ext cx="1189037" cy="603250"/>
            <a:chOff x="0" y="0"/>
            <a:chExt cx="749" cy="380"/>
          </a:xfrm>
        </p:grpSpPr>
        <p:sp>
          <p:nvSpPr>
            <p:cNvPr id="161" name="Text Box 63"/>
            <p:cNvSpPr txBox="1">
              <a:spLocks noChangeArrowheads="1"/>
            </p:cNvSpPr>
            <p:nvPr/>
          </p:nvSpPr>
          <p:spPr bwMode="auto">
            <a:xfrm>
              <a:off x="55" y="0"/>
              <a:ext cx="63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1" hangingPunct="1"/>
              <a:r>
                <a:rPr lang="en-US" altLang="zh-CN" sz="2400" b="1" smtClean="0">
                  <a:solidFill>
                    <a:srgbClr val="FFFFFF"/>
                  </a:solidFill>
                  <a:latin typeface="Times New Roman" pitchFamily="18" charset="0"/>
                </a:rPr>
                <a:t>TEXT</a:t>
              </a:r>
            </a:p>
          </p:txBody>
        </p:sp>
        <p:sp>
          <p:nvSpPr>
            <p:cNvPr id="162" name="Text Box 64"/>
            <p:cNvSpPr txBox="1">
              <a:spLocks noChangeArrowheads="1"/>
            </p:cNvSpPr>
            <p:nvPr/>
          </p:nvSpPr>
          <p:spPr bwMode="auto">
            <a:xfrm>
              <a:off x="0" y="226"/>
              <a:ext cx="74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1" hangingPunct="1"/>
              <a:r>
                <a:rPr lang="en-US" altLang="zh-CN" sz="1000" b="1" smtClean="0">
                  <a:solidFill>
                    <a:srgbClr val="FFFFFF"/>
                  </a:solidFill>
                  <a:latin typeface="Times New Roman" pitchFamily="18" charset="0"/>
                </a:rPr>
                <a:t>ADD CONTENTS</a:t>
              </a:r>
            </a:p>
          </p:txBody>
        </p:sp>
      </p:grpSp>
      <p:sp>
        <p:nvSpPr>
          <p:cNvPr id="163" name="Text Box 65"/>
          <p:cNvSpPr txBox="1">
            <a:spLocks noChangeArrowheads="1"/>
          </p:cNvSpPr>
          <p:nvPr/>
        </p:nvSpPr>
        <p:spPr bwMode="auto">
          <a:xfrm>
            <a:off x="4286250" y="1052736"/>
            <a:ext cx="15938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en-US" altLang="zh-CN" sz="1400" b="1" smtClean="0">
                <a:solidFill>
                  <a:srgbClr val="404040"/>
                </a:solidFill>
                <a:latin typeface="Times New Roman" pitchFamily="18" charset="0"/>
              </a:rPr>
              <a:t>ADD CONTENTS</a:t>
            </a:r>
          </a:p>
        </p:txBody>
      </p:sp>
    </p:spTree>
    <p:extLst>
      <p:ext uri="{BB962C8B-B14F-4D97-AF65-F5344CB8AC3E}">
        <p14:creationId xmlns:p14="http://schemas.microsoft.com/office/powerpoint/2010/main" val="199735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roup 2"/>
          <p:cNvGrpSpPr>
            <a:grpSpLocks/>
          </p:cNvGrpSpPr>
          <p:nvPr/>
        </p:nvGrpSpPr>
        <p:grpSpPr bwMode="auto">
          <a:xfrm>
            <a:off x="682625" y="1285875"/>
            <a:ext cx="7991475" cy="4889500"/>
            <a:chOff x="0" y="0"/>
            <a:chExt cx="5034" cy="3080"/>
          </a:xfrm>
        </p:grpSpPr>
        <p:pic>
          <p:nvPicPr>
            <p:cNvPr id="85" name="AutoShape 127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34" cy="3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108" y="104"/>
              <a:ext cx="4710" cy="2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sp>
        <p:nvSpPr>
          <p:cNvPr id="87" name="AutoShape 44"/>
          <p:cNvSpPr>
            <a:spLocks noChangeArrowheads="1"/>
          </p:cNvSpPr>
          <p:nvPr/>
        </p:nvSpPr>
        <p:spPr bwMode="auto">
          <a:xfrm>
            <a:off x="4643438" y="1631950"/>
            <a:ext cx="3492500" cy="1931988"/>
          </a:xfrm>
          <a:prstGeom prst="roundRect">
            <a:avLst>
              <a:gd name="adj" fmla="val 8579"/>
            </a:avLst>
          </a:prstGeom>
          <a:gradFill rotWithShape="1">
            <a:gsLst>
              <a:gs pos="0">
                <a:srgbClr val="A6A6A6"/>
              </a:gs>
              <a:gs pos="100000">
                <a:srgbClr val="FFFFFF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lIns="342000" tIns="36000" bIns="36000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endParaRPr lang="ko-KR" altLang="en-US" smtClean="0">
              <a:solidFill>
                <a:srgbClr val="333333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88" name="AutoShape 45"/>
          <p:cNvSpPr>
            <a:spLocks noChangeArrowheads="1"/>
          </p:cNvSpPr>
          <p:nvPr/>
        </p:nvSpPr>
        <p:spPr bwMode="auto">
          <a:xfrm>
            <a:off x="1008063" y="1631950"/>
            <a:ext cx="3492500" cy="1931988"/>
          </a:xfrm>
          <a:prstGeom prst="roundRect">
            <a:avLst>
              <a:gd name="adj" fmla="val 8579"/>
            </a:avLst>
          </a:prstGeom>
          <a:gradFill rotWithShape="1">
            <a:gsLst>
              <a:gs pos="0">
                <a:srgbClr val="A6A6A6"/>
              </a:gs>
              <a:gs pos="100000">
                <a:srgbClr val="FFFFFF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lIns="342000" tIns="36000" bIns="36000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endParaRPr lang="ko-KR" altLang="en-US" smtClean="0">
              <a:solidFill>
                <a:srgbClr val="333333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89" name="AutoShape 46"/>
          <p:cNvSpPr>
            <a:spLocks noChangeArrowheads="1"/>
          </p:cNvSpPr>
          <p:nvPr/>
        </p:nvSpPr>
        <p:spPr bwMode="auto">
          <a:xfrm>
            <a:off x="1079500" y="1704975"/>
            <a:ext cx="3348038" cy="630238"/>
          </a:xfrm>
          <a:prstGeom prst="roundRect">
            <a:avLst>
              <a:gd name="adj" fmla="val 16884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0" name="AutoShape 47"/>
          <p:cNvSpPr>
            <a:spLocks noChangeArrowheads="1"/>
          </p:cNvSpPr>
          <p:nvPr/>
        </p:nvSpPr>
        <p:spPr bwMode="auto">
          <a:xfrm>
            <a:off x="4643438" y="3649663"/>
            <a:ext cx="3492500" cy="1931987"/>
          </a:xfrm>
          <a:prstGeom prst="roundRect">
            <a:avLst>
              <a:gd name="adj" fmla="val 8579"/>
            </a:avLst>
          </a:prstGeom>
          <a:gradFill rotWithShape="1">
            <a:gsLst>
              <a:gs pos="0">
                <a:srgbClr val="A6A6A6"/>
              </a:gs>
              <a:gs pos="100000">
                <a:srgbClr val="FFFFFF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lIns="342000" tIns="36000" bIns="36000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endParaRPr lang="ko-KR" altLang="en-US" smtClean="0">
              <a:solidFill>
                <a:srgbClr val="333333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91" name="AutoShape 48"/>
          <p:cNvSpPr>
            <a:spLocks noChangeArrowheads="1"/>
          </p:cNvSpPr>
          <p:nvPr/>
        </p:nvSpPr>
        <p:spPr bwMode="auto">
          <a:xfrm>
            <a:off x="1008063" y="3649663"/>
            <a:ext cx="3492500" cy="1931987"/>
          </a:xfrm>
          <a:prstGeom prst="roundRect">
            <a:avLst>
              <a:gd name="adj" fmla="val 8579"/>
            </a:avLst>
          </a:prstGeom>
          <a:gradFill rotWithShape="1">
            <a:gsLst>
              <a:gs pos="0">
                <a:srgbClr val="A6A6A6"/>
              </a:gs>
              <a:gs pos="100000">
                <a:srgbClr val="FFFFFF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lIns="342000" tIns="36000" bIns="36000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endParaRPr lang="ko-KR" altLang="en-US" smtClean="0">
              <a:solidFill>
                <a:srgbClr val="333333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92" name="AutoShape 49"/>
          <p:cNvSpPr>
            <a:spLocks noChangeArrowheads="1"/>
          </p:cNvSpPr>
          <p:nvPr/>
        </p:nvSpPr>
        <p:spPr bwMode="auto">
          <a:xfrm>
            <a:off x="4716463" y="1704975"/>
            <a:ext cx="3348037" cy="630238"/>
          </a:xfrm>
          <a:prstGeom prst="roundRect">
            <a:avLst>
              <a:gd name="adj" fmla="val 16884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3" name="AutoShape 50"/>
          <p:cNvSpPr>
            <a:spLocks noChangeArrowheads="1"/>
          </p:cNvSpPr>
          <p:nvPr/>
        </p:nvSpPr>
        <p:spPr bwMode="auto">
          <a:xfrm>
            <a:off x="1079500" y="3721100"/>
            <a:ext cx="3348038" cy="630238"/>
          </a:xfrm>
          <a:prstGeom prst="roundRect">
            <a:avLst>
              <a:gd name="adj" fmla="val 16884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4" name="AutoShape 51"/>
          <p:cNvSpPr>
            <a:spLocks noChangeArrowheads="1"/>
          </p:cNvSpPr>
          <p:nvPr/>
        </p:nvSpPr>
        <p:spPr bwMode="auto">
          <a:xfrm>
            <a:off x="4716463" y="3721100"/>
            <a:ext cx="3348037" cy="630238"/>
          </a:xfrm>
          <a:prstGeom prst="roundRect">
            <a:avLst>
              <a:gd name="adj" fmla="val 16884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5" name="Oval 52"/>
          <p:cNvSpPr>
            <a:spLocks noChangeArrowheads="1"/>
          </p:cNvSpPr>
          <p:nvPr/>
        </p:nvSpPr>
        <p:spPr bwMode="auto">
          <a:xfrm>
            <a:off x="2771775" y="1776413"/>
            <a:ext cx="3600450" cy="3716337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96" name="Group 14"/>
          <p:cNvGrpSpPr>
            <a:grpSpLocks/>
          </p:cNvGrpSpPr>
          <p:nvPr/>
        </p:nvGrpSpPr>
        <p:grpSpPr bwMode="auto">
          <a:xfrm>
            <a:off x="3340100" y="2352675"/>
            <a:ext cx="2640013" cy="2706688"/>
            <a:chOff x="0" y="0"/>
            <a:chExt cx="1663" cy="1705"/>
          </a:xfrm>
        </p:grpSpPr>
        <p:pic>
          <p:nvPicPr>
            <p:cNvPr id="97" name="Oval 5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63" cy="1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263" y="264"/>
              <a:ext cx="1030" cy="1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sp>
        <p:nvSpPr>
          <p:cNvPr id="99" name="Oval 55"/>
          <p:cNvSpPr>
            <a:spLocks noChangeArrowheads="1"/>
          </p:cNvSpPr>
          <p:nvPr/>
        </p:nvSpPr>
        <p:spPr bwMode="auto">
          <a:xfrm>
            <a:off x="3875088" y="2722563"/>
            <a:ext cx="388937" cy="3984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7ABF5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0" name="Freeform 56"/>
          <p:cNvSpPr>
            <a:spLocks/>
          </p:cNvSpPr>
          <p:nvPr/>
        </p:nvSpPr>
        <p:spPr bwMode="auto">
          <a:xfrm>
            <a:off x="3540125" y="2460625"/>
            <a:ext cx="2073275" cy="714375"/>
          </a:xfrm>
          <a:custGeom>
            <a:avLst/>
            <a:gdLst>
              <a:gd name="T0" fmla="*/ 0 w 4756"/>
              <a:gd name="T1" fmla="*/ 1576 h 1576"/>
              <a:gd name="T2" fmla="*/ 50 w 4756"/>
              <a:gd name="T3" fmla="*/ 1462 h 1576"/>
              <a:gd name="T4" fmla="*/ 108 w 4756"/>
              <a:gd name="T5" fmla="*/ 1350 h 1576"/>
              <a:gd name="T6" fmla="*/ 170 w 4756"/>
              <a:gd name="T7" fmla="*/ 1242 h 1576"/>
              <a:gd name="T8" fmla="*/ 238 w 4756"/>
              <a:gd name="T9" fmla="*/ 1138 h 1576"/>
              <a:gd name="T10" fmla="*/ 310 w 4756"/>
              <a:gd name="T11" fmla="*/ 1036 h 1576"/>
              <a:gd name="T12" fmla="*/ 386 w 4756"/>
              <a:gd name="T13" fmla="*/ 940 h 1576"/>
              <a:gd name="T14" fmla="*/ 468 w 4756"/>
              <a:gd name="T15" fmla="*/ 846 h 1576"/>
              <a:gd name="T16" fmla="*/ 552 w 4756"/>
              <a:gd name="T17" fmla="*/ 756 h 1576"/>
              <a:gd name="T18" fmla="*/ 642 w 4756"/>
              <a:gd name="T19" fmla="*/ 670 h 1576"/>
              <a:gd name="T20" fmla="*/ 736 w 4756"/>
              <a:gd name="T21" fmla="*/ 590 h 1576"/>
              <a:gd name="T22" fmla="*/ 834 w 4756"/>
              <a:gd name="T23" fmla="*/ 512 h 1576"/>
              <a:gd name="T24" fmla="*/ 934 w 4756"/>
              <a:gd name="T25" fmla="*/ 440 h 1576"/>
              <a:gd name="T26" fmla="*/ 1040 w 4756"/>
              <a:gd name="T27" fmla="*/ 374 h 1576"/>
              <a:gd name="T28" fmla="*/ 1148 w 4756"/>
              <a:gd name="T29" fmla="*/ 312 h 1576"/>
              <a:gd name="T30" fmla="*/ 1258 w 4756"/>
              <a:gd name="T31" fmla="*/ 254 h 1576"/>
              <a:gd name="T32" fmla="*/ 1374 w 4756"/>
              <a:gd name="T33" fmla="*/ 202 h 1576"/>
              <a:gd name="T34" fmla="*/ 1490 w 4756"/>
              <a:gd name="T35" fmla="*/ 156 h 1576"/>
              <a:gd name="T36" fmla="*/ 1610 w 4756"/>
              <a:gd name="T37" fmla="*/ 116 h 1576"/>
              <a:gd name="T38" fmla="*/ 1732 w 4756"/>
              <a:gd name="T39" fmla="*/ 80 h 1576"/>
              <a:gd name="T40" fmla="*/ 1858 w 4756"/>
              <a:gd name="T41" fmla="*/ 52 h 1576"/>
              <a:gd name="T42" fmla="*/ 1984 w 4756"/>
              <a:gd name="T43" fmla="*/ 30 h 1576"/>
              <a:gd name="T44" fmla="*/ 2114 w 4756"/>
              <a:gd name="T45" fmla="*/ 12 h 1576"/>
              <a:gd name="T46" fmla="*/ 2246 w 4756"/>
              <a:gd name="T47" fmla="*/ 2 h 1576"/>
              <a:gd name="T48" fmla="*/ 2378 w 4756"/>
              <a:gd name="T49" fmla="*/ 0 h 1576"/>
              <a:gd name="T50" fmla="*/ 2510 w 4756"/>
              <a:gd name="T51" fmla="*/ 2 h 1576"/>
              <a:gd name="T52" fmla="*/ 2642 w 4756"/>
              <a:gd name="T53" fmla="*/ 12 h 1576"/>
              <a:gd name="T54" fmla="*/ 2772 w 4756"/>
              <a:gd name="T55" fmla="*/ 30 h 1576"/>
              <a:gd name="T56" fmla="*/ 2898 w 4756"/>
              <a:gd name="T57" fmla="*/ 52 h 1576"/>
              <a:gd name="T58" fmla="*/ 3024 w 4756"/>
              <a:gd name="T59" fmla="*/ 80 h 1576"/>
              <a:gd name="T60" fmla="*/ 3146 w 4756"/>
              <a:gd name="T61" fmla="*/ 116 h 1576"/>
              <a:gd name="T62" fmla="*/ 3266 w 4756"/>
              <a:gd name="T63" fmla="*/ 156 h 1576"/>
              <a:gd name="T64" fmla="*/ 3382 w 4756"/>
              <a:gd name="T65" fmla="*/ 202 h 1576"/>
              <a:gd name="T66" fmla="*/ 3498 w 4756"/>
              <a:gd name="T67" fmla="*/ 254 h 1576"/>
              <a:gd name="T68" fmla="*/ 3608 w 4756"/>
              <a:gd name="T69" fmla="*/ 312 h 1576"/>
              <a:gd name="T70" fmla="*/ 3716 w 4756"/>
              <a:gd name="T71" fmla="*/ 374 h 1576"/>
              <a:gd name="T72" fmla="*/ 3822 w 4756"/>
              <a:gd name="T73" fmla="*/ 440 h 1576"/>
              <a:gd name="T74" fmla="*/ 3922 w 4756"/>
              <a:gd name="T75" fmla="*/ 512 h 1576"/>
              <a:gd name="T76" fmla="*/ 4020 w 4756"/>
              <a:gd name="T77" fmla="*/ 590 h 1576"/>
              <a:gd name="T78" fmla="*/ 4114 w 4756"/>
              <a:gd name="T79" fmla="*/ 670 h 1576"/>
              <a:gd name="T80" fmla="*/ 4204 w 4756"/>
              <a:gd name="T81" fmla="*/ 756 h 1576"/>
              <a:gd name="T82" fmla="*/ 4288 w 4756"/>
              <a:gd name="T83" fmla="*/ 846 h 1576"/>
              <a:gd name="T84" fmla="*/ 4370 w 4756"/>
              <a:gd name="T85" fmla="*/ 940 h 1576"/>
              <a:gd name="T86" fmla="*/ 4446 w 4756"/>
              <a:gd name="T87" fmla="*/ 1036 h 1576"/>
              <a:gd name="T88" fmla="*/ 4518 w 4756"/>
              <a:gd name="T89" fmla="*/ 1138 h 1576"/>
              <a:gd name="T90" fmla="*/ 4586 w 4756"/>
              <a:gd name="T91" fmla="*/ 1242 h 1576"/>
              <a:gd name="T92" fmla="*/ 4648 w 4756"/>
              <a:gd name="T93" fmla="*/ 1350 h 1576"/>
              <a:gd name="T94" fmla="*/ 4706 w 4756"/>
              <a:gd name="T95" fmla="*/ 1462 h 1576"/>
              <a:gd name="T96" fmla="*/ 4756 w 4756"/>
              <a:gd name="T97" fmla="*/ 1576 h 1576"/>
              <a:gd name="T98" fmla="*/ 0 w 4756"/>
              <a:gd name="T99" fmla="*/ 0 h 1576"/>
              <a:gd name="T100" fmla="*/ 4756 w 4756"/>
              <a:gd name="T101" fmla="*/ 1576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T98" t="T99" r="T100" b="T101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1" name="Text Box 57"/>
          <p:cNvSpPr txBox="1">
            <a:spLocks noChangeArrowheads="1"/>
          </p:cNvSpPr>
          <p:nvPr/>
        </p:nvSpPr>
        <p:spPr bwMode="auto">
          <a:xfrm>
            <a:off x="3600450" y="3205163"/>
            <a:ext cx="1960563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Immense</a:t>
            </a: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Visual Appeal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Text Box 58"/>
          <p:cNvSpPr txBox="1">
            <a:spLocks noChangeArrowheads="1"/>
          </p:cNvSpPr>
          <p:nvPr/>
        </p:nvSpPr>
        <p:spPr bwMode="auto">
          <a:xfrm>
            <a:off x="1117600" y="3756025"/>
            <a:ext cx="2409825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Subtle Touch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Trendy Design in contemporary colors and styles - PowerPoint Templates &amp; Backgrounds, PowerPoint Diagrams &amp; Charts for your Presentation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3" name="Text Box 59"/>
          <p:cNvSpPr txBox="1">
            <a:spLocks noChangeArrowheads="1"/>
          </p:cNvSpPr>
          <p:nvPr/>
        </p:nvSpPr>
        <p:spPr bwMode="auto">
          <a:xfrm>
            <a:off x="1117600" y="1724025"/>
            <a:ext cx="2914650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Visual Appealing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Captivate your viewing audience - PowerPoint Templates &amp; Backgrounds, Sleek Diagram &amp; Charts For Your Presentation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" name="Text Box 60"/>
          <p:cNvSpPr txBox="1">
            <a:spLocks noChangeArrowheads="1"/>
          </p:cNvSpPr>
          <p:nvPr/>
        </p:nvSpPr>
        <p:spPr bwMode="auto">
          <a:xfrm>
            <a:off x="5759450" y="3756025"/>
            <a:ext cx="2266950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Ready to Use</a:t>
            </a:r>
          </a:p>
          <a:p>
            <a:pPr marL="0" marR="0" lvl="0" indent="0" algn="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Immense visual appeal - Premade PowerPoint Templates, Professional quality templates in a couple of clicks away!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5" name="Text Box 61"/>
          <p:cNvSpPr txBox="1">
            <a:spLocks noChangeArrowheads="1"/>
          </p:cNvSpPr>
          <p:nvPr/>
        </p:nvSpPr>
        <p:spPr bwMode="auto">
          <a:xfrm>
            <a:off x="4895850" y="1724025"/>
            <a:ext cx="3130550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Animation PowerPoint</a:t>
            </a:r>
          </a:p>
          <a:p>
            <a:pPr marL="0" marR="0" lvl="0" indent="0" algn="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Dynamic look to your presentation - Animation PowerPoint Templates &amp; Backgrounds for Your Impressive Presentation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19441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AutoShape 810"/>
          <p:cNvSpPr>
            <a:spLocks noChangeArrowheads="1"/>
          </p:cNvSpPr>
          <p:nvPr/>
        </p:nvSpPr>
        <p:spPr bwMode="auto">
          <a:xfrm>
            <a:off x="4687690" y="1553369"/>
            <a:ext cx="4022725" cy="4357688"/>
          </a:xfrm>
          <a:prstGeom prst="roundRect">
            <a:avLst>
              <a:gd name="adj" fmla="val 4481"/>
            </a:avLst>
          </a:prstGeom>
          <a:gradFill rotWithShape="1">
            <a:gsLst>
              <a:gs pos="0">
                <a:srgbClr val="A6A6A6"/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lIns="342000" tIns="36000" bIns="36000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endParaRPr lang="ko-KR" altLang="en-US" smtClean="0">
              <a:solidFill>
                <a:srgbClr val="333333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77" name="AutoShape 811"/>
          <p:cNvSpPr>
            <a:spLocks noChangeArrowheads="1"/>
          </p:cNvSpPr>
          <p:nvPr/>
        </p:nvSpPr>
        <p:spPr bwMode="auto">
          <a:xfrm>
            <a:off x="4741665" y="1624807"/>
            <a:ext cx="3875087" cy="420687"/>
          </a:xfrm>
          <a:prstGeom prst="roundRect">
            <a:avLst>
              <a:gd name="adj" fmla="val 26472"/>
            </a:avLst>
          </a:prstGeom>
          <a:gradFill rotWithShape="1">
            <a:gsLst>
              <a:gs pos="0">
                <a:srgbClr val="FFFFFF">
                  <a:alpha val="79999"/>
                </a:srgbClr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tIns="0" bIns="118800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>
              <a:lnSpc>
                <a:spcPct val="130000"/>
              </a:lnSpc>
              <a:spcBef>
                <a:spcPct val="20000"/>
              </a:spcBef>
              <a:buFont typeface="Wingdings" pitchFamily="2" charset="2"/>
              <a:buNone/>
            </a:pPr>
            <a:endParaRPr lang="ko-KR" altLang="en-US" b="1" smtClean="0">
              <a:solidFill>
                <a:srgbClr val="FFFF00"/>
              </a:solidFill>
              <a:latin typeface="Arial" pitchFamily="34" charset="0"/>
              <a:ea typeface="HY견고딕" pitchFamily="2" charset="-127"/>
            </a:endParaRPr>
          </a:p>
        </p:txBody>
      </p:sp>
      <p:sp>
        <p:nvSpPr>
          <p:cNvPr id="78" name="AutoShape 812"/>
          <p:cNvSpPr>
            <a:spLocks noChangeArrowheads="1"/>
          </p:cNvSpPr>
          <p:nvPr/>
        </p:nvSpPr>
        <p:spPr bwMode="auto">
          <a:xfrm>
            <a:off x="539552" y="1553369"/>
            <a:ext cx="4005263" cy="4357688"/>
          </a:xfrm>
          <a:prstGeom prst="roundRect">
            <a:avLst>
              <a:gd name="adj" fmla="val 4481"/>
            </a:avLst>
          </a:prstGeom>
          <a:gradFill rotWithShape="1">
            <a:gsLst>
              <a:gs pos="0">
                <a:srgbClr val="A6A6A6"/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lIns="342000" tIns="36000" bIns="36000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endParaRPr lang="ko-KR" altLang="en-US" smtClean="0">
              <a:solidFill>
                <a:srgbClr val="333333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79" name="AutoShape 813"/>
          <p:cNvSpPr>
            <a:spLocks noChangeArrowheads="1"/>
          </p:cNvSpPr>
          <p:nvPr/>
        </p:nvSpPr>
        <p:spPr bwMode="auto">
          <a:xfrm>
            <a:off x="615752" y="1624807"/>
            <a:ext cx="3860800" cy="420687"/>
          </a:xfrm>
          <a:prstGeom prst="roundRect">
            <a:avLst>
              <a:gd name="adj" fmla="val 26472"/>
            </a:avLst>
          </a:prstGeom>
          <a:gradFill rotWithShape="1">
            <a:gsLst>
              <a:gs pos="0">
                <a:srgbClr val="FFFFFF">
                  <a:alpha val="79999"/>
                </a:srgbClr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tIns="0" bIns="118800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>
              <a:lnSpc>
                <a:spcPct val="130000"/>
              </a:lnSpc>
              <a:spcBef>
                <a:spcPct val="20000"/>
              </a:spcBef>
              <a:buFont typeface="Wingdings" pitchFamily="2" charset="2"/>
              <a:buNone/>
            </a:pPr>
            <a:endParaRPr lang="ko-KR" altLang="en-US" b="1" smtClean="0">
              <a:solidFill>
                <a:srgbClr val="FFFF00"/>
              </a:solidFill>
              <a:latin typeface="Arial" pitchFamily="34" charset="0"/>
              <a:ea typeface="HY견고딕" pitchFamily="2" charset="-127"/>
            </a:endParaRPr>
          </a:p>
        </p:txBody>
      </p:sp>
      <p:sp>
        <p:nvSpPr>
          <p:cNvPr id="80" name="AutoShape 871"/>
          <p:cNvSpPr>
            <a:spLocks/>
          </p:cNvSpPr>
          <p:nvPr/>
        </p:nvSpPr>
        <p:spPr bwMode="auto">
          <a:xfrm>
            <a:off x="2816027" y="2145507"/>
            <a:ext cx="3516313" cy="3514725"/>
          </a:xfrm>
          <a:custGeom>
            <a:avLst/>
            <a:gdLst>
              <a:gd name="T0" fmla="*/ 0 w 21600"/>
              <a:gd name="T1" fmla="*/ 10800 h 21600"/>
              <a:gd name="T2" fmla="*/ 10800 w 21600"/>
              <a:gd name="T3" fmla="*/ 0 h 21600"/>
              <a:gd name="T4" fmla="*/ 21600 w 21600"/>
              <a:gd name="T5" fmla="*/ 10800 h 21600"/>
              <a:gd name="T6" fmla="*/ 10800 w 21600"/>
              <a:gd name="T7" fmla="*/ 21600 h 21600"/>
              <a:gd name="T8" fmla="*/ 0 w 21600"/>
              <a:gd name="T9" fmla="*/ 10800 h 21600"/>
              <a:gd name="T10" fmla="*/ 5400 w 21600"/>
              <a:gd name="T11" fmla="*/ 10800 h 21600"/>
              <a:gd name="T12" fmla="*/ 10800 w 21600"/>
              <a:gd name="T13" fmla="*/ 16200 h 21600"/>
              <a:gd name="T14" fmla="*/ 16200 w 21600"/>
              <a:gd name="T15" fmla="*/ 10800 h 21600"/>
              <a:gd name="T16" fmla="*/ 10800 w 21600"/>
              <a:gd name="T17" fmla="*/ 5400 h 21600"/>
              <a:gd name="T18" fmla="*/ 5400 w 21600"/>
              <a:gd name="T19" fmla="*/ 10800 h 21600"/>
              <a:gd name="T20" fmla="*/ 3163 w 21600"/>
              <a:gd name="T21" fmla="*/ 3163 h 21600"/>
              <a:gd name="T22" fmla="*/ 18437 w 21600"/>
              <a:gd name="T23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81" name="Group 7"/>
          <p:cNvGrpSpPr>
            <a:grpSpLocks/>
          </p:cNvGrpSpPr>
          <p:nvPr/>
        </p:nvGrpSpPr>
        <p:grpSpPr bwMode="auto">
          <a:xfrm>
            <a:off x="5182990" y="2563019"/>
            <a:ext cx="2273300" cy="866775"/>
            <a:chOff x="0" y="0"/>
            <a:chExt cx="1432" cy="546"/>
          </a:xfrm>
        </p:grpSpPr>
        <p:pic>
          <p:nvPicPr>
            <p:cNvPr id="82" name="AutoShape 860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32" cy="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3" name="Text Box 9"/>
            <p:cNvSpPr txBox="1">
              <a:spLocks noChangeArrowheads="1"/>
            </p:cNvSpPr>
            <p:nvPr/>
          </p:nvSpPr>
          <p:spPr bwMode="auto">
            <a:xfrm>
              <a:off x="93" y="89"/>
              <a:ext cx="1141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zh-CN" sz="2000" b="1" smtClean="0">
                  <a:solidFill>
                    <a:srgbClr val="FFFFFF"/>
                  </a:solidFill>
                  <a:latin typeface="Times New Roman" pitchFamily="18" charset="0"/>
                  <a:ea typeface="Malgun Gothic" pitchFamily="34" charset="-127"/>
                </a:rPr>
                <a:t>CONTENTS</a:t>
              </a:r>
            </a:p>
          </p:txBody>
        </p:sp>
      </p:grpSp>
      <p:grpSp>
        <p:nvGrpSpPr>
          <p:cNvPr id="84" name="Group 10"/>
          <p:cNvGrpSpPr>
            <a:grpSpLocks/>
          </p:cNvGrpSpPr>
          <p:nvPr/>
        </p:nvGrpSpPr>
        <p:grpSpPr bwMode="auto">
          <a:xfrm>
            <a:off x="1873052" y="2563019"/>
            <a:ext cx="2292350" cy="866775"/>
            <a:chOff x="0" y="0"/>
            <a:chExt cx="1444" cy="546"/>
          </a:xfrm>
        </p:grpSpPr>
        <p:pic>
          <p:nvPicPr>
            <p:cNvPr id="85" name="AutoShape 86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44" cy="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6" name="Text Box 12"/>
            <p:cNvSpPr txBox="1">
              <a:spLocks noChangeArrowheads="1"/>
            </p:cNvSpPr>
            <p:nvPr/>
          </p:nvSpPr>
          <p:spPr bwMode="auto">
            <a:xfrm>
              <a:off x="92" y="88"/>
              <a:ext cx="1151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zh-CN" sz="2000" b="1" smtClean="0">
                  <a:solidFill>
                    <a:srgbClr val="FFFFFF"/>
                  </a:solidFill>
                  <a:latin typeface="Times New Roman" pitchFamily="18" charset="0"/>
                  <a:ea typeface="Malgun Gothic" pitchFamily="34" charset="-127"/>
                </a:rPr>
                <a:t>CONTENTS</a:t>
              </a:r>
            </a:p>
          </p:txBody>
        </p:sp>
      </p:grpSp>
      <p:grpSp>
        <p:nvGrpSpPr>
          <p:cNvPr id="87" name="Group 13"/>
          <p:cNvGrpSpPr>
            <a:grpSpLocks/>
          </p:cNvGrpSpPr>
          <p:nvPr/>
        </p:nvGrpSpPr>
        <p:grpSpPr bwMode="auto">
          <a:xfrm>
            <a:off x="5689402" y="3625057"/>
            <a:ext cx="2273300" cy="858837"/>
            <a:chOff x="0" y="0"/>
            <a:chExt cx="1432" cy="541"/>
          </a:xfrm>
        </p:grpSpPr>
        <p:pic>
          <p:nvPicPr>
            <p:cNvPr id="88" name="AutoShape 873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32" cy="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9" name="Text Box 15"/>
            <p:cNvSpPr txBox="1">
              <a:spLocks noChangeArrowheads="1"/>
            </p:cNvSpPr>
            <p:nvPr/>
          </p:nvSpPr>
          <p:spPr bwMode="auto">
            <a:xfrm>
              <a:off x="91" y="86"/>
              <a:ext cx="1141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zh-CN" sz="2000" b="1" smtClean="0">
                  <a:solidFill>
                    <a:srgbClr val="FFFFFF"/>
                  </a:solidFill>
                  <a:latin typeface="Times New Roman" pitchFamily="18" charset="0"/>
                  <a:ea typeface="Malgun Gothic" pitchFamily="34" charset="-127"/>
                </a:rPr>
                <a:t>CONTENTS</a:t>
              </a:r>
            </a:p>
          </p:txBody>
        </p:sp>
      </p:grpSp>
      <p:grpSp>
        <p:nvGrpSpPr>
          <p:cNvPr id="90" name="Group 16"/>
          <p:cNvGrpSpPr>
            <a:grpSpLocks/>
          </p:cNvGrpSpPr>
          <p:nvPr/>
        </p:nvGrpSpPr>
        <p:grpSpPr bwMode="auto">
          <a:xfrm>
            <a:off x="1366640" y="3618707"/>
            <a:ext cx="2292350" cy="865187"/>
            <a:chOff x="0" y="0"/>
            <a:chExt cx="1444" cy="545"/>
          </a:xfrm>
        </p:grpSpPr>
        <p:pic>
          <p:nvPicPr>
            <p:cNvPr id="91" name="AutoShape 876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44" cy="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" name="Text Box 18"/>
            <p:cNvSpPr txBox="1">
              <a:spLocks noChangeArrowheads="1"/>
            </p:cNvSpPr>
            <p:nvPr/>
          </p:nvSpPr>
          <p:spPr bwMode="auto">
            <a:xfrm>
              <a:off x="93" y="89"/>
              <a:ext cx="1151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zh-CN" sz="2000" b="1" smtClean="0">
                  <a:solidFill>
                    <a:srgbClr val="FFFFFF"/>
                  </a:solidFill>
                  <a:latin typeface="Times New Roman" pitchFamily="18" charset="0"/>
                  <a:ea typeface="Malgun Gothic" pitchFamily="34" charset="-127"/>
                </a:rPr>
                <a:t>CONTENTS</a:t>
              </a:r>
            </a:p>
          </p:txBody>
        </p:sp>
      </p:grpSp>
      <p:grpSp>
        <p:nvGrpSpPr>
          <p:cNvPr id="93" name="Group 19"/>
          <p:cNvGrpSpPr>
            <a:grpSpLocks/>
          </p:cNvGrpSpPr>
          <p:nvPr/>
        </p:nvGrpSpPr>
        <p:grpSpPr bwMode="auto">
          <a:xfrm>
            <a:off x="5182990" y="4702969"/>
            <a:ext cx="2273300" cy="860425"/>
            <a:chOff x="0" y="0"/>
            <a:chExt cx="1432" cy="542"/>
          </a:xfrm>
        </p:grpSpPr>
        <p:pic>
          <p:nvPicPr>
            <p:cNvPr id="94" name="AutoShape 879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32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5" name="Text Box 21"/>
            <p:cNvSpPr txBox="1">
              <a:spLocks noChangeArrowheads="1"/>
            </p:cNvSpPr>
            <p:nvPr/>
          </p:nvSpPr>
          <p:spPr bwMode="auto">
            <a:xfrm>
              <a:off x="93" y="87"/>
              <a:ext cx="1141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zh-CN" sz="2000" b="1" smtClean="0">
                  <a:solidFill>
                    <a:srgbClr val="FFFFFF"/>
                  </a:solidFill>
                  <a:latin typeface="Times New Roman" pitchFamily="18" charset="0"/>
                  <a:ea typeface="Malgun Gothic" pitchFamily="34" charset="-127"/>
                </a:rPr>
                <a:t>CONTENTS</a:t>
              </a:r>
            </a:p>
          </p:txBody>
        </p:sp>
      </p:grpSp>
      <p:grpSp>
        <p:nvGrpSpPr>
          <p:cNvPr id="96" name="Group 22"/>
          <p:cNvGrpSpPr>
            <a:grpSpLocks/>
          </p:cNvGrpSpPr>
          <p:nvPr/>
        </p:nvGrpSpPr>
        <p:grpSpPr bwMode="auto">
          <a:xfrm>
            <a:off x="1873052" y="4696619"/>
            <a:ext cx="2292350" cy="866775"/>
            <a:chOff x="0" y="0"/>
            <a:chExt cx="1444" cy="546"/>
          </a:xfrm>
        </p:grpSpPr>
        <p:pic>
          <p:nvPicPr>
            <p:cNvPr id="97" name="AutoShape 882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44" cy="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8" name="Text Box 24"/>
            <p:cNvSpPr txBox="1">
              <a:spLocks noChangeArrowheads="1"/>
            </p:cNvSpPr>
            <p:nvPr/>
          </p:nvSpPr>
          <p:spPr bwMode="auto">
            <a:xfrm>
              <a:off x="92" y="90"/>
              <a:ext cx="1151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r>
                <a:rPr lang="en-US" altLang="zh-CN" sz="2000" b="1" smtClean="0">
                  <a:solidFill>
                    <a:srgbClr val="FFFFFF"/>
                  </a:solidFill>
                  <a:latin typeface="Times New Roman" pitchFamily="18" charset="0"/>
                  <a:ea typeface="Malgun Gothic" pitchFamily="34" charset="-127"/>
                </a:rPr>
                <a:t>CONTENTS</a:t>
              </a:r>
            </a:p>
          </p:txBody>
        </p:sp>
      </p:grpSp>
      <p:grpSp>
        <p:nvGrpSpPr>
          <p:cNvPr id="99" name="Group 25"/>
          <p:cNvGrpSpPr>
            <a:grpSpLocks/>
          </p:cNvGrpSpPr>
          <p:nvPr/>
        </p:nvGrpSpPr>
        <p:grpSpPr bwMode="auto">
          <a:xfrm flipH="1">
            <a:off x="3449440" y="2961482"/>
            <a:ext cx="809625" cy="1995487"/>
            <a:chOff x="0" y="0"/>
            <a:chExt cx="810422" cy="1995174"/>
          </a:xfrm>
        </p:grpSpPr>
        <p:sp>
          <p:nvSpPr>
            <p:cNvPr id="100" name="오른쪽 화살표 69"/>
            <p:cNvSpPr>
              <a:spLocks noChangeArrowheads="1"/>
            </p:cNvSpPr>
            <p:nvPr/>
          </p:nvSpPr>
          <p:spPr bwMode="auto">
            <a:xfrm rot="10800000">
              <a:off x="452883" y="792038"/>
              <a:ext cx="357539" cy="277769"/>
            </a:xfrm>
            <a:prstGeom prst="rightArrow">
              <a:avLst>
                <a:gd name="adj1" fmla="val 33241"/>
                <a:gd name="adj2" fmla="val 76665"/>
              </a:avLst>
            </a:prstGeom>
            <a:solidFill>
              <a:srgbClr val="9458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1" hangingPunct="1"/>
              <a:endParaRPr lang="ko-KR" altLang="en-US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lgun Gothic" pitchFamily="34" charset="-127"/>
                <a:ea typeface="Malgun Gothic" pitchFamily="34" charset="-127"/>
              </a:endParaRPr>
            </a:p>
          </p:txBody>
        </p:sp>
        <p:sp>
          <p:nvSpPr>
            <p:cNvPr id="101" name="오른쪽 화살표 70"/>
            <p:cNvSpPr>
              <a:spLocks noChangeArrowheads="1"/>
            </p:cNvSpPr>
            <p:nvPr/>
          </p:nvSpPr>
          <p:spPr bwMode="auto">
            <a:xfrm rot="8233560">
              <a:off x="0" y="0"/>
              <a:ext cx="357540" cy="277768"/>
            </a:xfrm>
            <a:prstGeom prst="rightArrow">
              <a:avLst>
                <a:gd name="adj1" fmla="val 33241"/>
                <a:gd name="adj2" fmla="val 76665"/>
              </a:avLst>
            </a:prstGeom>
            <a:solidFill>
              <a:srgbClr val="9458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1" hangingPunct="1"/>
              <a:endParaRPr lang="ko-KR" altLang="en-US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lgun Gothic" pitchFamily="34" charset="-127"/>
                <a:ea typeface="Malgun Gothic" pitchFamily="34" charset="-127"/>
              </a:endParaRPr>
            </a:p>
          </p:txBody>
        </p:sp>
        <p:sp>
          <p:nvSpPr>
            <p:cNvPr id="102" name="오른쪽 화살표 71"/>
            <p:cNvSpPr>
              <a:spLocks noChangeArrowheads="1"/>
            </p:cNvSpPr>
            <p:nvPr/>
          </p:nvSpPr>
          <p:spPr bwMode="auto">
            <a:xfrm rot="13500000">
              <a:off x="39727" y="1638042"/>
              <a:ext cx="278085" cy="357131"/>
            </a:xfrm>
            <a:prstGeom prst="rightArrow">
              <a:avLst>
                <a:gd name="adj1" fmla="val 33241"/>
                <a:gd name="adj2" fmla="val 59699"/>
              </a:avLst>
            </a:prstGeom>
            <a:solidFill>
              <a:srgbClr val="9458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1" hangingPunct="1"/>
              <a:endParaRPr lang="ko-KR" altLang="en-US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lgun Gothic" pitchFamily="34" charset="-127"/>
                <a:ea typeface="Malgun Gothic" pitchFamily="34" charset="-127"/>
              </a:endParaRPr>
            </a:p>
          </p:txBody>
        </p:sp>
      </p:grpSp>
      <p:grpSp>
        <p:nvGrpSpPr>
          <p:cNvPr id="103" name="Group 29"/>
          <p:cNvGrpSpPr>
            <a:grpSpLocks/>
          </p:cNvGrpSpPr>
          <p:nvPr/>
        </p:nvGrpSpPr>
        <p:grpSpPr bwMode="auto">
          <a:xfrm>
            <a:off x="1646040" y="1124744"/>
            <a:ext cx="5929312" cy="930275"/>
            <a:chOff x="0" y="0"/>
            <a:chExt cx="5929354" cy="930728"/>
          </a:xfrm>
        </p:grpSpPr>
        <p:grpSp>
          <p:nvGrpSpPr>
            <p:cNvPr id="104" name="Group 30"/>
            <p:cNvGrpSpPr>
              <a:grpSpLocks/>
            </p:cNvGrpSpPr>
            <p:nvPr/>
          </p:nvGrpSpPr>
          <p:grpSpPr bwMode="auto">
            <a:xfrm>
              <a:off x="-77789" y="-42312"/>
              <a:ext cx="6254540" cy="1122210"/>
              <a:chOff x="0" y="0"/>
              <a:chExt cx="6254496" cy="1121664"/>
            </a:xfrm>
          </p:grpSpPr>
          <p:pic>
            <p:nvPicPr>
              <p:cNvPr id="109" name="AutoShape 864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54496" cy="1121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0" name="Text Box 32"/>
              <p:cNvSpPr txBox="1">
                <a:spLocks noChangeArrowheads="1"/>
              </p:cNvSpPr>
              <p:nvPr/>
            </p:nvSpPr>
            <p:spPr bwMode="auto">
              <a:xfrm>
                <a:off x="192608" y="190901"/>
                <a:ext cx="5699672" cy="554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Malgun Gothic" pitchFamily="34" charset="-127"/>
                </a:endParaRPr>
              </a:p>
            </p:txBody>
          </p:sp>
        </p:grpSp>
        <p:grpSp>
          <p:nvGrpSpPr>
            <p:cNvPr id="105" name="Group 33"/>
            <p:cNvGrpSpPr>
              <a:grpSpLocks/>
            </p:cNvGrpSpPr>
            <p:nvPr/>
          </p:nvGrpSpPr>
          <p:grpSpPr bwMode="auto">
            <a:xfrm>
              <a:off x="232183" y="0"/>
              <a:ext cx="5464988" cy="930728"/>
              <a:chOff x="0" y="0"/>
              <a:chExt cx="2948" cy="549"/>
            </a:xfrm>
          </p:grpSpPr>
          <p:pic>
            <p:nvPicPr>
              <p:cNvPr id="106" name="Picture 49" descr="그림자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7" name="AutoShape 50"/>
              <p:cNvSpPr>
                <a:spLocks noChangeArrowheads="1"/>
              </p:cNvSpPr>
              <p:nvPr/>
            </p:nvSpPr>
            <p:spPr bwMode="auto">
              <a:xfrm>
                <a:off x="77" y="8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A6A6A6"/>
                  </a:gs>
                  <a:gs pos="100000">
                    <a:srgbClr val="FFFFFF"/>
                  </a:gs>
                </a:gsLst>
                <a:lin ang="5400000" scaled="1"/>
              </a:gradFill>
              <a:ln w="19050" cmpd="sng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rPr>
                  <a:t>CLICK TO EDIT TITLE STYLE</a:t>
                </a:r>
              </a:p>
            </p:txBody>
          </p:sp>
          <p:sp>
            <p:nvSpPr>
              <p:cNvPr id="108" name="AutoShape 51"/>
              <p:cNvSpPr>
                <a:spLocks noChangeArrowheads="1"/>
              </p:cNvSpPr>
              <p:nvPr/>
            </p:nvSpPr>
            <p:spPr bwMode="auto">
              <a:xfrm>
                <a:off x="168" y="10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pic>
        <p:nvPicPr>
          <p:cNvPr id="111" name="Picture 869" descr="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402" y="2982119"/>
            <a:ext cx="1827213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" name="Group 39"/>
          <p:cNvGrpSpPr>
            <a:grpSpLocks/>
          </p:cNvGrpSpPr>
          <p:nvPr/>
        </p:nvGrpSpPr>
        <p:grpSpPr bwMode="auto">
          <a:xfrm>
            <a:off x="4897240" y="2961482"/>
            <a:ext cx="809625" cy="1995487"/>
            <a:chOff x="0" y="0"/>
            <a:chExt cx="810422" cy="1995174"/>
          </a:xfrm>
        </p:grpSpPr>
        <p:sp>
          <p:nvSpPr>
            <p:cNvPr id="113" name="오른쪽 화살표 65"/>
            <p:cNvSpPr>
              <a:spLocks noChangeArrowheads="1"/>
            </p:cNvSpPr>
            <p:nvPr/>
          </p:nvSpPr>
          <p:spPr bwMode="auto">
            <a:xfrm rot="10800000">
              <a:off x="452882" y="792038"/>
              <a:ext cx="357540" cy="277769"/>
            </a:xfrm>
            <a:prstGeom prst="rightArrow">
              <a:avLst>
                <a:gd name="adj1" fmla="val 33241"/>
                <a:gd name="adj2" fmla="val 76665"/>
              </a:avLst>
            </a:prstGeom>
            <a:solidFill>
              <a:srgbClr val="9458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1" hangingPunct="1"/>
              <a:endParaRPr lang="ko-KR" altLang="en-US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lgun Gothic" pitchFamily="34" charset="-127"/>
                <a:ea typeface="Malgun Gothic" pitchFamily="34" charset="-127"/>
              </a:endParaRPr>
            </a:p>
          </p:txBody>
        </p:sp>
        <p:sp>
          <p:nvSpPr>
            <p:cNvPr id="114" name="오른쪽 화살표 66"/>
            <p:cNvSpPr>
              <a:spLocks noChangeArrowheads="1"/>
            </p:cNvSpPr>
            <p:nvPr/>
          </p:nvSpPr>
          <p:spPr bwMode="auto">
            <a:xfrm rot="8233560">
              <a:off x="0" y="0"/>
              <a:ext cx="357539" cy="277768"/>
            </a:xfrm>
            <a:prstGeom prst="rightArrow">
              <a:avLst>
                <a:gd name="adj1" fmla="val 33241"/>
                <a:gd name="adj2" fmla="val 76665"/>
              </a:avLst>
            </a:prstGeom>
            <a:solidFill>
              <a:srgbClr val="9458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1" hangingPunct="1"/>
              <a:endParaRPr lang="ko-KR" altLang="en-US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lgun Gothic" pitchFamily="34" charset="-127"/>
                <a:ea typeface="Malgun Gothic" pitchFamily="34" charset="-127"/>
              </a:endParaRPr>
            </a:p>
          </p:txBody>
        </p:sp>
        <p:sp>
          <p:nvSpPr>
            <p:cNvPr id="115" name="오른쪽 화살표 67"/>
            <p:cNvSpPr>
              <a:spLocks noChangeArrowheads="1"/>
            </p:cNvSpPr>
            <p:nvPr/>
          </p:nvSpPr>
          <p:spPr bwMode="auto">
            <a:xfrm rot="13500000">
              <a:off x="39727" y="1638041"/>
              <a:ext cx="278086" cy="357131"/>
            </a:xfrm>
            <a:prstGeom prst="rightArrow">
              <a:avLst>
                <a:gd name="adj1" fmla="val 33241"/>
                <a:gd name="adj2" fmla="val 59699"/>
              </a:avLst>
            </a:prstGeom>
            <a:solidFill>
              <a:srgbClr val="9458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1" hangingPunct="1"/>
              <a:endParaRPr lang="ko-KR" altLang="en-US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algun Gothic" pitchFamily="34" charset="-127"/>
                <a:ea typeface="Malgun Gothic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0474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57"/>
          <p:cNvSpPr>
            <a:spLocks noChangeArrowheads="1"/>
          </p:cNvSpPr>
          <p:nvPr/>
        </p:nvSpPr>
        <p:spPr bwMode="auto">
          <a:xfrm>
            <a:off x="1627188" y="4653434"/>
            <a:ext cx="6408737" cy="358775"/>
          </a:xfrm>
          <a:prstGeom prst="rect">
            <a:avLst/>
          </a:prstGeom>
          <a:solidFill>
            <a:srgbClr val="000000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1" name="Rectangle 58"/>
          <p:cNvSpPr>
            <a:spLocks noChangeArrowheads="1"/>
          </p:cNvSpPr>
          <p:nvPr/>
        </p:nvSpPr>
        <p:spPr bwMode="auto">
          <a:xfrm>
            <a:off x="1627188" y="3932709"/>
            <a:ext cx="6408737" cy="358775"/>
          </a:xfrm>
          <a:prstGeom prst="rect">
            <a:avLst/>
          </a:prstGeom>
          <a:solidFill>
            <a:srgbClr val="000000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2" name="Rectangle 59"/>
          <p:cNvSpPr>
            <a:spLocks noChangeArrowheads="1"/>
          </p:cNvSpPr>
          <p:nvPr/>
        </p:nvSpPr>
        <p:spPr bwMode="auto">
          <a:xfrm>
            <a:off x="1627188" y="3211984"/>
            <a:ext cx="6408737" cy="358775"/>
          </a:xfrm>
          <a:prstGeom prst="rect">
            <a:avLst/>
          </a:prstGeom>
          <a:solidFill>
            <a:srgbClr val="000000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3" name="Rectangle 60"/>
          <p:cNvSpPr>
            <a:spLocks noChangeArrowheads="1"/>
          </p:cNvSpPr>
          <p:nvPr/>
        </p:nvSpPr>
        <p:spPr bwMode="auto">
          <a:xfrm>
            <a:off x="1627188" y="2492847"/>
            <a:ext cx="6408737" cy="358775"/>
          </a:xfrm>
          <a:prstGeom prst="rect">
            <a:avLst/>
          </a:prstGeom>
          <a:solidFill>
            <a:srgbClr val="000000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4" name="Rectangle 61"/>
          <p:cNvSpPr>
            <a:spLocks noChangeArrowheads="1"/>
          </p:cNvSpPr>
          <p:nvPr/>
        </p:nvSpPr>
        <p:spPr bwMode="auto">
          <a:xfrm>
            <a:off x="1627188" y="1772122"/>
            <a:ext cx="6408737" cy="358775"/>
          </a:xfrm>
          <a:prstGeom prst="rect">
            <a:avLst/>
          </a:prstGeom>
          <a:solidFill>
            <a:srgbClr val="000000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95" name="Group 7"/>
          <p:cNvGrpSpPr>
            <a:grpSpLocks/>
          </p:cNvGrpSpPr>
          <p:nvPr/>
        </p:nvGrpSpPr>
        <p:grpSpPr bwMode="auto">
          <a:xfrm>
            <a:off x="2266950" y="4580409"/>
            <a:ext cx="1049338" cy="695325"/>
            <a:chOff x="0" y="0"/>
            <a:chExt cx="661" cy="438"/>
          </a:xfrm>
        </p:grpSpPr>
        <p:pic>
          <p:nvPicPr>
            <p:cNvPr id="196" name="Rectangle 62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1" cy="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7" name="Text Box 9"/>
            <p:cNvSpPr txBox="1">
              <a:spLocks noChangeArrowheads="1"/>
            </p:cNvSpPr>
            <p:nvPr/>
          </p:nvSpPr>
          <p:spPr bwMode="auto">
            <a:xfrm>
              <a:off x="51" y="46"/>
              <a:ext cx="454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grpSp>
        <p:nvGrpSpPr>
          <p:cNvPr id="198" name="Group 10"/>
          <p:cNvGrpSpPr>
            <a:grpSpLocks/>
          </p:cNvGrpSpPr>
          <p:nvPr/>
        </p:nvGrpSpPr>
        <p:grpSpPr bwMode="auto">
          <a:xfrm>
            <a:off x="2987675" y="4220047"/>
            <a:ext cx="1047750" cy="695325"/>
            <a:chOff x="0" y="0"/>
            <a:chExt cx="660" cy="438"/>
          </a:xfrm>
        </p:grpSpPr>
        <p:pic>
          <p:nvPicPr>
            <p:cNvPr id="199" name="Rectangle 6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0" cy="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0" name="Text Box 12"/>
            <p:cNvSpPr txBox="1">
              <a:spLocks noChangeArrowheads="1"/>
            </p:cNvSpPr>
            <p:nvPr/>
          </p:nvSpPr>
          <p:spPr bwMode="auto">
            <a:xfrm>
              <a:off x="50" y="46"/>
              <a:ext cx="454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grpSp>
        <p:nvGrpSpPr>
          <p:cNvPr id="201" name="Group 13"/>
          <p:cNvGrpSpPr>
            <a:grpSpLocks/>
          </p:cNvGrpSpPr>
          <p:nvPr/>
        </p:nvGrpSpPr>
        <p:grpSpPr bwMode="auto">
          <a:xfrm>
            <a:off x="3706813" y="3861272"/>
            <a:ext cx="1054100" cy="695325"/>
            <a:chOff x="0" y="0"/>
            <a:chExt cx="664" cy="438"/>
          </a:xfrm>
        </p:grpSpPr>
        <p:pic>
          <p:nvPicPr>
            <p:cNvPr id="202" name="Rectangle 6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4" cy="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3" name="Text Box 15"/>
            <p:cNvSpPr txBox="1">
              <a:spLocks noChangeArrowheads="1"/>
            </p:cNvSpPr>
            <p:nvPr/>
          </p:nvSpPr>
          <p:spPr bwMode="auto">
            <a:xfrm>
              <a:off x="51" y="45"/>
              <a:ext cx="454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grpSp>
        <p:nvGrpSpPr>
          <p:cNvPr id="204" name="Group 16"/>
          <p:cNvGrpSpPr>
            <a:grpSpLocks/>
          </p:cNvGrpSpPr>
          <p:nvPr/>
        </p:nvGrpSpPr>
        <p:grpSpPr bwMode="auto">
          <a:xfrm>
            <a:off x="4432300" y="3500909"/>
            <a:ext cx="1047750" cy="688975"/>
            <a:chOff x="0" y="0"/>
            <a:chExt cx="660" cy="434"/>
          </a:xfrm>
        </p:grpSpPr>
        <p:pic>
          <p:nvPicPr>
            <p:cNvPr id="205" name="Rectangle 65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0" cy="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" name="Text Box 18"/>
            <p:cNvSpPr txBox="1">
              <a:spLocks noChangeArrowheads="1"/>
            </p:cNvSpPr>
            <p:nvPr/>
          </p:nvSpPr>
          <p:spPr bwMode="auto">
            <a:xfrm>
              <a:off x="48" y="45"/>
              <a:ext cx="454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grpSp>
        <p:nvGrpSpPr>
          <p:cNvPr id="207" name="Group 19"/>
          <p:cNvGrpSpPr>
            <a:grpSpLocks/>
          </p:cNvGrpSpPr>
          <p:nvPr/>
        </p:nvGrpSpPr>
        <p:grpSpPr bwMode="auto">
          <a:xfrm>
            <a:off x="5151438" y="3142134"/>
            <a:ext cx="1047750" cy="695325"/>
            <a:chOff x="0" y="0"/>
            <a:chExt cx="660" cy="438"/>
          </a:xfrm>
        </p:grpSpPr>
        <p:pic>
          <p:nvPicPr>
            <p:cNvPr id="208" name="Rectangle 66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0" cy="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9" name="Text Box 21"/>
            <p:cNvSpPr txBox="1">
              <a:spLocks noChangeArrowheads="1"/>
            </p:cNvSpPr>
            <p:nvPr/>
          </p:nvSpPr>
          <p:spPr bwMode="auto">
            <a:xfrm>
              <a:off x="48" y="45"/>
              <a:ext cx="454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grpSp>
        <p:nvGrpSpPr>
          <p:cNvPr id="210" name="Group 22"/>
          <p:cNvGrpSpPr>
            <a:grpSpLocks/>
          </p:cNvGrpSpPr>
          <p:nvPr/>
        </p:nvGrpSpPr>
        <p:grpSpPr bwMode="auto">
          <a:xfrm>
            <a:off x="6229350" y="2422997"/>
            <a:ext cx="1049338" cy="688975"/>
            <a:chOff x="0" y="0"/>
            <a:chExt cx="661" cy="434"/>
          </a:xfrm>
        </p:grpSpPr>
        <p:pic>
          <p:nvPicPr>
            <p:cNvPr id="211" name="Rectangle 67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1" cy="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2" name="Text Box 24"/>
            <p:cNvSpPr txBox="1">
              <a:spLocks noChangeArrowheads="1"/>
            </p:cNvSpPr>
            <p:nvPr/>
          </p:nvSpPr>
          <p:spPr bwMode="auto">
            <a:xfrm>
              <a:off x="50" y="44"/>
              <a:ext cx="454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grpSp>
        <p:nvGrpSpPr>
          <p:cNvPr id="213" name="Group 25"/>
          <p:cNvGrpSpPr>
            <a:grpSpLocks/>
          </p:cNvGrpSpPr>
          <p:nvPr/>
        </p:nvGrpSpPr>
        <p:grpSpPr bwMode="auto">
          <a:xfrm>
            <a:off x="5870575" y="2781772"/>
            <a:ext cx="688975" cy="695325"/>
            <a:chOff x="0" y="0"/>
            <a:chExt cx="434" cy="438"/>
          </a:xfrm>
        </p:grpSpPr>
        <p:pic>
          <p:nvPicPr>
            <p:cNvPr id="214" name="Rectangle 68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4" cy="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" name="Text Box 27"/>
            <p:cNvSpPr txBox="1">
              <a:spLocks noChangeArrowheads="1"/>
            </p:cNvSpPr>
            <p:nvPr/>
          </p:nvSpPr>
          <p:spPr bwMode="auto">
            <a:xfrm>
              <a:off x="49" y="45"/>
              <a:ext cx="227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grpSp>
        <p:nvGrpSpPr>
          <p:cNvPr id="216" name="Group 28"/>
          <p:cNvGrpSpPr>
            <a:grpSpLocks/>
          </p:cNvGrpSpPr>
          <p:nvPr/>
        </p:nvGrpSpPr>
        <p:grpSpPr bwMode="auto">
          <a:xfrm>
            <a:off x="6950075" y="2056284"/>
            <a:ext cx="688975" cy="695325"/>
            <a:chOff x="0" y="0"/>
            <a:chExt cx="434" cy="438"/>
          </a:xfrm>
        </p:grpSpPr>
        <p:pic>
          <p:nvPicPr>
            <p:cNvPr id="217" name="Rectangle 69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4" cy="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8" name="Text Box 30"/>
            <p:cNvSpPr txBox="1">
              <a:spLocks noChangeArrowheads="1"/>
            </p:cNvSpPr>
            <p:nvPr/>
          </p:nvSpPr>
          <p:spPr bwMode="auto">
            <a:xfrm>
              <a:off x="49" y="48"/>
              <a:ext cx="227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grpSp>
        <p:nvGrpSpPr>
          <p:cNvPr id="219" name="Group 31"/>
          <p:cNvGrpSpPr>
            <a:grpSpLocks/>
          </p:cNvGrpSpPr>
          <p:nvPr/>
        </p:nvGrpSpPr>
        <p:grpSpPr bwMode="auto">
          <a:xfrm>
            <a:off x="7308850" y="1697509"/>
            <a:ext cx="688975" cy="693738"/>
            <a:chOff x="0" y="0"/>
            <a:chExt cx="434" cy="437"/>
          </a:xfrm>
        </p:grpSpPr>
        <p:pic>
          <p:nvPicPr>
            <p:cNvPr id="220" name="Rectangle 70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4" cy="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1" name="Text Box 33"/>
            <p:cNvSpPr txBox="1">
              <a:spLocks noChangeArrowheads="1"/>
            </p:cNvSpPr>
            <p:nvPr/>
          </p:nvSpPr>
          <p:spPr bwMode="auto">
            <a:xfrm>
              <a:off x="50" y="47"/>
              <a:ext cx="227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grpSp>
        <p:nvGrpSpPr>
          <p:cNvPr id="222" name="Group 34"/>
          <p:cNvGrpSpPr>
            <a:grpSpLocks/>
          </p:cNvGrpSpPr>
          <p:nvPr/>
        </p:nvGrpSpPr>
        <p:grpSpPr bwMode="auto">
          <a:xfrm>
            <a:off x="1547813" y="4940772"/>
            <a:ext cx="1049337" cy="693737"/>
            <a:chOff x="0" y="0"/>
            <a:chExt cx="661" cy="437"/>
          </a:xfrm>
        </p:grpSpPr>
        <p:pic>
          <p:nvPicPr>
            <p:cNvPr id="223" name="Rectangle 71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1" cy="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4" name="Text Box 36"/>
            <p:cNvSpPr txBox="1">
              <a:spLocks noChangeArrowheads="1"/>
            </p:cNvSpPr>
            <p:nvPr/>
          </p:nvSpPr>
          <p:spPr bwMode="auto">
            <a:xfrm>
              <a:off x="50" y="46"/>
              <a:ext cx="454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/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ea typeface="Malgun Gothic" pitchFamily="34" charset="-127"/>
              </a:endParaRPr>
            </a:p>
          </p:txBody>
        </p:sp>
      </p:grpSp>
      <p:grpSp>
        <p:nvGrpSpPr>
          <p:cNvPr id="225" name="Group 37"/>
          <p:cNvGrpSpPr>
            <a:grpSpLocks/>
          </p:cNvGrpSpPr>
          <p:nvPr/>
        </p:nvGrpSpPr>
        <p:grpSpPr bwMode="auto">
          <a:xfrm>
            <a:off x="1628775" y="1484784"/>
            <a:ext cx="6443663" cy="3889375"/>
            <a:chOff x="0" y="0"/>
            <a:chExt cx="4059" cy="2450"/>
          </a:xfrm>
        </p:grpSpPr>
        <p:sp>
          <p:nvSpPr>
            <p:cNvPr id="226" name="Freeform 73"/>
            <p:cNvSpPr>
              <a:spLocks/>
            </p:cNvSpPr>
            <p:nvPr/>
          </p:nvSpPr>
          <p:spPr bwMode="auto">
            <a:xfrm>
              <a:off x="0" y="0"/>
              <a:ext cx="4059" cy="2449"/>
            </a:xfrm>
            <a:custGeom>
              <a:avLst/>
              <a:gdLst>
                <a:gd name="T0" fmla="*/ 0 w 3016"/>
                <a:gd name="T1" fmla="*/ 0 h 2767"/>
                <a:gd name="T2" fmla="*/ 0 w 3016"/>
                <a:gd name="T3" fmla="*/ 2767 h 2767"/>
                <a:gd name="T4" fmla="*/ 3016 w 3016"/>
                <a:gd name="T5" fmla="*/ 2767 h 2767"/>
                <a:gd name="T6" fmla="*/ 0 w 3016"/>
                <a:gd name="T7" fmla="*/ 0 h 2767"/>
                <a:gd name="T8" fmla="*/ 3016 w 3016"/>
                <a:gd name="T9" fmla="*/ 2767 h 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3016" h="2767">
                  <a:moveTo>
                    <a:pt x="0" y="0"/>
                  </a:moveTo>
                  <a:lnTo>
                    <a:pt x="0" y="2767"/>
                  </a:lnTo>
                  <a:lnTo>
                    <a:pt x="3016" y="2767"/>
                  </a:lnTo>
                </a:path>
              </a:pathLst>
            </a:custGeom>
            <a:noFill/>
            <a:ln w="25400" cmpd="sng">
              <a:solidFill>
                <a:srgbClr val="96969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27" name="Line 74"/>
            <p:cNvSpPr>
              <a:spLocks noChangeShapeType="1"/>
            </p:cNvSpPr>
            <p:nvPr/>
          </p:nvSpPr>
          <p:spPr bwMode="auto">
            <a:xfrm>
              <a:off x="0" y="2223"/>
              <a:ext cx="4037" cy="0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28" name="Line 75"/>
            <p:cNvSpPr>
              <a:spLocks noChangeShapeType="1"/>
            </p:cNvSpPr>
            <p:nvPr/>
          </p:nvSpPr>
          <p:spPr bwMode="auto">
            <a:xfrm>
              <a:off x="0" y="1996"/>
              <a:ext cx="4037" cy="0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29" name="Line 76"/>
            <p:cNvSpPr>
              <a:spLocks noChangeShapeType="1"/>
            </p:cNvSpPr>
            <p:nvPr/>
          </p:nvSpPr>
          <p:spPr bwMode="auto">
            <a:xfrm>
              <a:off x="0" y="1769"/>
              <a:ext cx="4037" cy="0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0" name="Line 77"/>
            <p:cNvSpPr>
              <a:spLocks noChangeShapeType="1"/>
            </p:cNvSpPr>
            <p:nvPr/>
          </p:nvSpPr>
          <p:spPr bwMode="auto">
            <a:xfrm>
              <a:off x="0" y="1542"/>
              <a:ext cx="4037" cy="0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1" name="Line 78"/>
            <p:cNvSpPr>
              <a:spLocks noChangeShapeType="1"/>
            </p:cNvSpPr>
            <p:nvPr/>
          </p:nvSpPr>
          <p:spPr bwMode="auto">
            <a:xfrm>
              <a:off x="0" y="1316"/>
              <a:ext cx="4037" cy="0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2" name="Line 79"/>
            <p:cNvSpPr>
              <a:spLocks noChangeShapeType="1"/>
            </p:cNvSpPr>
            <p:nvPr/>
          </p:nvSpPr>
          <p:spPr bwMode="auto">
            <a:xfrm>
              <a:off x="0" y="1089"/>
              <a:ext cx="4037" cy="0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3" name="Line 80"/>
            <p:cNvSpPr>
              <a:spLocks noChangeShapeType="1"/>
            </p:cNvSpPr>
            <p:nvPr/>
          </p:nvSpPr>
          <p:spPr bwMode="auto">
            <a:xfrm>
              <a:off x="0" y="862"/>
              <a:ext cx="4037" cy="0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4" name="Line 81"/>
            <p:cNvSpPr>
              <a:spLocks noChangeShapeType="1"/>
            </p:cNvSpPr>
            <p:nvPr/>
          </p:nvSpPr>
          <p:spPr bwMode="auto">
            <a:xfrm>
              <a:off x="0" y="635"/>
              <a:ext cx="4037" cy="0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5" name="Line 82"/>
            <p:cNvSpPr>
              <a:spLocks noChangeShapeType="1"/>
            </p:cNvSpPr>
            <p:nvPr/>
          </p:nvSpPr>
          <p:spPr bwMode="auto">
            <a:xfrm>
              <a:off x="0" y="409"/>
              <a:ext cx="4037" cy="0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6" name="Line 83"/>
            <p:cNvSpPr>
              <a:spLocks noChangeShapeType="1"/>
            </p:cNvSpPr>
            <p:nvPr/>
          </p:nvSpPr>
          <p:spPr bwMode="auto">
            <a:xfrm>
              <a:off x="0" y="182"/>
              <a:ext cx="4037" cy="0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7" name="Line 84"/>
            <p:cNvSpPr>
              <a:spLocks noChangeShapeType="1"/>
            </p:cNvSpPr>
            <p:nvPr/>
          </p:nvSpPr>
          <p:spPr bwMode="auto">
            <a:xfrm flipV="1">
              <a:off x="226" y="23"/>
              <a:ext cx="0" cy="2427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8" name="Line 85"/>
            <p:cNvSpPr>
              <a:spLocks noChangeShapeType="1"/>
            </p:cNvSpPr>
            <p:nvPr/>
          </p:nvSpPr>
          <p:spPr bwMode="auto">
            <a:xfrm flipV="1">
              <a:off x="453" y="23"/>
              <a:ext cx="0" cy="2427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9" name="Line 86"/>
            <p:cNvSpPr>
              <a:spLocks noChangeShapeType="1"/>
            </p:cNvSpPr>
            <p:nvPr/>
          </p:nvSpPr>
          <p:spPr bwMode="auto">
            <a:xfrm flipV="1">
              <a:off x="680" y="23"/>
              <a:ext cx="0" cy="2427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0" name="Line 87"/>
            <p:cNvSpPr>
              <a:spLocks noChangeShapeType="1"/>
            </p:cNvSpPr>
            <p:nvPr/>
          </p:nvSpPr>
          <p:spPr bwMode="auto">
            <a:xfrm flipV="1">
              <a:off x="907" y="23"/>
              <a:ext cx="0" cy="2427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1" name="Line 88"/>
            <p:cNvSpPr>
              <a:spLocks noChangeShapeType="1"/>
            </p:cNvSpPr>
            <p:nvPr/>
          </p:nvSpPr>
          <p:spPr bwMode="auto">
            <a:xfrm flipV="1">
              <a:off x="1133" y="23"/>
              <a:ext cx="0" cy="2427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2" name="Line 89"/>
            <p:cNvSpPr>
              <a:spLocks noChangeShapeType="1"/>
            </p:cNvSpPr>
            <p:nvPr/>
          </p:nvSpPr>
          <p:spPr bwMode="auto">
            <a:xfrm flipV="1">
              <a:off x="1360" y="23"/>
              <a:ext cx="0" cy="2427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3" name="Line 90"/>
            <p:cNvSpPr>
              <a:spLocks noChangeShapeType="1"/>
            </p:cNvSpPr>
            <p:nvPr/>
          </p:nvSpPr>
          <p:spPr bwMode="auto">
            <a:xfrm flipV="1">
              <a:off x="1587" y="23"/>
              <a:ext cx="0" cy="2427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4" name="Line 91"/>
            <p:cNvSpPr>
              <a:spLocks noChangeShapeType="1"/>
            </p:cNvSpPr>
            <p:nvPr/>
          </p:nvSpPr>
          <p:spPr bwMode="auto">
            <a:xfrm flipV="1">
              <a:off x="1814" y="23"/>
              <a:ext cx="0" cy="2427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5" name="Line 92"/>
            <p:cNvSpPr>
              <a:spLocks noChangeShapeType="1"/>
            </p:cNvSpPr>
            <p:nvPr/>
          </p:nvSpPr>
          <p:spPr bwMode="auto">
            <a:xfrm flipV="1">
              <a:off x="2040" y="23"/>
              <a:ext cx="0" cy="2427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6" name="Line 93"/>
            <p:cNvSpPr>
              <a:spLocks noChangeShapeType="1"/>
            </p:cNvSpPr>
            <p:nvPr/>
          </p:nvSpPr>
          <p:spPr bwMode="auto">
            <a:xfrm flipV="1">
              <a:off x="2267" y="23"/>
              <a:ext cx="0" cy="2427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7" name="Line 94"/>
            <p:cNvSpPr>
              <a:spLocks noChangeShapeType="1"/>
            </p:cNvSpPr>
            <p:nvPr/>
          </p:nvSpPr>
          <p:spPr bwMode="auto">
            <a:xfrm flipV="1">
              <a:off x="2494" y="23"/>
              <a:ext cx="0" cy="2427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8" name="Line 95"/>
            <p:cNvSpPr>
              <a:spLocks noChangeShapeType="1"/>
            </p:cNvSpPr>
            <p:nvPr/>
          </p:nvSpPr>
          <p:spPr bwMode="auto">
            <a:xfrm flipV="1">
              <a:off x="2721" y="23"/>
              <a:ext cx="0" cy="2427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9" name="Line 96"/>
            <p:cNvSpPr>
              <a:spLocks noChangeShapeType="1"/>
            </p:cNvSpPr>
            <p:nvPr/>
          </p:nvSpPr>
          <p:spPr bwMode="auto">
            <a:xfrm flipV="1">
              <a:off x="2947" y="23"/>
              <a:ext cx="0" cy="2427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0" name="Line 97"/>
            <p:cNvSpPr>
              <a:spLocks noChangeShapeType="1"/>
            </p:cNvSpPr>
            <p:nvPr/>
          </p:nvSpPr>
          <p:spPr bwMode="auto">
            <a:xfrm flipV="1">
              <a:off x="3174" y="23"/>
              <a:ext cx="0" cy="2427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1" name="Line 98"/>
            <p:cNvSpPr>
              <a:spLocks noChangeShapeType="1"/>
            </p:cNvSpPr>
            <p:nvPr/>
          </p:nvSpPr>
          <p:spPr bwMode="auto">
            <a:xfrm flipV="1">
              <a:off x="3401" y="23"/>
              <a:ext cx="0" cy="2427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2" name="Line 99"/>
            <p:cNvSpPr>
              <a:spLocks noChangeShapeType="1"/>
            </p:cNvSpPr>
            <p:nvPr/>
          </p:nvSpPr>
          <p:spPr bwMode="auto">
            <a:xfrm flipV="1">
              <a:off x="3628" y="23"/>
              <a:ext cx="0" cy="2427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3" name="Line 100"/>
            <p:cNvSpPr>
              <a:spLocks noChangeShapeType="1"/>
            </p:cNvSpPr>
            <p:nvPr/>
          </p:nvSpPr>
          <p:spPr bwMode="auto">
            <a:xfrm flipV="1">
              <a:off x="3855" y="23"/>
              <a:ext cx="0" cy="2427"/>
            </a:xfrm>
            <a:prstGeom prst="line">
              <a:avLst/>
            </a:prstGeom>
            <a:noFill/>
            <a:ln w="127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254" name="Group 66"/>
          <p:cNvGrpSpPr>
            <a:grpSpLocks/>
          </p:cNvGrpSpPr>
          <p:nvPr/>
        </p:nvGrpSpPr>
        <p:grpSpPr bwMode="auto">
          <a:xfrm>
            <a:off x="1765300" y="5458297"/>
            <a:ext cx="6173788" cy="274637"/>
            <a:chOff x="0" y="0"/>
            <a:chExt cx="3889" cy="173"/>
          </a:xfrm>
        </p:grpSpPr>
        <p:sp>
          <p:nvSpPr>
            <p:cNvPr id="255" name="Text Box 102"/>
            <p:cNvSpPr txBox="1">
              <a:spLocks noChangeArrowheads="1"/>
            </p:cNvSpPr>
            <p:nvPr/>
          </p:nvSpPr>
          <p:spPr bwMode="auto">
            <a:xfrm>
              <a:off x="0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01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6" name="Text Box 103"/>
            <p:cNvSpPr txBox="1">
              <a:spLocks noChangeArrowheads="1"/>
            </p:cNvSpPr>
            <p:nvPr/>
          </p:nvSpPr>
          <p:spPr bwMode="auto">
            <a:xfrm>
              <a:off x="226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02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7" name="Text Box 104"/>
            <p:cNvSpPr txBox="1">
              <a:spLocks noChangeArrowheads="1"/>
            </p:cNvSpPr>
            <p:nvPr/>
          </p:nvSpPr>
          <p:spPr bwMode="auto">
            <a:xfrm>
              <a:off x="448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03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8" name="Text Box 105"/>
            <p:cNvSpPr txBox="1">
              <a:spLocks noChangeArrowheads="1"/>
            </p:cNvSpPr>
            <p:nvPr/>
          </p:nvSpPr>
          <p:spPr bwMode="auto">
            <a:xfrm>
              <a:off x="680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04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9" name="Text Box 106"/>
            <p:cNvSpPr txBox="1">
              <a:spLocks noChangeArrowheads="1"/>
            </p:cNvSpPr>
            <p:nvPr/>
          </p:nvSpPr>
          <p:spPr bwMode="auto">
            <a:xfrm>
              <a:off x="907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05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0" name="Text Box 107"/>
            <p:cNvSpPr txBox="1">
              <a:spLocks noChangeArrowheads="1"/>
            </p:cNvSpPr>
            <p:nvPr/>
          </p:nvSpPr>
          <p:spPr bwMode="auto">
            <a:xfrm>
              <a:off x="1133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06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1" name="Text Box 108"/>
            <p:cNvSpPr txBox="1">
              <a:spLocks noChangeArrowheads="1"/>
            </p:cNvSpPr>
            <p:nvPr/>
          </p:nvSpPr>
          <p:spPr bwMode="auto">
            <a:xfrm>
              <a:off x="1355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07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2" name="Text Box 109"/>
            <p:cNvSpPr txBox="1">
              <a:spLocks noChangeArrowheads="1"/>
            </p:cNvSpPr>
            <p:nvPr/>
          </p:nvSpPr>
          <p:spPr bwMode="auto">
            <a:xfrm>
              <a:off x="1587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08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3" name="Text Box 110"/>
            <p:cNvSpPr txBox="1">
              <a:spLocks noChangeArrowheads="1"/>
            </p:cNvSpPr>
            <p:nvPr/>
          </p:nvSpPr>
          <p:spPr bwMode="auto">
            <a:xfrm>
              <a:off x="1814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09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4" name="Text Box 111"/>
            <p:cNvSpPr txBox="1">
              <a:spLocks noChangeArrowheads="1"/>
            </p:cNvSpPr>
            <p:nvPr/>
          </p:nvSpPr>
          <p:spPr bwMode="auto">
            <a:xfrm>
              <a:off x="2040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10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5" name="Text Box 112"/>
            <p:cNvSpPr txBox="1">
              <a:spLocks noChangeArrowheads="1"/>
            </p:cNvSpPr>
            <p:nvPr/>
          </p:nvSpPr>
          <p:spPr bwMode="auto">
            <a:xfrm>
              <a:off x="2258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11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6" name="Text Box 113"/>
            <p:cNvSpPr txBox="1">
              <a:spLocks noChangeArrowheads="1"/>
            </p:cNvSpPr>
            <p:nvPr/>
          </p:nvSpPr>
          <p:spPr bwMode="auto">
            <a:xfrm>
              <a:off x="2494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12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7" name="Text Box 114"/>
            <p:cNvSpPr txBox="1">
              <a:spLocks noChangeArrowheads="1"/>
            </p:cNvSpPr>
            <p:nvPr/>
          </p:nvSpPr>
          <p:spPr bwMode="auto">
            <a:xfrm>
              <a:off x="2721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13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8" name="Text Box 115"/>
            <p:cNvSpPr txBox="1">
              <a:spLocks noChangeArrowheads="1"/>
            </p:cNvSpPr>
            <p:nvPr/>
          </p:nvSpPr>
          <p:spPr bwMode="auto">
            <a:xfrm>
              <a:off x="2947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14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9" name="Text Box 116"/>
            <p:cNvSpPr txBox="1">
              <a:spLocks noChangeArrowheads="1"/>
            </p:cNvSpPr>
            <p:nvPr/>
          </p:nvSpPr>
          <p:spPr bwMode="auto">
            <a:xfrm>
              <a:off x="3169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15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70" name="Text Box 117"/>
            <p:cNvSpPr txBox="1">
              <a:spLocks noChangeArrowheads="1"/>
            </p:cNvSpPr>
            <p:nvPr/>
          </p:nvSpPr>
          <p:spPr bwMode="auto">
            <a:xfrm>
              <a:off x="3401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16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71" name="Text Box 118"/>
            <p:cNvSpPr txBox="1">
              <a:spLocks noChangeArrowheads="1"/>
            </p:cNvSpPr>
            <p:nvPr/>
          </p:nvSpPr>
          <p:spPr bwMode="auto">
            <a:xfrm>
              <a:off x="3645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17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272" name="Group 84"/>
          <p:cNvGrpSpPr>
            <a:grpSpLocks/>
          </p:cNvGrpSpPr>
          <p:nvPr/>
        </p:nvGrpSpPr>
        <p:grpSpPr bwMode="auto">
          <a:xfrm>
            <a:off x="655638" y="1484784"/>
            <a:ext cx="912812" cy="3852863"/>
            <a:chOff x="0" y="0"/>
            <a:chExt cx="575" cy="2427"/>
          </a:xfrm>
        </p:grpSpPr>
        <p:sp>
          <p:nvSpPr>
            <p:cNvPr id="273" name="Text Box 120"/>
            <p:cNvSpPr txBox="1">
              <a:spLocks noChangeArrowheads="1"/>
            </p:cNvSpPr>
            <p:nvPr/>
          </p:nvSpPr>
          <p:spPr bwMode="auto">
            <a:xfrm>
              <a:off x="0" y="2254"/>
              <a:ext cx="57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Value 01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74" name="Text Box 121"/>
            <p:cNvSpPr txBox="1">
              <a:spLocks noChangeArrowheads="1"/>
            </p:cNvSpPr>
            <p:nvPr/>
          </p:nvSpPr>
          <p:spPr bwMode="auto">
            <a:xfrm>
              <a:off x="0" y="2028"/>
              <a:ext cx="57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Value 02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75" name="Text Box 122"/>
            <p:cNvSpPr txBox="1">
              <a:spLocks noChangeArrowheads="1"/>
            </p:cNvSpPr>
            <p:nvPr/>
          </p:nvSpPr>
          <p:spPr bwMode="auto">
            <a:xfrm>
              <a:off x="0" y="1801"/>
              <a:ext cx="57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Value 03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76" name="Text Box 123"/>
            <p:cNvSpPr txBox="1">
              <a:spLocks noChangeArrowheads="1"/>
            </p:cNvSpPr>
            <p:nvPr/>
          </p:nvSpPr>
          <p:spPr bwMode="auto">
            <a:xfrm>
              <a:off x="0" y="1573"/>
              <a:ext cx="57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Value 04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77" name="Text Box 124"/>
            <p:cNvSpPr txBox="1">
              <a:spLocks noChangeArrowheads="1"/>
            </p:cNvSpPr>
            <p:nvPr/>
          </p:nvSpPr>
          <p:spPr bwMode="auto">
            <a:xfrm>
              <a:off x="0" y="1347"/>
              <a:ext cx="57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Value 05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78" name="Text Box 125"/>
            <p:cNvSpPr txBox="1">
              <a:spLocks noChangeArrowheads="1"/>
            </p:cNvSpPr>
            <p:nvPr/>
          </p:nvSpPr>
          <p:spPr bwMode="auto">
            <a:xfrm>
              <a:off x="0" y="1120"/>
              <a:ext cx="57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Value 06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79" name="Text Box 126"/>
            <p:cNvSpPr txBox="1">
              <a:spLocks noChangeArrowheads="1"/>
            </p:cNvSpPr>
            <p:nvPr/>
          </p:nvSpPr>
          <p:spPr bwMode="auto">
            <a:xfrm>
              <a:off x="0" y="894"/>
              <a:ext cx="57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Value 07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80" name="Text Box 127"/>
            <p:cNvSpPr txBox="1">
              <a:spLocks noChangeArrowheads="1"/>
            </p:cNvSpPr>
            <p:nvPr/>
          </p:nvSpPr>
          <p:spPr bwMode="auto">
            <a:xfrm>
              <a:off x="0" y="668"/>
              <a:ext cx="57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Value 08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81" name="Text Box 128"/>
            <p:cNvSpPr txBox="1">
              <a:spLocks noChangeArrowheads="1"/>
            </p:cNvSpPr>
            <p:nvPr/>
          </p:nvSpPr>
          <p:spPr bwMode="auto">
            <a:xfrm>
              <a:off x="0" y="441"/>
              <a:ext cx="57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Value 09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82" name="Text Box 129"/>
            <p:cNvSpPr txBox="1">
              <a:spLocks noChangeArrowheads="1"/>
            </p:cNvSpPr>
            <p:nvPr/>
          </p:nvSpPr>
          <p:spPr bwMode="auto">
            <a:xfrm>
              <a:off x="0" y="213"/>
              <a:ext cx="57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Value 10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83" name="Text Box 130"/>
            <p:cNvSpPr txBox="1">
              <a:spLocks noChangeArrowheads="1"/>
            </p:cNvSpPr>
            <p:nvPr/>
          </p:nvSpPr>
          <p:spPr bwMode="auto">
            <a:xfrm>
              <a:off x="0" y="0"/>
              <a:ext cx="57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Value 11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284" name="Rectangle 131"/>
          <p:cNvSpPr>
            <a:spLocks noChangeArrowheads="1"/>
          </p:cNvSpPr>
          <p:nvPr/>
        </p:nvSpPr>
        <p:spPr bwMode="auto">
          <a:xfrm>
            <a:off x="1987550" y="1772122"/>
            <a:ext cx="2881313" cy="144145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85" name="Text Box 132"/>
          <p:cNvSpPr txBox="1">
            <a:spLocks noChangeArrowheads="1"/>
          </p:cNvSpPr>
          <p:nvPr/>
        </p:nvSpPr>
        <p:spPr bwMode="auto">
          <a:xfrm>
            <a:off x="2095500" y="1881659"/>
            <a:ext cx="25209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E132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Visual Appealing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Captivate your viewing audience - PowerPoint Templates &amp; Backgrounds, Sleek Diagram &amp; Charts For Your Presentation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6648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Group 2"/>
          <p:cNvGrpSpPr>
            <a:grpSpLocks/>
          </p:cNvGrpSpPr>
          <p:nvPr/>
        </p:nvGrpSpPr>
        <p:grpSpPr bwMode="auto">
          <a:xfrm>
            <a:off x="720799" y="1340768"/>
            <a:ext cx="7667625" cy="5026025"/>
            <a:chOff x="0" y="0"/>
            <a:chExt cx="4830" cy="3166"/>
          </a:xfrm>
        </p:grpSpPr>
        <p:grpSp>
          <p:nvGrpSpPr>
            <p:cNvPr id="152" name="Group 3"/>
            <p:cNvGrpSpPr>
              <a:grpSpLocks/>
            </p:cNvGrpSpPr>
            <p:nvPr/>
          </p:nvGrpSpPr>
          <p:grpSpPr bwMode="auto">
            <a:xfrm>
              <a:off x="816" y="2418"/>
              <a:ext cx="4014" cy="272"/>
              <a:chOff x="0" y="0"/>
              <a:chExt cx="4014" cy="272"/>
            </a:xfrm>
          </p:grpSpPr>
          <p:sp>
            <p:nvSpPr>
              <p:cNvPr id="222" name="Line 449"/>
              <p:cNvSpPr>
                <a:spLocks noChangeShapeType="1"/>
              </p:cNvSpPr>
              <p:nvPr/>
            </p:nvSpPr>
            <p:spPr bwMode="auto">
              <a:xfrm>
                <a:off x="0" y="0"/>
                <a:ext cx="4014" cy="0"/>
              </a:xfrm>
              <a:prstGeom prst="line">
                <a:avLst/>
              </a:prstGeom>
              <a:noFill/>
              <a:ln w="12700" cmpd="sng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23" name="Rectangle 45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014" cy="272"/>
              </a:xfrm>
              <a:prstGeom prst="rect">
                <a:avLst/>
              </a:pr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53" name="Group 6"/>
            <p:cNvGrpSpPr>
              <a:grpSpLocks/>
            </p:cNvGrpSpPr>
            <p:nvPr/>
          </p:nvGrpSpPr>
          <p:grpSpPr bwMode="auto">
            <a:xfrm>
              <a:off x="816" y="1873"/>
              <a:ext cx="4014" cy="272"/>
              <a:chOff x="0" y="0"/>
              <a:chExt cx="4014" cy="272"/>
            </a:xfrm>
          </p:grpSpPr>
          <p:sp>
            <p:nvSpPr>
              <p:cNvPr id="220" name="Line 452"/>
              <p:cNvSpPr>
                <a:spLocks noChangeShapeType="1"/>
              </p:cNvSpPr>
              <p:nvPr/>
            </p:nvSpPr>
            <p:spPr bwMode="auto">
              <a:xfrm>
                <a:off x="0" y="0"/>
                <a:ext cx="4014" cy="0"/>
              </a:xfrm>
              <a:prstGeom prst="line">
                <a:avLst/>
              </a:prstGeom>
              <a:noFill/>
              <a:ln w="12700" cmpd="sng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21" name="Rectangle 45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014" cy="272"/>
              </a:xfrm>
              <a:prstGeom prst="rect">
                <a:avLst/>
              </a:pr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54" name="Group 9"/>
            <p:cNvGrpSpPr>
              <a:grpSpLocks/>
            </p:cNvGrpSpPr>
            <p:nvPr/>
          </p:nvGrpSpPr>
          <p:grpSpPr bwMode="auto">
            <a:xfrm>
              <a:off x="816" y="1329"/>
              <a:ext cx="4014" cy="272"/>
              <a:chOff x="0" y="0"/>
              <a:chExt cx="4014" cy="272"/>
            </a:xfrm>
          </p:grpSpPr>
          <p:sp>
            <p:nvSpPr>
              <p:cNvPr id="218" name="Line 455"/>
              <p:cNvSpPr>
                <a:spLocks noChangeShapeType="1"/>
              </p:cNvSpPr>
              <p:nvPr/>
            </p:nvSpPr>
            <p:spPr bwMode="auto">
              <a:xfrm>
                <a:off x="0" y="0"/>
                <a:ext cx="4014" cy="0"/>
              </a:xfrm>
              <a:prstGeom prst="line">
                <a:avLst/>
              </a:prstGeom>
              <a:noFill/>
              <a:ln w="12700" cmpd="sng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19" name="Rectangle 4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014" cy="272"/>
              </a:xfrm>
              <a:prstGeom prst="rect">
                <a:avLst/>
              </a:pr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55" name="Group 12"/>
            <p:cNvGrpSpPr>
              <a:grpSpLocks/>
            </p:cNvGrpSpPr>
            <p:nvPr/>
          </p:nvGrpSpPr>
          <p:grpSpPr bwMode="auto">
            <a:xfrm>
              <a:off x="816" y="785"/>
              <a:ext cx="4014" cy="272"/>
              <a:chOff x="0" y="0"/>
              <a:chExt cx="4014" cy="272"/>
            </a:xfrm>
          </p:grpSpPr>
          <p:sp>
            <p:nvSpPr>
              <p:cNvPr id="216" name="Line 458"/>
              <p:cNvSpPr>
                <a:spLocks noChangeShapeType="1"/>
              </p:cNvSpPr>
              <p:nvPr/>
            </p:nvSpPr>
            <p:spPr bwMode="auto">
              <a:xfrm>
                <a:off x="0" y="0"/>
                <a:ext cx="4014" cy="0"/>
              </a:xfrm>
              <a:prstGeom prst="line">
                <a:avLst/>
              </a:prstGeom>
              <a:noFill/>
              <a:ln w="12700" cmpd="sng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17" name="Rectangle 4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014" cy="272"/>
              </a:xfrm>
              <a:prstGeom prst="rect">
                <a:avLst/>
              </a:pr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56" name="Group 15"/>
            <p:cNvGrpSpPr>
              <a:grpSpLocks/>
            </p:cNvGrpSpPr>
            <p:nvPr/>
          </p:nvGrpSpPr>
          <p:grpSpPr bwMode="auto">
            <a:xfrm>
              <a:off x="816" y="240"/>
              <a:ext cx="4014" cy="272"/>
              <a:chOff x="0" y="0"/>
              <a:chExt cx="4014" cy="272"/>
            </a:xfrm>
          </p:grpSpPr>
          <p:sp>
            <p:nvSpPr>
              <p:cNvPr id="214" name="Line 461"/>
              <p:cNvSpPr>
                <a:spLocks noChangeShapeType="1"/>
              </p:cNvSpPr>
              <p:nvPr/>
            </p:nvSpPr>
            <p:spPr bwMode="auto">
              <a:xfrm>
                <a:off x="0" y="0"/>
                <a:ext cx="4014" cy="0"/>
              </a:xfrm>
              <a:prstGeom prst="line">
                <a:avLst/>
              </a:prstGeom>
              <a:noFill/>
              <a:ln w="12700" cmpd="sng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15" name="Rectangle 46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014" cy="272"/>
              </a:xfrm>
              <a:prstGeom prst="rect">
                <a:avLst/>
              </a:pr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157" name="Text Box 463"/>
            <p:cNvSpPr txBox="1">
              <a:spLocks noChangeArrowheads="1"/>
            </p:cNvSpPr>
            <p:nvPr/>
          </p:nvSpPr>
          <p:spPr bwMode="auto">
            <a:xfrm>
              <a:off x="0" y="150"/>
              <a:ext cx="75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Top Quality 05</a:t>
              </a:r>
            </a:p>
          </p:txBody>
        </p:sp>
        <p:sp>
          <p:nvSpPr>
            <p:cNvPr id="158" name="Text Box 464"/>
            <p:cNvSpPr txBox="1">
              <a:spLocks noChangeArrowheads="1"/>
            </p:cNvSpPr>
            <p:nvPr/>
          </p:nvSpPr>
          <p:spPr bwMode="auto">
            <a:xfrm>
              <a:off x="0" y="694"/>
              <a:ext cx="75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Top Quality 04</a:t>
              </a:r>
            </a:p>
          </p:txBody>
        </p:sp>
        <p:sp>
          <p:nvSpPr>
            <p:cNvPr id="159" name="Text Box 465"/>
            <p:cNvSpPr txBox="1">
              <a:spLocks noChangeArrowheads="1"/>
            </p:cNvSpPr>
            <p:nvPr/>
          </p:nvSpPr>
          <p:spPr bwMode="auto">
            <a:xfrm>
              <a:off x="0" y="1238"/>
              <a:ext cx="75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Top Quality 03</a:t>
              </a:r>
            </a:p>
          </p:txBody>
        </p:sp>
        <p:sp>
          <p:nvSpPr>
            <p:cNvPr id="160" name="Text Box 466"/>
            <p:cNvSpPr txBox="1">
              <a:spLocks noChangeArrowheads="1"/>
            </p:cNvSpPr>
            <p:nvPr/>
          </p:nvSpPr>
          <p:spPr bwMode="auto">
            <a:xfrm>
              <a:off x="0" y="1783"/>
              <a:ext cx="75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Top Quality 02</a:t>
              </a:r>
            </a:p>
          </p:txBody>
        </p:sp>
        <p:sp>
          <p:nvSpPr>
            <p:cNvPr id="161" name="Text Box 467"/>
            <p:cNvSpPr txBox="1">
              <a:spLocks noChangeArrowheads="1"/>
            </p:cNvSpPr>
            <p:nvPr/>
          </p:nvSpPr>
          <p:spPr bwMode="auto">
            <a:xfrm>
              <a:off x="0" y="2327"/>
              <a:ext cx="75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Top Quality 01</a:t>
              </a:r>
            </a:p>
          </p:txBody>
        </p:sp>
        <p:grpSp>
          <p:nvGrpSpPr>
            <p:cNvPr id="162" name="Group 23"/>
            <p:cNvGrpSpPr>
              <a:grpSpLocks/>
            </p:cNvGrpSpPr>
            <p:nvPr/>
          </p:nvGrpSpPr>
          <p:grpSpPr bwMode="auto">
            <a:xfrm>
              <a:off x="929" y="1986"/>
              <a:ext cx="817" cy="1180"/>
              <a:chOff x="0" y="0"/>
              <a:chExt cx="817" cy="1180"/>
            </a:xfrm>
          </p:grpSpPr>
          <p:sp>
            <p:nvSpPr>
              <p:cNvPr id="205" name="Rectangle 469"/>
              <p:cNvSpPr>
                <a:spLocks noChangeArrowheads="1"/>
              </p:cNvSpPr>
              <p:nvPr/>
            </p:nvSpPr>
            <p:spPr bwMode="auto">
              <a:xfrm>
                <a:off x="182" y="273"/>
                <a:ext cx="453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06" name="Oval 470"/>
              <p:cNvSpPr>
                <a:spLocks noChangeArrowheads="1"/>
              </p:cNvSpPr>
              <p:nvPr/>
            </p:nvSpPr>
            <p:spPr bwMode="auto">
              <a:xfrm>
                <a:off x="0" y="300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207" name="Group 26"/>
              <p:cNvGrpSpPr>
                <a:grpSpLocks/>
              </p:cNvGrpSpPr>
              <p:nvPr/>
            </p:nvGrpSpPr>
            <p:grpSpPr bwMode="auto">
              <a:xfrm>
                <a:off x="182" y="0"/>
                <a:ext cx="453" cy="522"/>
                <a:chOff x="0" y="0"/>
                <a:chExt cx="454" cy="522"/>
              </a:xfrm>
            </p:grpSpPr>
            <p:grpSp>
              <p:nvGrpSpPr>
                <p:cNvPr id="210" name="Group 27"/>
                <p:cNvGrpSpPr>
                  <a:grpSpLocks/>
                </p:cNvGrpSpPr>
                <p:nvPr/>
              </p:nvGrpSpPr>
              <p:grpSpPr bwMode="auto">
                <a:xfrm>
                  <a:off x="-48" y="-45"/>
                  <a:ext cx="662" cy="733"/>
                  <a:chOff x="0" y="0"/>
                  <a:chExt cx="1048512" cy="1164336"/>
                </a:xfrm>
              </p:grpSpPr>
              <p:pic>
                <p:nvPicPr>
                  <p:cNvPr id="212" name="AutoShape 472"/>
                  <p:cNvPicPr>
                    <a:picLocks noChangeArrowheads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048512" cy="11643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213" name="Text Box 2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6709" y="370830"/>
                    <a:ext cx="719138" cy="37958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72000" tIns="0" rIns="72000" bIns="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0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es New Roman" pitchFamily="18" charset="0"/>
                      <a:ea typeface="Malgun Gothic" pitchFamily="34" charset="-127"/>
                    </a:endParaRPr>
                  </a:p>
                </p:txBody>
              </p:sp>
            </p:grpSp>
            <p:sp>
              <p:nvSpPr>
                <p:cNvPr id="211" name="Oval 473"/>
                <p:cNvSpPr>
                  <a:spLocks noChangeArrowheads="1"/>
                </p:cNvSpPr>
                <p:nvPr/>
              </p:nvSpPr>
              <p:spPr bwMode="auto">
                <a:xfrm>
                  <a:off x="0" y="1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208" name="Text Box 474"/>
              <p:cNvSpPr txBox="1">
                <a:spLocks noChangeArrowheads="1"/>
              </p:cNvSpPr>
              <p:nvPr/>
            </p:nvSpPr>
            <p:spPr bwMode="auto">
              <a:xfrm>
                <a:off x="286" y="567"/>
                <a:ext cx="222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01</a:t>
                </a:r>
              </a:p>
            </p:txBody>
          </p:sp>
          <p:sp>
            <p:nvSpPr>
              <p:cNvPr id="209" name="Text Box 475"/>
              <p:cNvSpPr txBox="1">
                <a:spLocks noChangeArrowheads="1"/>
              </p:cNvSpPr>
              <p:nvPr/>
            </p:nvSpPr>
            <p:spPr bwMode="auto">
              <a:xfrm>
                <a:off x="227" y="227"/>
                <a:ext cx="364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01</a:t>
                </a:r>
              </a:p>
            </p:txBody>
          </p:sp>
        </p:grpSp>
        <p:grpSp>
          <p:nvGrpSpPr>
            <p:cNvPr id="163" name="Group 33"/>
            <p:cNvGrpSpPr>
              <a:grpSpLocks/>
            </p:cNvGrpSpPr>
            <p:nvPr/>
          </p:nvGrpSpPr>
          <p:grpSpPr bwMode="auto">
            <a:xfrm>
              <a:off x="1519" y="1873"/>
              <a:ext cx="817" cy="1293"/>
              <a:chOff x="0" y="0"/>
              <a:chExt cx="817" cy="1293"/>
            </a:xfrm>
          </p:grpSpPr>
          <p:sp>
            <p:nvSpPr>
              <p:cNvPr id="198" name="Rectangle 477"/>
              <p:cNvSpPr>
                <a:spLocks noChangeArrowheads="1"/>
              </p:cNvSpPr>
              <p:nvPr/>
            </p:nvSpPr>
            <p:spPr bwMode="auto">
              <a:xfrm>
                <a:off x="182" y="386"/>
                <a:ext cx="453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99" name="Oval 478"/>
              <p:cNvSpPr>
                <a:spLocks noChangeArrowheads="1"/>
              </p:cNvSpPr>
              <p:nvPr/>
            </p:nvSpPr>
            <p:spPr bwMode="auto">
              <a:xfrm>
                <a:off x="0" y="413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200" name="Group 36"/>
              <p:cNvGrpSpPr>
                <a:grpSpLocks/>
              </p:cNvGrpSpPr>
              <p:nvPr/>
            </p:nvGrpSpPr>
            <p:grpSpPr bwMode="auto">
              <a:xfrm>
                <a:off x="182" y="0"/>
                <a:ext cx="454" cy="635"/>
                <a:chOff x="0" y="0"/>
                <a:chExt cx="454" cy="635"/>
              </a:xfrm>
            </p:grpSpPr>
            <p:sp>
              <p:nvSpPr>
                <p:cNvPr id="203" name="AutoShape 48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4" cy="635"/>
                </a:xfrm>
                <a:prstGeom prst="can">
                  <a:avLst>
                    <a:gd name="adj" fmla="val 40089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66666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204" name="Oval 48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201" name="Text Box 482"/>
              <p:cNvSpPr txBox="1">
                <a:spLocks noChangeArrowheads="1"/>
              </p:cNvSpPr>
              <p:nvPr/>
            </p:nvSpPr>
            <p:spPr bwMode="auto">
              <a:xfrm>
                <a:off x="295" y="680"/>
                <a:ext cx="222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02</a:t>
                </a:r>
              </a:p>
            </p:txBody>
          </p:sp>
          <p:sp>
            <p:nvSpPr>
              <p:cNvPr id="202" name="Text Box 483"/>
              <p:cNvSpPr txBox="1">
                <a:spLocks noChangeArrowheads="1"/>
              </p:cNvSpPr>
              <p:nvPr/>
            </p:nvSpPr>
            <p:spPr bwMode="auto">
              <a:xfrm>
                <a:off x="227" y="226"/>
                <a:ext cx="364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02</a:t>
                </a:r>
              </a:p>
            </p:txBody>
          </p:sp>
        </p:grpSp>
        <p:grpSp>
          <p:nvGrpSpPr>
            <p:cNvPr id="164" name="Group 41"/>
            <p:cNvGrpSpPr>
              <a:grpSpLocks/>
            </p:cNvGrpSpPr>
            <p:nvPr/>
          </p:nvGrpSpPr>
          <p:grpSpPr bwMode="auto">
            <a:xfrm>
              <a:off x="2109" y="1601"/>
              <a:ext cx="817" cy="1565"/>
              <a:chOff x="0" y="0"/>
              <a:chExt cx="817" cy="1565"/>
            </a:xfrm>
          </p:grpSpPr>
          <p:sp>
            <p:nvSpPr>
              <p:cNvPr id="191" name="Rectangle 485"/>
              <p:cNvSpPr>
                <a:spLocks noChangeArrowheads="1"/>
              </p:cNvSpPr>
              <p:nvPr/>
            </p:nvSpPr>
            <p:spPr bwMode="auto">
              <a:xfrm>
                <a:off x="181" y="658"/>
                <a:ext cx="454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92" name="Oval 486"/>
              <p:cNvSpPr>
                <a:spLocks noChangeArrowheads="1"/>
              </p:cNvSpPr>
              <p:nvPr/>
            </p:nvSpPr>
            <p:spPr bwMode="auto">
              <a:xfrm>
                <a:off x="0" y="685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93" name="Group 44"/>
              <p:cNvGrpSpPr>
                <a:grpSpLocks/>
              </p:cNvGrpSpPr>
              <p:nvPr/>
            </p:nvGrpSpPr>
            <p:grpSpPr bwMode="auto">
              <a:xfrm>
                <a:off x="181" y="0"/>
                <a:ext cx="454" cy="907"/>
                <a:chOff x="0" y="0"/>
                <a:chExt cx="454" cy="907"/>
              </a:xfrm>
            </p:grpSpPr>
            <p:sp>
              <p:nvSpPr>
                <p:cNvPr id="196" name="AutoShape 48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4" cy="907"/>
                </a:xfrm>
                <a:prstGeom prst="can">
                  <a:avLst>
                    <a:gd name="adj" fmla="val 40529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66666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97" name="Oval 48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94" name="Text Box 490"/>
              <p:cNvSpPr txBox="1">
                <a:spLocks noChangeArrowheads="1"/>
              </p:cNvSpPr>
              <p:nvPr/>
            </p:nvSpPr>
            <p:spPr bwMode="auto">
              <a:xfrm>
                <a:off x="295" y="952"/>
                <a:ext cx="222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03</a:t>
                </a:r>
              </a:p>
            </p:txBody>
          </p:sp>
          <p:sp>
            <p:nvSpPr>
              <p:cNvPr id="195" name="Text Box 491"/>
              <p:cNvSpPr txBox="1">
                <a:spLocks noChangeArrowheads="1"/>
              </p:cNvSpPr>
              <p:nvPr/>
            </p:nvSpPr>
            <p:spPr bwMode="auto">
              <a:xfrm>
                <a:off x="227" y="204"/>
                <a:ext cx="364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03</a:t>
                </a:r>
              </a:p>
            </p:txBody>
          </p:sp>
        </p:grpSp>
        <p:grpSp>
          <p:nvGrpSpPr>
            <p:cNvPr id="165" name="Group 49"/>
            <p:cNvGrpSpPr>
              <a:grpSpLocks/>
            </p:cNvGrpSpPr>
            <p:nvPr/>
          </p:nvGrpSpPr>
          <p:grpSpPr bwMode="auto">
            <a:xfrm>
              <a:off x="2698" y="1170"/>
              <a:ext cx="817" cy="1996"/>
              <a:chOff x="0" y="0"/>
              <a:chExt cx="817" cy="1996"/>
            </a:xfrm>
          </p:grpSpPr>
          <p:sp>
            <p:nvSpPr>
              <p:cNvPr id="184" name="Rectangle 493"/>
              <p:cNvSpPr>
                <a:spLocks noChangeArrowheads="1"/>
              </p:cNvSpPr>
              <p:nvPr/>
            </p:nvSpPr>
            <p:spPr bwMode="auto">
              <a:xfrm>
                <a:off x="182" y="1089"/>
                <a:ext cx="453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85" name="Oval 494"/>
              <p:cNvSpPr>
                <a:spLocks noChangeArrowheads="1"/>
              </p:cNvSpPr>
              <p:nvPr/>
            </p:nvSpPr>
            <p:spPr bwMode="auto">
              <a:xfrm>
                <a:off x="0" y="1116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86" name="Group 52"/>
              <p:cNvGrpSpPr>
                <a:grpSpLocks/>
              </p:cNvGrpSpPr>
              <p:nvPr/>
            </p:nvGrpSpPr>
            <p:grpSpPr bwMode="auto">
              <a:xfrm>
                <a:off x="182" y="0"/>
                <a:ext cx="454" cy="1338"/>
                <a:chOff x="0" y="0"/>
                <a:chExt cx="454" cy="1338"/>
              </a:xfrm>
            </p:grpSpPr>
            <p:sp>
              <p:nvSpPr>
                <p:cNvPr id="189" name="AutoShape 49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4" cy="1338"/>
                </a:xfrm>
                <a:prstGeom prst="can">
                  <a:avLst>
                    <a:gd name="adj" fmla="val 40523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66666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90" name="Oval 49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87" name="Text Box 498"/>
              <p:cNvSpPr txBox="1">
                <a:spLocks noChangeArrowheads="1"/>
              </p:cNvSpPr>
              <p:nvPr/>
            </p:nvSpPr>
            <p:spPr bwMode="auto">
              <a:xfrm>
                <a:off x="295" y="1383"/>
                <a:ext cx="222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04</a:t>
                </a:r>
              </a:p>
            </p:txBody>
          </p:sp>
          <p:sp>
            <p:nvSpPr>
              <p:cNvPr id="188" name="Text Box 499"/>
              <p:cNvSpPr txBox="1">
                <a:spLocks noChangeArrowheads="1"/>
              </p:cNvSpPr>
              <p:nvPr/>
            </p:nvSpPr>
            <p:spPr bwMode="auto">
              <a:xfrm>
                <a:off x="227" y="204"/>
                <a:ext cx="364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04</a:t>
                </a:r>
              </a:p>
            </p:txBody>
          </p:sp>
        </p:grpSp>
        <p:grpSp>
          <p:nvGrpSpPr>
            <p:cNvPr id="166" name="Group 57"/>
            <p:cNvGrpSpPr>
              <a:grpSpLocks/>
            </p:cNvGrpSpPr>
            <p:nvPr/>
          </p:nvGrpSpPr>
          <p:grpSpPr bwMode="auto">
            <a:xfrm>
              <a:off x="3288" y="649"/>
              <a:ext cx="817" cy="2517"/>
              <a:chOff x="0" y="0"/>
              <a:chExt cx="817" cy="2517"/>
            </a:xfrm>
          </p:grpSpPr>
          <p:sp>
            <p:nvSpPr>
              <p:cNvPr id="177" name="Rectangle 501"/>
              <p:cNvSpPr>
                <a:spLocks noChangeArrowheads="1"/>
              </p:cNvSpPr>
              <p:nvPr/>
            </p:nvSpPr>
            <p:spPr bwMode="auto">
              <a:xfrm>
                <a:off x="182" y="1610"/>
                <a:ext cx="453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8" name="Oval 502"/>
              <p:cNvSpPr>
                <a:spLocks noChangeArrowheads="1"/>
              </p:cNvSpPr>
              <p:nvPr/>
            </p:nvSpPr>
            <p:spPr bwMode="auto">
              <a:xfrm>
                <a:off x="0" y="1637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79" name="Group 60"/>
              <p:cNvGrpSpPr>
                <a:grpSpLocks/>
              </p:cNvGrpSpPr>
              <p:nvPr/>
            </p:nvGrpSpPr>
            <p:grpSpPr bwMode="auto">
              <a:xfrm>
                <a:off x="181" y="0"/>
                <a:ext cx="454" cy="1859"/>
                <a:chOff x="0" y="0"/>
                <a:chExt cx="454" cy="1859"/>
              </a:xfrm>
            </p:grpSpPr>
            <p:sp>
              <p:nvSpPr>
                <p:cNvPr id="182" name="AutoShape 50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4" cy="1859"/>
                </a:xfrm>
                <a:prstGeom prst="can">
                  <a:avLst>
                    <a:gd name="adj" fmla="val 39867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66666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83" name="Oval 505"/>
                <p:cNvSpPr>
                  <a:spLocks noChangeArrowheads="1"/>
                </p:cNvSpPr>
                <p:nvPr/>
              </p:nvSpPr>
              <p:spPr bwMode="auto">
                <a:xfrm>
                  <a:off x="1" y="0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80" name="Text Box 506"/>
              <p:cNvSpPr txBox="1">
                <a:spLocks noChangeArrowheads="1"/>
              </p:cNvSpPr>
              <p:nvPr/>
            </p:nvSpPr>
            <p:spPr bwMode="auto">
              <a:xfrm>
                <a:off x="295" y="1904"/>
                <a:ext cx="222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05</a:t>
                </a:r>
              </a:p>
            </p:txBody>
          </p:sp>
          <p:sp>
            <p:nvSpPr>
              <p:cNvPr id="181" name="Text Box 507"/>
              <p:cNvSpPr txBox="1">
                <a:spLocks noChangeArrowheads="1"/>
              </p:cNvSpPr>
              <p:nvPr/>
            </p:nvSpPr>
            <p:spPr bwMode="auto">
              <a:xfrm>
                <a:off x="227" y="203"/>
                <a:ext cx="364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05</a:t>
                </a:r>
              </a:p>
            </p:txBody>
          </p:sp>
        </p:grpSp>
        <p:sp>
          <p:nvSpPr>
            <p:cNvPr id="167" name="Rectangle 509"/>
            <p:cNvSpPr>
              <a:spLocks noChangeArrowheads="1"/>
            </p:cNvSpPr>
            <p:nvPr/>
          </p:nvSpPr>
          <p:spPr bwMode="auto">
            <a:xfrm>
              <a:off x="4059" y="2259"/>
              <a:ext cx="454" cy="907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8" name="Oval 510"/>
            <p:cNvSpPr>
              <a:spLocks noChangeArrowheads="1"/>
            </p:cNvSpPr>
            <p:nvPr/>
          </p:nvSpPr>
          <p:spPr bwMode="auto">
            <a:xfrm>
              <a:off x="3878" y="2286"/>
              <a:ext cx="817" cy="348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69" name="Group 67"/>
            <p:cNvGrpSpPr>
              <a:grpSpLocks/>
            </p:cNvGrpSpPr>
            <p:nvPr/>
          </p:nvGrpSpPr>
          <p:grpSpPr bwMode="auto">
            <a:xfrm>
              <a:off x="4008" y="13"/>
              <a:ext cx="664" cy="2661"/>
              <a:chOff x="0" y="0"/>
              <a:chExt cx="1054608" cy="4224528"/>
            </a:xfrm>
          </p:grpSpPr>
          <p:pic>
            <p:nvPicPr>
              <p:cNvPr id="175" name="AutoShape 512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54608" cy="42245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6" name="Text Box 69"/>
              <p:cNvSpPr txBox="1">
                <a:spLocks noChangeArrowheads="1"/>
              </p:cNvSpPr>
              <p:nvPr/>
            </p:nvSpPr>
            <p:spPr bwMode="auto">
              <a:xfrm>
                <a:off x="81027" y="366264"/>
                <a:ext cx="720725" cy="3447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Malgun Gothic" pitchFamily="34" charset="-127"/>
                </a:endParaRPr>
              </a:p>
            </p:txBody>
          </p:sp>
        </p:grpSp>
        <p:sp>
          <p:nvSpPr>
            <p:cNvPr id="170" name="Oval 513"/>
            <p:cNvSpPr>
              <a:spLocks noChangeArrowheads="1"/>
            </p:cNvSpPr>
            <p:nvPr/>
          </p:nvSpPr>
          <p:spPr bwMode="auto">
            <a:xfrm>
              <a:off x="4059" y="59"/>
              <a:ext cx="453" cy="181"/>
            </a:xfrm>
            <a:prstGeom prst="ellipse">
              <a:avLst/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1" name="Text Box 514"/>
            <p:cNvSpPr txBox="1">
              <a:spLocks noChangeArrowheads="1"/>
            </p:cNvSpPr>
            <p:nvPr/>
          </p:nvSpPr>
          <p:spPr bwMode="auto">
            <a:xfrm>
              <a:off x="4195" y="2553"/>
              <a:ext cx="22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06</a:t>
              </a:r>
            </a:p>
          </p:txBody>
        </p:sp>
        <p:sp>
          <p:nvSpPr>
            <p:cNvPr id="172" name="Text Box 515"/>
            <p:cNvSpPr txBox="1">
              <a:spLocks noChangeArrowheads="1"/>
            </p:cNvSpPr>
            <p:nvPr/>
          </p:nvSpPr>
          <p:spPr bwMode="auto">
            <a:xfrm rot="16200000">
              <a:off x="3306" y="1228"/>
              <a:ext cx="196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Immense Visual Appeal</a:t>
              </a:r>
            </a:p>
          </p:txBody>
        </p:sp>
        <p:sp>
          <p:nvSpPr>
            <p:cNvPr id="173" name="Line 516"/>
            <p:cNvSpPr>
              <a:spLocks noChangeShapeType="1"/>
            </p:cNvSpPr>
            <p:nvPr/>
          </p:nvSpPr>
          <p:spPr bwMode="auto">
            <a:xfrm flipV="1">
              <a:off x="1338" y="59"/>
              <a:ext cx="0" cy="2019"/>
            </a:xfrm>
            <a:prstGeom prst="line">
              <a:avLst/>
            </a:prstGeom>
            <a:noFill/>
            <a:ln w="19050" cap="rnd" cmpd="sng">
              <a:solidFill>
                <a:srgbClr val="404040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4" name="Text Box 517"/>
            <p:cNvSpPr txBox="1">
              <a:spLocks noChangeArrowheads="1"/>
            </p:cNvSpPr>
            <p:nvPr/>
          </p:nvSpPr>
          <p:spPr bwMode="auto">
            <a:xfrm>
              <a:off x="1360" y="0"/>
              <a:ext cx="202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 offer you what you want, when you want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2539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22346</TotalTime>
  <Words>1169</Words>
  <Application>Microsoft Office PowerPoint</Application>
  <PresentationFormat>全屏显示(4:3)</PresentationFormat>
  <Paragraphs>285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Office 主题</vt:lpstr>
      <vt:lpstr>1_Office 主题</vt:lpstr>
      <vt:lpstr>Microsoft Excel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1296</cp:revision>
  <dcterms:created xsi:type="dcterms:W3CDTF">2009-02-11T05:37:22Z</dcterms:created>
  <dcterms:modified xsi:type="dcterms:W3CDTF">2013-12-04T01:43:09Z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